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0.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1.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1" r:id="rId1"/>
    <p:sldMasterId id="2147483734" r:id="rId2"/>
    <p:sldMasterId id="2147483890" r:id="rId3"/>
    <p:sldMasterId id="2147483648" r:id="rId4"/>
    <p:sldMasterId id="2147483656" r:id="rId5"/>
    <p:sldMasterId id="2147483988" r:id="rId6"/>
    <p:sldMasterId id="2147484073" r:id="rId7"/>
    <p:sldMasterId id="2147484077" r:id="rId8"/>
    <p:sldMasterId id="2147484081" r:id="rId9"/>
    <p:sldMasterId id="2147484096" r:id="rId10"/>
    <p:sldMasterId id="2147484116" r:id="rId11"/>
    <p:sldMasterId id="2147484135" r:id="rId12"/>
  </p:sldMasterIdLst>
  <p:notesMasterIdLst>
    <p:notesMasterId r:id="rId57"/>
  </p:notesMasterIdLst>
  <p:sldIdLst>
    <p:sldId id="316" r:id="rId13"/>
    <p:sldId id="277"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93" r:id="rId27"/>
    <p:sldId id="294" r:id="rId28"/>
    <p:sldId id="295" r:id="rId29"/>
    <p:sldId id="278" r:id="rId30"/>
    <p:sldId id="15916" r:id="rId31"/>
    <p:sldId id="15917" r:id="rId32"/>
    <p:sldId id="15938" r:id="rId33"/>
    <p:sldId id="15761" r:id="rId34"/>
    <p:sldId id="15937" r:id="rId35"/>
    <p:sldId id="15905" r:id="rId36"/>
    <p:sldId id="15920" r:id="rId37"/>
    <p:sldId id="15921" r:id="rId38"/>
    <p:sldId id="15925" r:id="rId39"/>
    <p:sldId id="15922" r:id="rId40"/>
    <p:sldId id="3549" r:id="rId41"/>
    <p:sldId id="3550" r:id="rId42"/>
    <p:sldId id="15923" r:id="rId43"/>
    <p:sldId id="15894" r:id="rId44"/>
    <p:sldId id="15926" r:id="rId45"/>
    <p:sldId id="15648" r:id="rId46"/>
    <p:sldId id="15931" r:id="rId47"/>
    <p:sldId id="15909" r:id="rId48"/>
    <p:sldId id="15672" r:id="rId49"/>
    <p:sldId id="15910" r:id="rId50"/>
    <p:sldId id="15911" r:id="rId51"/>
    <p:sldId id="15912" r:id="rId52"/>
    <p:sldId id="15936" r:id="rId53"/>
    <p:sldId id="352" r:id="rId54"/>
    <p:sldId id="279" r:id="rId55"/>
    <p:sldId id="28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2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763227512926132E-2"/>
          <c:y val="4.7838199245812563E-2"/>
          <c:w val="0.92732190211978782"/>
          <c:h val="0.72811712027192377"/>
        </c:manualLayout>
      </c:layout>
      <c:lineChart>
        <c:grouping val="standard"/>
        <c:varyColors val="0"/>
        <c:ser>
          <c:idx val="2"/>
          <c:order val="0"/>
          <c:tx>
            <c:strRef>
              <c:f>Sheet1!$A$2</c:f>
              <c:strCache>
                <c:ptCount val="1"/>
                <c:pt idx="0">
                  <c:v>Gen Z</c:v>
                </c:pt>
              </c:strCache>
            </c:strRef>
          </c:tx>
          <c:spPr>
            <a:ln w="28575" cap="rnd">
              <a:solidFill>
                <a:schemeClr val="tx1"/>
              </a:solidFill>
              <a:round/>
            </a:ln>
            <a:effectLst/>
          </c:spPr>
          <c:marker>
            <c:symbol val="none"/>
          </c:marker>
          <c:dLbls>
            <c:dLbl>
              <c:idx val="2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BE0-4DB5-86D7-8C6B8B43FE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1/31/2021</c:v>
                </c:pt>
                <c:pt idx="1">
                  <c:v>2/28/2021</c:v>
                </c:pt>
                <c:pt idx="2">
                  <c:v>3/31/2021</c:v>
                </c:pt>
                <c:pt idx="3">
                  <c:v>4/30/2021</c:v>
                </c:pt>
                <c:pt idx="4">
                  <c:v>5/31/2021</c:v>
                </c:pt>
                <c:pt idx="5">
                  <c:v>6/30/2021</c:v>
                </c:pt>
                <c:pt idx="6">
                  <c:v>7/31/2021</c:v>
                </c:pt>
                <c:pt idx="7">
                  <c:v>8/31/2021</c:v>
                </c:pt>
                <c:pt idx="8">
                  <c:v>9/30/2021</c:v>
                </c:pt>
                <c:pt idx="9">
                  <c:v>10/31/2021</c:v>
                </c:pt>
                <c:pt idx="10">
                  <c:v>11/30/2021</c:v>
                </c:pt>
                <c:pt idx="11">
                  <c:v>12/31/2021</c:v>
                </c:pt>
                <c:pt idx="12">
                  <c:v>1/31/2022</c:v>
                </c:pt>
                <c:pt idx="13">
                  <c:v>2/28/2022</c:v>
                </c:pt>
                <c:pt idx="14">
                  <c:v>3/31/2022</c:v>
                </c:pt>
                <c:pt idx="15">
                  <c:v>4/30/2022</c:v>
                </c:pt>
                <c:pt idx="16">
                  <c:v>5/31/2022</c:v>
                </c:pt>
                <c:pt idx="17">
                  <c:v>6/30/2022</c:v>
                </c:pt>
                <c:pt idx="18">
                  <c:v>7/31/2022</c:v>
                </c:pt>
                <c:pt idx="19">
                  <c:v>8/31/2022</c:v>
                </c:pt>
                <c:pt idx="20">
                  <c:v>9/30/2022</c:v>
                </c:pt>
                <c:pt idx="21">
                  <c:v>10/31/2022</c:v>
                </c:pt>
                <c:pt idx="22">
                  <c:v>11/30/2022</c:v>
                </c:pt>
                <c:pt idx="23">
                  <c:v>12/31/2022</c:v>
                </c:pt>
                <c:pt idx="24">
                  <c:v>1/31/2023</c:v>
                </c:pt>
                <c:pt idx="25">
                  <c:v>2/28/2023</c:v>
                </c:pt>
                <c:pt idx="26">
                  <c:v>3/31/2023</c:v>
                </c:pt>
              </c:strCache>
            </c:strRef>
          </c:cat>
          <c:val>
            <c:numRef>
              <c:f>Sheet1!$B$2:$AB$2</c:f>
              <c:numCache>
                <c:formatCode>0.0%</c:formatCode>
                <c:ptCount val="27"/>
                <c:pt idx="0">
                  <c:v>6.4685411751270294E-2</c:v>
                </c:pt>
                <c:pt idx="1">
                  <c:v>6.4617916941642761E-2</c:v>
                </c:pt>
                <c:pt idx="2">
                  <c:v>6.309083104133606E-2</c:v>
                </c:pt>
                <c:pt idx="3">
                  <c:v>6.3715711236000061E-2</c:v>
                </c:pt>
                <c:pt idx="4">
                  <c:v>6.4457759261131287E-2</c:v>
                </c:pt>
                <c:pt idx="5">
                  <c:v>6.4995333552360535E-2</c:v>
                </c:pt>
                <c:pt idx="6">
                  <c:v>6.548105925321579E-2</c:v>
                </c:pt>
                <c:pt idx="7">
                  <c:v>6.7918740212917328E-2</c:v>
                </c:pt>
                <c:pt idx="8">
                  <c:v>7.0756383240222931E-2</c:v>
                </c:pt>
                <c:pt idx="9">
                  <c:v>7.3275730013847351E-2</c:v>
                </c:pt>
                <c:pt idx="10">
                  <c:v>7.3826305568218231E-2</c:v>
                </c:pt>
                <c:pt idx="11">
                  <c:v>7.6411545276641846E-2</c:v>
                </c:pt>
                <c:pt idx="12">
                  <c:v>7.7717423439025879E-2</c:v>
                </c:pt>
                <c:pt idx="13">
                  <c:v>7.7651932835578918E-2</c:v>
                </c:pt>
                <c:pt idx="14">
                  <c:v>7.7967941761016846E-2</c:v>
                </c:pt>
                <c:pt idx="15">
                  <c:v>7.6700963079929352E-2</c:v>
                </c:pt>
                <c:pt idx="16">
                  <c:v>7.800581306219101E-2</c:v>
                </c:pt>
                <c:pt idx="17">
                  <c:v>7.9471185803413391E-2</c:v>
                </c:pt>
                <c:pt idx="18">
                  <c:v>8.159966766834259E-2</c:v>
                </c:pt>
                <c:pt idx="19">
                  <c:v>8.1049248576164246E-2</c:v>
                </c:pt>
                <c:pt idx="20">
                  <c:v>7.899889349937439E-2</c:v>
                </c:pt>
                <c:pt idx="21">
                  <c:v>7.7967211604118347E-2</c:v>
                </c:pt>
                <c:pt idx="22">
                  <c:v>7.7581234276294708E-2</c:v>
                </c:pt>
                <c:pt idx="23">
                  <c:v>7.6473310589790344E-2</c:v>
                </c:pt>
                <c:pt idx="24">
                  <c:v>7.5882755219936371E-2</c:v>
                </c:pt>
                <c:pt idx="25">
                  <c:v>7.7215112745761871E-2</c:v>
                </c:pt>
                <c:pt idx="26">
                  <c:v>7.7567838132381439E-2</c:v>
                </c:pt>
              </c:numCache>
            </c:numRef>
          </c:val>
          <c:smooth val="1"/>
          <c:extLst>
            <c:ext xmlns:c16="http://schemas.microsoft.com/office/drawing/2014/chart" uri="{C3380CC4-5D6E-409C-BE32-E72D297353CC}">
              <c16:uniqueId val="{00000001-4A7A-490A-AFF1-B0FBA67D899E}"/>
            </c:ext>
          </c:extLst>
        </c:ser>
        <c:ser>
          <c:idx val="1"/>
          <c:order val="1"/>
          <c:tx>
            <c:strRef>
              <c:f>Sheet1!$A$3</c:f>
              <c:strCache>
                <c:ptCount val="1"/>
                <c:pt idx="0">
                  <c:v>Millennials</c:v>
                </c:pt>
              </c:strCache>
            </c:strRef>
          </c:tx>
          <c:spPr>
            <a:ln w="28575" cap="rnd">
              <a:solidFill>
                <a:schemeClr val="accent6">
                  <a:lumMod val="40000"/>
                  <a:lumOff val="60000"/>
                  <a:alpha val="74000"/>
                </a:schemeClr>
              </a:solidFill>
              <a:round/>
            </a:ln>
            <a:effectLst/>
          </c:spPr>
          <c:marker>
            <c:symbol val="none"/>
          </c:marker>
          <c:dLbls>
            <c:dLbl>
              <c:idx val="26"/>
              <c:layout>
                <c:manualLayout>
                  <c:x val="-9.5335427822931095E-3"/>
                  <c:y val="4.1351663754854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E0-4DB5-86D7-8C6B8B43FE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1/31/2021</c:v>
                </c:pt>
                <c:pt idx="1">
                  <c:v>2/28/2021</c:v>
                </c:pt>
                <c:pt idx="2">
                  <c:v>3/31/2021</c:v>
                </c:pt>
                <c:pt idx="3">
                  <c:v>4/30/2021</c:v>
                </c:pt>
                <c:pt idx="4">
                  <c:v>5/31/2021</c:v>
                </c:pt>
                <c:pt idx="5">
                  <c:v>6/30/2021</c:v>
                </c:pt>
                <c:pt idx="6">
                  <c:v>7/31/2021</c:v>
                </c:pt>
                <c:pt idx="7">
                  <c:v>8/31/2021</c:v>
                </c:pt>
                <c:pt idx="8">
                  <c:v>9/30/2021</c:v>
                </c:pt>
                <c:pt idx="9">
                  <c:v>10/31/2021</c:v>
                </c:pt>
                <c:pt idx="10">
                  <c:v>11/30/2021</c:v>
                </c:pt>
                <c:pt idx="11">
                  <c:v>12/31/2021</c:v>
                </c:pt>
                <c:pt idx="12">
                  <c:v>1/31/2022</c:v>
                </c:pt>
                <c:pt idx="13">
                  <c:v>2/28/2022</c:v>
                </c:pt>
                <c:pt idx="14">
                  <c:v>3/31/2022</c:v>
                </c:pt>
                <c:pt idx="15">
                  <c:v>4/30/2022</c:v>
                </c:pt>
                <c:pt idx="16">
                  <c:v>5/31/2022</c:v>
                </c:pt>
                <c:pt idx="17">
                  <c:v>6/30/2022</c:v>
                </c:pt>
                <c:pt idx="18">
                  <c:v>7/31/2022</c:v>
                </c:pt>
                <c:pt idx="19">
                  <c:v>8/31/2022</c:v>
                </c:pt>
                <c:pt idx="20">
                  <c:v>9/30/2022</c:v>
                </c:pt>
                <c:pt idx="21">
                  <c:v>10/31/2022</c:v>
                </c:pt>
                <c:pt idx="22">
                  <c:v>11/30/2022</c:v>
                </c:pt>
                <c:pt idx="23">
                  <c:v>12/31/2022</c:v>
                </c:pt>
                <c:pt idx="24">
                  <c:v>1/31/2023</c:v>
                </c:pt>
                <c:pt idx="25">
                  <c:v>2/28/2023</c:v>
                </c:pt>
                <c:pt idx="26">
                  <c:v>3/31/2023</c:v>
                </c:pt>
              </c:strCache>
            </c:strRef>
          </c:cat>
          <c:val>
            <c:numRef>
              <c:f>Sheet1!$B$3:$AB$3</c:f>
              <c:numCache>
                <c:formatCode>0.0%</c:formatCode>
                <c:ptCount val="27"/>
                <c:pt idx="0">
                  <c:v>7.4011661112308502E-2</c:v>
                </c:pt>
                <c:pt idx="1">
                  <c:v>7.2686180472373962E-2</c:v>
                </c:pt>
                <c:pt idx="2">
                  <c:v>7.2108685970306396E-2</c:v>
                </c:pt>
                <c:pt idx="3">
                  <c:v>7.2725504636764526E-2</c:v>
                </c:pt>
                <c:pt idx="4">
                  <c:v>7.2384141385555267E-2</c:v>
                </c:pt>
                <c:pt idx="5">
                  <c:v>7.2360120713710785E-2</c:v>
                </c:pt>
                <c:pt idx="6">
                  <c:v>7.1803420782089233E-2</c:v>
                </c:pt>
                <c:pt idx="7">
                  <c:v>7.2502449154853821E-2</c:v>
                </c:pt>
                <c:pt idx="8">
                  <c:v>7.4257329106330872E-2</c:v>
                </c:pt>
                <c:pt idx="9">
                  <c:v>7.4426516890525818E-2</c:v>
                </c:pt>
                <c:pt idx="10">
                  <c:v>7.5164996087551117E-2</c:v>
                </c:pt>
                <c:pt idx="11">
                  <c:v>7.6573528349399567E-2</c:v>
                </c:pt>
                <c:pt idx="12">
                  <c:v>7.5922451913356781E-2</c:v>
                </c:pt>
                <c:pt idx="13">
                  <c:v>7.3655351996421814E-2</c:v>
                </c:pt>
                <c:pt idx="14">
                  <c:v>7.4057914316654205E-2</c:v>
                </c:pt>
                <c:pt idx="15">
                  <c:v>7.395404577255249E-2</c:v>
                </c:pt>
                <c:pt idx="16">
                  <c:v>7.4524194002151489E-2</c:v>
                </c:pt>
                <c:pt idx="17">
                  <c:v>7.3464155197143555E-2</c:v>
                </c:pt>
                <c:pt idx="18">
                  <c:v>7.401728630065918E-2</c:v>
                </c:pt>
                <c:pt idx="19">
                  <c:v>7.3249369859695435E-2</c:v>
                </c:pt>
                <c:pt idx="20">
                  <c:v>7.0797577500343323E-2</c:v>
                </c:pt>
                <c:pt idx="21">
                  <c:v>6.9457583129405975E-2</c:v>
                </c:pt>
                <c:pt idx="22">
                  <c:v>6.8783789873123169E-2</c:v>
                </c:pt>
                <c:pt idx="23">
                  <c:v>6.8003162741661072E-2</c:v>
                </c:pt>
                <c:pt idx="24">
                  <c:v>6.8573415279388428E-2</c:v>
                </c:pt>
                <c:pt idx="25">
                  <c:v>6.9773703813552856E-2</c:v>
                </c:pt>
                <c:pt idx="26">
                  <c:v>6.9202415645122528E-2</c:v>
                </c:pt>
              </c:numCache>
            </c:numRef>
          </c:val>
          <c:smooth val="1"/>
          <c:extLst>
            <c:ext xmlns:c16="http://schemas.microsoft.com/office/drawing/2014/chart" uri="{C3380CC4-5D6E-409C-BE32-E72D297353CC}">
              <c16:uniqueId val="{00000000-4A7A-490A-AFF1-B0FBA67D899E}"/>
            </c:ext>
          </c:extLst>
        </c:ser>
        <c:ser>
          <c:idx val="0"/>
          <c:order val="2"/>
          <c:tx>
            <c:strRef>
              <c:f>Sheet1!$A$4</c:f>
              <c:strCache>
                <c:ptCount val="1"/>
                <c:pt idx="0">
                  <c:v>UK Total</c:v>
                </c:pt>
              </c:strCache>
            </c:strRef>
          </c:tx>
          <c:spPr>
            <a:ln w="28575" cap="rnd">
              <a:solidFill>
                <a:schemeClr val="accent1">
                  <a:lumMod val="20000"/>
                  <a:lumOff val="80000"/>
                </a:schemeClr>
              </a:solidFill>
              <a:round/>
            </a:ln>
            <a:effectLst/>
          </c:spPr>
          <c:marker>
            <c:symbol val="none"/>
          </c:marker>
          <c:dLbls>
            <c:dLbl>
              <c:idx val="2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BE0-4DB5-86D7-8C6B8B43FE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1/31/2021</c:v>
                </c:pt>
                <c:pt idx="1">
                  <c:v>2/28/2021</c:v>
                </c:pt>
                <c:pt idx="2">
                  <c:v>3/31/2021</c:v>
                </c:pt>
                <c:pt idx="3">
                  <c:v>4/30/2021</c:v>
                </c:pt>
                <c:pt idx="4">
                  <c:v>5/31/2021</c:v>
                </c:pt>
                <c:pt idx="5">
                  <c:v>6/30/2021</c:v>
                </c:pt>
                <c:pt idx="6">
                  <c:v>7/31/2021</c:v>
                </c:pt>
                <c:pt idx="7">
                  <c:v>8/31/2021</c:v>
                </c:pt>
                <c:pt idx="8">
                  <c:v>9/30/2021</c:v>
                </c:pt>
                <c:pt idx="9">
                  <c:v>10/31/2021</c:v>
                </c:pt>
                <c:pt idx="10">
                  <c:v>11/30/2021</c:v>
                </c:pt>
                <c:pt idx="11">
                  <c:v>12/31/2021</c:v>
                </c:pt>
                <c:pt idx="12">
                  <c:v>1/31/2022</c:v>
                </c:pt>
                <c:pt idx="13">
                  <c:v>2/28/2022</c:v>
                </c:pt>
                <c:pt idx="14">
                  <c:v>3/31/2022</c:v>
                </c:pt>
                <c:pt idx="15">
                  <c:v>4/30/2022</c:v>
                </c:pt>
                <c:pt idx="16">
                  <c:v>5/31/2022</c:v>
                </c:pt>
                <c:pt idx="17">
                  <c:v>6/30/2022</c:v>
                </c:pt>
                <c:pt idx="18">
                  <c:v>7/31/2022</c:v>
                </c:pt>
                <c:pt idx="19">
                  <c:v>8/31/2022</c:v>
                </c:pt>
                <c:pt idx="20">
                  <c:v>9/30/2022</c:v>
                </c:pt>
                <c:pt idx="21">
                  <c:v>10/31/2022</c:v>
                </c:pt>
                <c:pt idx="22">
                  <c:v>11/30/2022</c:v>
                </c:pt>
                <c:pt idx="23">
                  <c:v>12/31/2022</c:v>
                </c:pt>
                <c:pt idx="24">
                  <c:v>1/31/2023</c:v>
                </c:pt>
                <c:pt idx="25">
                  <c:v>2/28/2023</c:v>
                </c:pt>
                <c:pt idx="26">
                  <c:v>3/31/2023</c:v>
                </c:pt>
              </c:strCache>
            </c:strRef>
          </c:cat>
          <c:val>
            <c:numRef>
              <c:f>Sheet1!$B$4:$AB$4</c:f>
              <c:numCache>
                <c:formatCode>0.0%</c:formatCode>
                <c:ptCount val="27"/>
                <c:pt idx="0">
                  <c:v>4.2861949652433395E-2</c:v>
                </c:pt>
                <c:pt idx="1">
                  <c:v>4.2421463876962662E-2</c:v>
                </c:pt>
                <c:pt idx="2">
                  <c:v>4.1688237339258194E-2</c:v>
                </c:pt>
                <c:pt idx="3">
                  <c:v>4.2028974741697311E-2</c:v>
                </c:pt>
                <c:pt idx="4">
                  <c:v>4.1569095104932785E-2</c:v>
                </c:pt>
                <c:pt idx="5">
                  <c:v>4.1534703224897385E-2</c:v>
                </c:pt>
                <c:pt idx="6">
                  <c:v>4.1415110230445862E-2</c:v>
                </c:pt>
                <c:pt idx="7">
                  <c:v>4.2029902338981628E-2</c:v>
                </c:pt>
                <c:pt idx="8">
                  <c:v>4.3284967541694641E-2</c:v>
                </c:pt>
                <c:pt idx="9">
                  <c:v>4.3850552290678024E-2</c:v>
                </c:pt>
                <c:pt idx="10">
                  <c:v>4.438835009932518E-2</c:v>
                </c:pt>
                <c:pt idx="11">
                  <c:v>4.5502986758947372E-2</c:v>
                </c:pt>
                <c:pt idx="12">
                  <c:v>4.5513492077589035E-2</c:v>
                </c:pt>
                <c:pt idx="13">
                  <c:v>4.4833336025476456E-2</c:v>
                </c:pt>
                <c:pt idx="14">
                  <c:v>4.5088876038789749E-2</c:v>
                </c:pt>
                <c:pt idx="15">
                  <c:v>4.4979166239500046E-2</c:v>
                </c:pt>
                <c:pt idx="16">
                  <c:v>4.5556683093309402E-2</c:v>
                </c:pt>
                <c:pt idx="17">
                  <c:v>4.574386402964592E-2</c:v>
                </c:pt>
                <c:pt idx="18">
                  <c:v>4.6485885977745056E-2</c:v>
                </c:pt>
                <c:pt idx="19">
                  <c:v>4.617280513048172E-2</c:v>
                </c:pt>
                <c:pt idx="20">
                  <c:v>4.5400038361549377E-2</c:v>
                </c:pt>
                <c:pt idx="21">
                  <c:v>4.4909734278917313E-2</c:v>
                </c:pt>
                <c:pt idx="22">
                  <c:v>4.4592339545488358E-2</c:v>
                </c:pt>
                <c:pt idx="23">
                  <c:v>4.4043067842721939E-2</c:v>
                </c:pt>
                <c:pt idx="24">
                  <c:v>4.4260665774345398E-2</c:v>
                </c:pt>
                <c:pt idx="25">
                  <c:v>4.5016150921583176E-2</c:v>
                </c:pt>
                <c:pt idx="26">
                  <c:v>4.4886969029903412E-2</c:v>
                </c:pt>
              </c:numCache>
            </c:numRef>
          </c:val>
          <c:smooth val="1"/>
          <c:extLst>
            <c:ext xmlns:c16="http://schemas.microsoft.com/office/drawing/2014/chart" uri="{C3380CC4-5D6E-409C-BE32-E72D297353CC}">
              <c16:uniqueId val="{00000000-D512-490A-9FE4-D266E8048109}"/>
            </c:ext>
          </c:extLst>
        </c:ser>
        <c:ser>
          <c:idx val="3"/>
          <c:order val="3"/>
          <c:tx>
            <c:strRef>
              <c:f>Sheet1!$A$5</c:f>
              <c:strCache>
                <c:ptCount val="1"/>
              </c:strCache>
            </c:strRef>
          </c:tx>
          <c:spPr>
            <a:ln w="28575" cap="rnd">
              <a:solidFill>
                <a:schemeClr val="accent4">
                  <a:lumMod val="20000"/>
                  <a:lumOff val="80000"/>
                </a:schemeClr>
              </a:solidFill>
              <a:round/>
            </a:ln>
            <a:effectLst/>
          </c:spPr>
          <c:marker>
            <c:symbol val="none"/>
          </c:marker>
          <c:cat>
            <c:strRef>
              <c:f>Sheet1!$B$1:$AB$1</c:f>
              <c:strCache>
                <c:ptCount val="27"/>
                <c:pt idx="0">
                  <c:v>1/31/2021</c:v>
                </c:pt>
                <c:pt idx="1">
                  <c:v>2/28/2021</c:v>
                </c:pt>
                <c:pt idx="2">
                  <c:v>3/31/2021</c:v>
                </c:pt>
                <c:pt idx="3">
                  <c:v>4/30/2021</c:v>
                </c:pt>
                <c:pt idx="4">
                  <c:v>5/31/2021</c:v>
                </c:pt>
                <c:pt idx="5">
                  <c:v>6/30/2021</c:v>
                </c:pt>
                <c:pt idx="6">
                  <c:v>7/31/2021</c:v>
                </c:pt>
                <c:pt idx="7">
                  <c:v>8/31/2021</c:v>
                </c:pt>
                <c:pt idx="8">
                  <c:v>9/30/2021</c:v>
                </c:pt>
                <c:pt idx="9">
                  <c:v>10/31/2021</c:v>
                </c:pt>
                <c:pt idx="10">
                  <c:v>11/30/2021</c:v>
                </c:pt>
                <c:pt idx="11">
                  <c:v>12/31/2021</c:v>
                </c:pt>
                <c:pt idx="12">
                  <c:v>1/31/2022</c:v>
                </c:pt>
                <c:pt idx="13">
                  <c:v>2/28/2022</c:v>
                </c:pt>
                <c:pt idx="14">
                  <c:v>3/31/2022</c:v>
                </c:pt>
                <c:pt idx="15">
                  <c:v>4/30/2022</c:v>
                </c:pt>
                <c:pt idx="16">
                  <c:v>5/31/2022</c:v>
                </c:pt>
                <c:pt idx="17">
                  <c:v>6/30/2022</c:v>
                </c:pt>
                <c:pt idx="18">
                  <c:v>7/31/2022</c:v>
                </c:pt>
                <c:pt idx="19">
                  <c:v>8/31/2022</c:v>
                </c:pt>
                <c:pt idx="20">
                  <c:v>9/30/2022</c:v>
                </c:pt>
                <c:pt idx="21">
                  <c:v>10/31/2022</c:v>
                </c:pt>
                <c:pt idx="22">
                  <c:v>11/30/2022</c:v>
                </c:pt>
                <c:pt idx="23">
                  <c:v>12/31/2022</c:v>
                </c:pt>
                <c:pt idx="24">
                  <c:v>1/31/2023</c:v>
                </c:pt>
                <c:pt idx="25">
                  <c:v>2/28/2023</c:v>
                </c:pt>
                <c:pt idx="26">
                  <c:v>3/31/2023</c:v>
                </c:pt>
              </c:strCache>
            </c:strRef>
          </c:cat>
          <c:val>
            <c:numRef>
              <c:f>Sheet1!$B$5:$AB$5</c:f>
              <c:numCache>
                <c:formatCode>General</c:formatCode>
                <c:ptCount val="27"/>
              </c:numCache>
            </c:numRef>
          </c:val>
          <c:smooth val="0"/>
          <c:extLst>
            <c:ext xmlns:c16="http://schemas.microsoft.com/office/drawing/2014/chart" uri="{C3380CC4-5D6E-409C-BE32-E72D297353CC}">
              <c16:uniqueId val="{00000001-D512-490A-9FE4-D266E8048109}"/>
            </c:ext>
          </c:extLst>
        </c:ser>
        <c:dLbls>
          <c:showLegendKey val="0"/>
          <c:showVal val="0"/>
          <c:showCatName val="0"/>
          <c:showSerName val="0"/>
          <c:showPercent val="0"/>
          <c:showBubbleSize val="0"/>
        </c:dLbls>
        <c:smooth val="0"/>
        <c:axId val="430069360"/>
        <c:axId val="430065200"/>
      </c:lineChart>
      <c:catAx>
        <c:axId val="430069360"/>
        <c:scaling>
          <c:orientation val="minMax"/>
        </c:scaling>
        <c:delete val="1"/>
        <c:axPos val="b"/>
        <c:numFmt formatCode="General" sourceLinked="1"/>
        <c:majorTickMark val="none"/>
        <c:minorTickMark val="none"/>
        <c:tickLblPos val="nextTo"/>
        <c:crossAx val="430065200"/>
        <c:crosses val="autoZero"/>
        <c:auto val="1"/>
        <c:lblAlgn val="ctr"/>
        <c:lblOffset val="100"/>
        <c:noMultiLvlLbl val="0"/>
      </c:catAx>
      <c:valAx>
        <c:axId val="430065200"/>
        <c:scaling>
          <c:orientation val="minMax"/>
          <c:max val="0.1"/>
          <c:min val="4.0000000000000008E-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0069360"/>
        <c:crosses val="autoZero"/>
        <c:crossBetween val="between"/>
        <c:majorUnit val="2.0000000000000004E-2"/>
      </c:valAx>
      <c:spPr>
        <a:noFill/>
        <a:ln>
          <a:noFill/>
        </a:ln>
        <a:effectLst/>
      </c:spPr>
    </c:plotArea>
    <c:legend>
      <c:legendPos val="b"/>
      <c:legendEntry>
        <c:idx val="3"/>
        <c:delete val="1"/>
      </c:legendEntry>
      <c:layout>
        <c:manualLayout>
          <c:xMode val="edge"/>
          <c:yMode val="edge"/>
          <c:x val="0.30447619114887137"/>
          <c:y val="0.91231685193620848"/>
          <c:w val="0.46729944130488721"/>
          <c:h val="7.890844887208660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99545-64D2-4F75-9695-153197F0A03A}" type="datetimeFigureOut">
              <a:rPr lang="en-GB" smtClean="0"/>
              <a:t>15/05/2023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53538-3679-46B1-8AF6-20F1F5F4C063}" type="slidenum">
              <a:rPr lang="en-GB" smtClean="0"/>
              <a:t>‹#›</a:t>
            </a:fld>
            <a:endParaRPr lang="en-GB"/>
          </a:p>
        </p:txBody>
      </p:sp>
    </p:spTree>
    <p:extLst>
      <p:ext uri="{BB962C8B-B14F-4D97-AF65-F5344CB8AC3E}">
        <p14:creationId xmlns:p14="http://schemas.microsoft.com/office/powerpoint/2010/main" val="3312202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dirty="0"/>
          </a:p>
        </p:txBody>
      </p:sp>
      <p:sp>
        <p:nvSpPr>
          <p:cNvPr id="4" name="Slide Number Placeholder 3"/>
          <p:cNvSpPr>
            <a:spLocks noGrp="1"/>
          </p:cNvSpPr>
          <p:nvPr>
            <p:ph type="sldNum" sz="quarter" idx="5"/>
          </p:nvPr>
        </p:nvSpPr>
        <p:spPr/>
        <p:txBody>
          <a:bodyPr/>
          <a:lstStyle/>
          <a:p>
            <a:fld id="{708453AD-131F-684F-B079-967988D9076B}" type="slidenum">
              <a:rPr lang="en-US" smtClean="0"/>
              <a:t>3</a:t>
            </a:fld>
            <a:endParaRPr lang="en-US" dirty="0"/>
          </a:p>
        </p:txBody>
      </p:sp>
    </p:spTree>
    <p:extLst>
      <p:ext uri="{BB962C8B-B14F-4D97-AF65-F5344CB8AC3E}">
        <p14:creationId xmlns:p14="http://schemas.microsoft.com/office/powerpoint/2010/main" val="1737063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GoHenry</a:t>
            </a:r>
            <a:endParaRPr lang="en-GB" dirty="0"/>
          </a:p>
        </p:txBody>
      </p:sp>
      <p:sp>
        <p:nvSpPr>
          <p:cNvPr id="4" name="Slide Number Placeholder 3"/>
          <p:cNvSpPr>
            <a:spLocks noGrp="1"/>
          </p:cNvSpPr>
          <p:nvPr>
            <p:ph type="sldNum" sz="quarter" idx="5"/>
          </p:nvPr>
        </p:nvSpPr>
        <p:spPr/>
        <p:txBody>
          <a:bodyPr/>
          <a:lstStyle/>
          <a:p>
            <a:fld id="{708453AD-131F-684F-B079-967988D9076B}" type="slidenum">
              <a:rPr lang="en-US" smtClean="0"/>
              <a:t>12</a:t>
            </a:fld>
            <a:endParaRPr lang="en-US" dirty="0"/>
          </a:p>
        </p:txBody>
      </p:sp>
    </p:spTree>
    <p:extLst>
      <p:ext uri="{BB962C8B-B14F-4D97-AF65-F5344CB8AC3E}">
        <p14:creationId xmlns:p14="http://schemas.microsoft.com/office/powerpoint/2010/main" val="4170741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Mythical artwork to bust myths about the brand</a:t>
            </a:r>
            <a:r>
              <a:rPr lang="en-GB" dirty="0"/>
              <a:t> – leveraging bad publicity and spinning into a positive</a:t>
            </a:r>
          </a:p>
          <a:p>
            <a:endParaRPr lang="en-GB" dirty="0"/>
          </a:p>
          <a:p>
            <a:r>
              <a:rPr lang="en-US" b="0" i="0" dirty="0">
                <a:solidFill>
                  <a:srgbClr val="212529"/>
                </a:solidFill>
                <a:effectLst/>
                <a:latin typeface="-apple-system"/>
              </a:rPr>
              <a:t>“A traditional media approach is not sufficient to change behaviour, so instead we’re inviting consumers to debunk in real-time via our interactive experience and discover the truth for themselves,” </a:t>
            </a:r>
            <a:endParaRPr lang="en-GB" b="0" i="0" dirty="0">
              <a:solidFill>
                <a:srgbClr val="212529"/>
              </a:solidFill>
              <a:effectLst/>
              <a:latin typeface="-apple-system"/>
            </a:endParaRPr>
          </a:p>
          <a:p>
            <a:endParaRPr lang="en-GB" b="0" i="0" dirty="0">
              <a:solidFill>
                <a:srgbClr val="212529"/>
              </a:solidFill>
              <a:effectLst/>
              <a:latin typeface="-apple-system"/>
            </a:endParaRPr>
          </a:p>
          <a:p>
            <a:r>
              <a:rPr lang="en-US" dirty="0"/>
              <a:t>Challenge winners </a:t>
            </a:r>
            <a:r>
              <a:rPr lang="en-US" b="0" i="0" dirty="0">
                <a:solidFill>
                  <a:srgbClr val="212529"/>
                </a:solidFill>
                <a:effectLst/>
                <a:latin typeface="-apple-system"/>
              </a:rPr>
              <a:t>win a weekend stay at </a:t>
            </a:r>
            <a:r>
              <a:rPr lang="en-US" b="0" i="0" dirty="0" err="1">
                <a:solidFill>
                  <a:srgbClr val="212529"/>
                </a:solidFill>
                <a:effectLst/>
                <a:latin typeface="-apple-system"/>
              </a:rPr>
              <a:t>Claridges</a:t>
            </a:r>
            <a:r>
              <a:rPr lang="en-US" b="0" i="0" dirty="0">
                <a:solidFill>
                  <a:srgbClr val="212529"/>
                </a:solidFill>
                <a:effectLst/>
                <a:latin typeface="-apple-system"/>
              </a:rPr>
              <a:t> and a £10,000 donation to Beauty Banks, the hygiene poverty charity, in the winner’s name.</a:t>
            </a:r>
            <a:endParaRPr lang="en-US" dirty="0"/>
          </a:p>
        </p:txBody>
      </p:sp>
      <p:sp>
        <p:nvSpPr>
          <p:cNvPr id="4" name="Slide Number Placeholder 3"/>
          <p:cNvSpPr>
            <a:spLocks noGrp="1"/>
          </p:cNvSpPr>
          <p:nvPr>
            <p:ph type="sldNum" sz="quarter" idx="5"/>
          </p:nvPr>
        </p:nvSpPr>
        <p:spPr/>
        <p:txBody>
          <a:bodyPr/>
          <a:lstStyle/>
          <a:p>
            <a:fld id="{708453AD-131F-684F-B079-967988D9076B}" type="slidenum">
              <a:rPr lang="en-US" smtClean="0"/>
              <a:t>13</a:t>
            </a:fld>
            <a:endParaRPr lang="en-US" dirty="0"/>
          </a:p>
        </p:txBody>
      </p:sp>
    </p:spTree>
    <p:extLst>
      <p:ext uri="{BB962C8B-B14F-4D97-AF65-F5344CB8AC3E}">
        <p14:creationId xmlns:p14="http://schemas.microsoft.com/office/powerpoint/2010/main" val="54918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Doom and gloom at the beginning, but there is real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Trust is not a barrier, you just need to get that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Brand loyalty.</a:t>
            </a:r>
            <a:endParaRPr lang="en-GB" dirty="0"/>
          </a:p>
        </p:txBody>
      </p:sp>
      <p:sp>
        <p:nvSpPr>
          <p:cNvPr id="4" name="Slide Number Placeholder 3"/>
          <p:cNvSpPr>
            <a:spLocks noGrp="1"/>
          </p:cNvSpPr>
          <p:nvPr>
            <p:ph type="sldNum" sz="quarter" idx="5"/>
          </p:nvPr>
        </p:nvSpPr>
        <p:spPr/>
        <p:txBody>
          <a:bodyPr/>
          <a:lstStyle/>
          <a:p>
            <a:fld id="{708453AD-131F-684F-B079-967988D9076B}" type="slidenum">
              <a:rPr lang="en-US" smtClean="0"/>
              <a:t>14</a:t>
            </a:fld>
            <a:endParaRPr lang="en-US" dirty="0"/>
          </a:p>
        </p:txBody>
      </p:sp>
    </p:spTree>
    <p:extLst>
      <p:ext uri="{BB962C8B-B14F-4D97-AF65-F5344CB8AC3E}">
        <p14:creationId xmlns:p14="http://schemas.microsoft.com/office/powerpoint/2010/main" val="2030251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Thanks for having me. I’m </a:t>
            </a:r>
            <a:r>
              <a:rPr lang="en-US" dirty="0" err="1"/>
              <a:t>Ziba</a:t>
            </a:r>
            <a:r>
              <a:rPr lang="en-US" dirty="0"/>
              <a:t>, and I’m the Chief Consulting Officer at Cowry and I started the business with 3 others in 2015. My background in experimental and clinical psychology, coupled with a few years in Asset Management, so was well placed to develop a consultancy predominantly dedicated to improving the customer and employee experiences in the financial sector. </a:t>
            </a:r>
          </a:p>
          <a:p>
            <a:endParaRPr lang="en-US" dirty="0"/>
          </a:p>
          <a:p>
            <a:r>
              <a:rPr lang="en-GB" sz="1800" b="0" i="0" u="none" strike="noStrike" dirty="0">
                <a:solidFill>
                  <a:srgbClr val="000000"/>
                </a:solidFill>
                <a:effectLst/>
                <a:latin typeface="Arial" panose="020B0604020202020204" pitchFamily="34" charset="0"/>
              </a:rPr>
              <a:t>So I’m going to be talking today about the psychological foundation of leadership, which is the art of building trust. </a:t>
            </a:r>
          </a:p>
          <a:p>
            <a:endParaRPr lang="en-GB" sz="1800" b="0" i="0" u="none" strike="noStrike" dirty="0">
              <a:solidFill>
                <a:srgbClr val="000000"/>
              </a:solidFill>
              <a:effectLst/>
              <a:latin typeface="Arial" panose="020B0604020202020204" pitchFamily="34" charset="0"/>
            </a:endParaRPr>
          </a:p>
          <a:p>
            <a:r>
              <a:rPr lang="en-GB" sz="1800" b="0" i="0" u="none" strike="noStrike" dirty="0">
                <a:solidFill>
                  <a:srgbClr val="000000"/>
                </a:solidFill>
                <a:effectLst/>
                <a:latin typeface="Arial" panose="020B0604020202020204" pitchFamily="34" charset="0"/>
              </a:rPr>
              <a:t>I’m going to talk through the science behind trust and the traits and behaviours that trusting leaders have in common.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352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GB" sz="1800" b="0" i="0" u="none" strike="noStrike" dirty="0">
                <a:solidFill>
                  <a:srgbClr val="000000"/>
                </a:solidFill>
                <a:effectLst/>
                <a:latin typeface="Avenir" panose="02000503020000020003" pitchFamily="2" charset="0"/>
              </a:rPr>
              <a:t>Peter </a:t>
            </a:r>
            <a:r>
              <a:rPr lang="en-GB" sz="1800" b="0" i="0" u="none" strike="noStrike" dirty="0" err="1">
                <a:solidFill>
                  <a:srgbClr val="000000"/>
                </a:solidFill>
                <a:effectLst/>
                <a:latin typeface="Avenir" panose="02000503020000020003" pitchFamily="2" charset="0"/>
              </a:rPr>
              <a:t>Drcuker</a:t>
            </a:r>
            <a:r>
              <a:rPr lang="en-GB" sz="1800" b="0" i="0" u="none" strike="noStrike" dirty="0">
                <a:solidFill>
                  <a:srgbClr val="000000"/>
                </a:solidFill>
                <a:effectLst/>
                <a:latin typeface="Avenir" panose="02000503020000020003" pitchFamily="2" charset="0"/>
              </a:rPr>
              <a:t>, who’s often described as the ‘founder of modern management’ said it best</a:t>
            </a:r>
          </a:p>
          <a:p>
            <a:pPr rtl="0">
              <a:spcBef>
                <a:spcPts val="0"/>
              </a:spcBef>
              <a:spcAft>
                <a:spcPts val="0"/>
              </a:spcAft>
            </a:pPr>
            <a:br>
              <a:rPr lang="en-GB" b="0" dirty="0">
                <a:effectLst/>
              </a:rPr>
            </a:br>
            <a:r>
              <a:rPr lang="en-GB" sz="1800" b="0" i="0" u="none" strike="noStrike" dirty="0">
                <a:solidFill>
                  <a:srgbClr val="000000"/>
                </a:solidFill>
                <a:effectLst/>
                <a:latin typeface="Avenir" panose="02000503020000020003" pitchFamily="2" charset="0"/>
              </a:rPr>
              <a:t>He advocated respect for employees and </a:t>
            </a:r>
            <a:r>
              <a:rPr lang="en-GB" sz="1800" b="0" i="0" u="none" strike="noStrike" dirty="0">
                <a:solidFill>
                  <a:srgbClr val="202122"/>
                </a:solidFill>
                <a:effectLst/>
                <a:latin typeface="Arial" panose="020B0604020202020204" pitchFamily="34" charset="0"/>
              </a:rPr>
              <a:t>talked about them as assets not liabilities, so the key of leadership is to earn and keep their trust.</a:t>
            </a:r>
          </a:p>
          <a:p>
            <a:pPr rtl="0">
              <a:spcBef>
                <a:spcPts val="0"/>
              </a:spcBef>
              <a:spcAft>
                <a:spcPts val="0"/>
              </a:spcAft>
            </a:pPr>
            <a:endParaRPr lang="en-GB" sz="1800" b="0" i="0" u="none" strike="noStrike" dirty="0">
              <a:solidFill>
                <a:srgbClr val="202122"/>
              </a:solidFill>
              <a:effectLst/>
              <a:latin typeface="Arial" panose="020B0604020202020204" pitchFamily="34" charset="0"/>
            </a:endParaRPr>
          </a:p>
          <a:p>
            <a:pPr rtl="0">
              <a:spcBef>
                <a:spcPts val="0"/>
              </a:spcBef>
              <a:spcAft>
                <a:spcPts val="0"/>
              </a:spcAft>
            </a:pPr>
            <a:r>
              <a:rPr lang="en-GB" sz="1800" b="0" i="0" u="none" strike="noStrike" dirty="0" err="1">
                <a:solidFill>
                  <a:srgbClr val="202122"/>
                </a:solidFill>
                <a:effectLst/>
                <a:latin typeface="Arial" panose="020B0604020202020204" pitchFamily="34" charset="0"/>
              </a:rPr>
              <a:t>Amd</a:t>
            </a:r>
            <a:r>
              <a:rPr lang="en-GB" sz="1800" b="0" i="0" u="none" strike="noStrike" dirty="0">
                <a:solidFill>
                  <a:srgbClr val="202122"/>
                </a:solidFill>
                <a:effectLst/>
                <a:latin typeface="Arial" panose="020B0604020202020204" pitchFamily="34" charset="0"/>
              </a:rPr>
              <a:t> whilst Peter Drucker said this a few decades ago, the current research matches his theory.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238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111111"/>
                </a:solidFill>
                <a:effectLst/>
                <a:latin typeface="Avenir" panose="02000503020000020003" pitchFamily="2" charset="0"/>
              </a:rPr>
              <a:t>PwC’s 2022 Consumer Intelligence Series Survey looked at perceptions of trust in business between leaders and their employees to see whether there was a discrepancy between these two.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943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000"/>
              </a:spcBef>
              <a:spcAft>
                <a:spcPts val="0"/>
              </a:spcAft>
            </a:pPr>
            <a:r>
              <a:rPr lang="en-GB" sz="1800" b="0" i="0" u="none" strike="noStrike" dirty="0">
                <a:solidFill>
                  <a:srgbClr val="111111"/>
                </a:solidFill>
                <a:effectLst/>
                <a:latin typeface="Avenir" panose="02000503020000020003" pitchFamily="2" charset="0"/>
              </a:rPr>
              <a:t>The results showed a jarring gap in trust between business leaders and their and employees with 84% of business leaders saying employee trust is high, compared to 69% of employees. </a:t>
            </a:r>
            <a:endParaRPr lang="en-GB" b="0" dirty="0">
              <a:effectLst/>
            </a:endParaRPr>
          </a:p>
          <a:p>
            <a:br>
              <a:rPr lang="en-GB" dirty="0"/>
            </a:br>
            <a:endParaRPr lang="en-GB" dirty="0"/>
          </a:p>
          <a:p>
            <a:r>
              <a:rPr lang="en-GB" dirty="0"/>
              <a:t>This has led </a:t>
            </a:r>
            <a:r>
              <a:rPr lang="en-GB" dirty="0" err="1"/>
              <a:t>pWc</a:t>
            </a:r>
            <a:r>
              <a:rPr lang="en-GB" dirty="0"/>
              <a:t> to conclude that trust in the new business currency.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258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000"/>
              </a:spcBef>
              <a:spcAft>
                <a:spcPts val="0"/>
              </a:spcAft>
            </a:pPr>
            <a:r>
              <a:rPr lang="en-GB" sz="1800" b="0" i="0" u="none" strike="noStrike" dirty="0">
                <a:solidFill>
                  <a:srgbClr val="111111"/>
                </a:solidFill>
                <a:effectLst/>
                <a:latin typeface="Avenir" panose="02000503020000020003" pitchFamily="2" charset="0"/>
              </a:rPr>
              <a:t>And there’s LOTS of opportunity, if we get it right!</a:t>
            </a:r>
          </a:p>
          <a:p>
            <a:pPr rtl="0">
              <a:spcBef>
                <a:spcPts val="1000"/>
              </a:spcBef>
              <a:spcAft>
                <a:spcPts val="0"/>
              </a:spcAft>
            </a:pPr>
            <a:endParaRPr lang="en-GB" sz="1800" b="0" i="0" u="none" strike="noStrike" dirty="0">
              <a:solidFill>
                <a:srgbClr val="111111"/>
              </a:solidFill>
              <a:effectLst/>
              <a:latin typeface="Avenir" panose="02000503020000020003" pitchFamily="2" charset="0"/>
            </a:endParaRPr>
          </a:p>
          <a:p>
            <a:pPr rtl="0">
              <a:spcBef>
                <a:spcPts val="1000"/>
              </a:spcBef>
              <a:spcAft>
                <a:spcPts val="0"/>
              </a:spcAft>
            </a:pPr>
            <a:r>
              <a:rPr lang="en-GB" sz="1800" b="0" i="0" u="none" strike="noStrike" dirty="0">
                <a:solidFill>
                  <a:srgbClr val="111111"/>
                </a:solidFill>
                <a:effectLst/>
                <a:latin typeface="Avenir" panose="02000503020000020003" pitchFamily="2" charset="0"/>
              </a:rPr>
              <a:t> Research has shown that leaders who are trusted:</a:t>
            </a:r>
          </a:p>
          <a:p>
            <a:pPr rtl="0">
              <a:spcBef>
                <a:spcPts val="1000"/>
              </a:spcBef>
              <a:spcAft>
                <a:spcPts val="0"/>
              </a:spcAft>
            </a:pPr>
            <a:endParaRPr lang="en-GB" sz="1800" b="0" i="0" u="none" strike="noStrike" dirty="0">
              <a:solidFill>
                <a:srgbClr val="111111"/>
              </a:solidFill>
              <a:effectLst/>
              <a:latin typeface="Avenir" panose="02000503020000020003" pitchFamily="2" charset="0"/>
            </a:endParaRPr>
          </a:p>
          <a:p>
            <a:pPr rtl="0">
              <a:spcBef>
                <a:spcPts val="1000"/>
              </a:spcBef>
              <a:spcAft>
                <a:spcPts val="0"/>
              </a:spcAft>
            </a:pPr>
            <a:r>
              <a:rPr lang="en-GB" sz="1800" b="0" i="0" u="none" strike="noStrike" dirty="0">
                <a:solidFill>
                  <a:srgbClr val="111111"/>
                </a:solidFill>
                <a:effectLst/>
                <a:latin typeface="Avenir" panose="02000503020000020003" pitchFamily="2" charset="0"/>
              </a:rPr>
              <a:t>Employees who trust their leaders are 8X more likely to believe their leaders are exceptional in their role.</a:t>
            </a:r>
            <a:endParaRPr lang="en-GB" b="0" dirty="0">
              <a:effectLst/>
            </a:endParaRPr>
          </a:p>
          <a:p>
            <a:pPr rtl="0">
              <a:spcBef>
                <a:spcPts val="0"/>
              </a:spcBef>
              <a:spcAft>
                <a:spcPts val="0"/>
              </a:spcAft>
            </a:pPr>
            <a:endParaRPr lang="en-GB" sz="1800" b="0" i="0" u="none" strike="noStrike" dirty="0">
              <a:solidFill>
                <a:srgbClr val="111111"/>
              </a:solidFill>
              <a:effectLst/>
              <a:latin typeface="Avenir" panose="02000503020000020003" pitchFamily="2" charset="0"/>
            </a:endParaRPr>
          </a:p>
          <a:p>
            <a:pPr rtl="0">
              <a:spcBef>
                <a:spcPts val="0"/>
              </a:spcBef>
              <a:spcAft>
                <a:spcPts val="0"/>
              </a:spcAft>
            </a:pPr>
            <a:r>
              <a:rPr lang="en-GB" sz="1800" b="0" i="0" u="none" strike="noStrike" dirty="0">
                <a:solidFill>
                  <a:srgbClr val="111111"/>
                </a:solidFill>
                <a:effectLst/>
                <a:latin typeface="Avenir" panose="02000503020000020003" pitchFamily="2" charset="0"/>
              </a:rPr>
              <a:t>Team members who trust their leaders are more engaged, and they are twice as likely to stay the company.</a:t>
            </a:r>
            <a:endParaRPr lang="en-GB" b="0" dirty="0">
              <a:effectLst/>
            </a:endParaRPr>
          </a:p>
          <a:p>
            <a:pPr rtl="0">
              <a:spcBef>
                <a:spcPts val="0"/>
              </a:spcBef>
              <a:spcAft>
                <a:spcPts val="0"/>
              </a:spcAft>
            </a:pPr>
            <a:endParaRPr lang="en-GB" sz="1800" b="0" i="0" u="none" strike="noStrike" dirty="0">
              <a:solidFill>
                <a:srgbClr val="111111"/>
              </a:solidFill>
              <a:effectLst/>
              <a:latin typeface="Avenir" panose="02000503020000020003" pitchFamily="2" charset="0"/>
            </a:endParaRPr>
          </a:p>
          <a:p>
            <a:pPr rtl="0">
              <a:spcBef>
                <a:spcPts val="0"/>
              </a:spcBef>
              <a:spcAft>
                <a:spcPts val="0"/>
              </a:spcAft>
            </a:pPr>
            <a:r>
              <a:rPr lang="en-GB" sz="1800" b="0" i="0" u="none" strike="noStrike" dirty="0">
                <a:solidFill>
                  <a:srgbClr val="111111"/>
                </a:solidFill>
                <a:effectLst/>
                <a:latin typeface="Avenir" panose="02000503020000020003" pitchFamily="2" charset="0"/>
              </a:rPr>
              <a:t>Trusted businesses also outperformed their lower-ranked peers by over 6% in the market.</a:t>
            </a:r>
          </a:p>
          <a:p>
            <a:pPr rtl="0">
              <a:spcBef>
                <a:spcPts val="0"/>
              </a:spcBef>
              <a:spcAft>
                <a:spcPts val="0"/>
              </a:spcAft>
            </a:pPr>
            <a:endParaRPr lang="en-GB" b="0" dirty="0">
              <a:effectLst/>
            </a:endParaRPr>
          </a:p>
          <a:p>
            <a:pPr rtl="0">
              <a:spcBef>
                <a:spcPts val="0"/>
              </a:spcBef>
              <a:spcAft>
                <a:spcPts val="0"/>
              </a:spcAft>
            </a:pPr>
            <a:r>
              <a:rPr lang="en-GB" sz="1800" b="0" i="0" u="none" strike="noStrike" dirty="0">
                <a:solidFill>
                  <a:srgbClr val="111111"/>
                </a:solidFill>
                <a:effectLst/>
                <a:latin typeface="Avenir" panose="02000503020000020003" pitchFamily="2" charset="0"/>
              </a:rPr>
              <a:t>A trusting relationship is required for performance feedback to be meaningful and effective for neurodiverse employees. </a:t>
            </a:r>
            <a:endParaRPr lang="en-GB" b="0" dirty="0">
              <a:effectLst/>
            </a:endParaRPr>
          </a:p>
          <a:p>
            <a:br>
              <a:rPr lang="en-GB"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494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the psychological characteristics that underpin trust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961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key characteristics and I’ll take these each in turn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715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Themes – engagement, trust, brand sentiments, ultimately customer acquisition / usage.</a:t>
            </a:r>
            <a:endParaRPr lang="en-GB" dirty="0"/>
          </a:p>
        </p:txBody>
      </p:sp>
      <p:sp>
        <p:nvSpPr>
          <p:cNvPr id="4" name="Slide Number Placeholder 3"/>
          <p:cNvSpPr>
            <a:spLocks noGrp="1"/>
          </p:cNvSpPr>
          <p:nvPr>
            <p:ph type="sldNum" sz="quarter" idx="5"/>
          </p:nvPr>
        </p:nvSpPr>
        <p:spPr/>
        <p:txBody>
          <a:bodyPr/>
          <a:lstStyle/>
          <a:p>
            <a:fld id="{708453AD-131F-684F-B079-967988D9076B}" type="slidenum">
              <a:rPr lang="en-US" smtClean="0"/>
              <a:t>4</a:t>
            </a:fld>
            <a:endParaRPr lang="en-US" dirty="0"/>
          </a:p>
        </p:txBody>
      </p:sp>
    </p:spTree>
    <p:extLst>
      <p:ext uri="{BB962C8B-B14F-4D97-AF65-F5344CB8AC3E}">
        <p14:creationId xmlns:p14="http://schemas.microsoft.com/office/powerpoint/2010/main" val="1194971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 that trust has to be earned over time.</a:t>
            </a:r>
          </a:p>
          <a:p>
            <a:endParaRPr lang="en-US" dirty="0"/>
          </a:p>
          <a:p>
            <a:r>
              <a:rPr lang="en-US" dirty="0"/>
              <a:t>As humans we are quick to form initial impressions of people, such as whether we think someone is credible or whether we like someone or not. We then look for evidence that supports our initial impression – we call this confirmation bias. </a:t>
            </a:r>
          </a:p>
          <a:p>
            <a:endParaRPr lang="en-US" dirty="0"/>
          </a:p>
          <a:p>
            <a:r>
              <a:rPr lang="en-US" dirty="0"/>
              <a:t>However, this doesn’t happen with trust!! And the language we use shows us this.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878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 never say in the fist few minutes io meeting someone “I trust him”. We might, however, say “I don’t trust him” or “She/ He seems </a:t>
            </a:r>
            <a:r>
              <a:rPr lang="en-US" dirty="0" err="1"/>
              <a:t>trustrworthy</a:t>
            </a:r>
            <a:r>
              <a:rPr lang="en-US" dirty="0"/>
              <a:t>”.</a:t>
            </a:r>
          </a:p>
          <a:p>
            <a:endParaRPr lang="en-US" dirty="0"/>
          </a:p>
          <a:p>
            <a:r>
              <a:rPr lang="en-US" dirty="0"/>
              <a:t>So building trust has to be given the time it needs to properly develop.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318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Contrary to what we’d believe that trust in an emotional connection, it actually has a rational component to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381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lots of you will know, Daniel Kahneman who wrote the book “Thinking Fast &amp; Slow”, won his </a:t>
            </a:r>
            <a:r>
              <a:rPr lang="en-US" dirty="0" err="1"/>
              <a:t>nobel</a:t>
            </a:r>
            <a:r>
              <a:rPr lang="en-US" dirty="0"/>
              <a:t> prize for the understanding that we have two processing systems within our brain. </a:t>
            </a:r>
          </a:p>
          <a:p>
            <a:endParaRPr lang="en-US" dirty="0"/>
          </a:p>
          <a:p>
            <a:r>
              <a:rPr lang="en-US" dirty="0"/>
              <a:t>He called them System 1 &amp; System 2 because he’s not a marketeer (unlike you guys). System 1 is in the cerebellum and makes judgements fast, so will immediately attuned in to cues of </a:t>
            </a:r>
            <a:r>
              <a:rPr lang="en-US" dirty="0" err="1"/>
              <a:t>trustr</a:t>
            </a:r>
            <a:r>
              <a:rPr lang="en-US" dirty="0"/>
              <a:t>, such as whether someone maintains eye contact, or whether they listen to us properly before responding.</a:t>
            </a:r>
          </a:p>
          <a:p>
            <a:endParaRPr lang="en-US" dirty="0"/>
          </a:p>
          <a:p>
            <a:r>
              <a:rPr lang="en-US" dirty="0"/>
              <a:t>Spock on the other hand is our prefrontal cortex and developed much more recently, and is in the only part of our brain that differentiates us from primates (monkeys). This part of our brain takes longer, and so will take it’s time and so will be looking to understand whether we follow through on our promises, and that our stories line up.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122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difference between these to systems is …</a:t>
            </a:r>
          </a:p>
          <a:p>
            <a:endParaRPr lang="en-US" dirty="0"/>
          </a:p>
          <a:p>
            <a:r>
              <a:rPr lang="en-US" dirty="0"/>
              <a:t>And although 90 - 95 % of our decisions originate in our Homer brain, our </a:t>
            </a:r>
            <a:r>
              <a:rPr lang="en-US" dirty="0" err="1"/>
              <a:t>spock</a:t>
            </a:r>
            <a:r>
              <a:rPr lang="en-US" dirty="0"/>
              <a:t> brain has the power to override whether or not Homer has decided someone’s trustworthy.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4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final characteristic is that trust is a two way relationship.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love, hate, or respect a person without the person doing the same back. I have many painful experiences of unrequited love – but that’s for another conference!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same can’t be said of trust. You can’t create a trusting relationship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Trust can’t exist in a vacuum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261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because of the principle of reciprocity, which explains how we’ve evolved to form social networks in the form of reciprocity. </a:t>
            </a:r>
          </a:p>
          <a:p>
            <a:endParaRPr lang="en-US" dirty="0"/>
          </a:p>
          <a:p>
            <a:r>
              <a:rPr lang="en-US" dirty="0"/>
              <a:t>In other words, If I give you something you want to return the </a:t>
            </a:r>
            <a:r>
              <a:rPr lang="en-US" dirty="0" err="1"/>
              <a:t>favour</a:t>
            </a:r>
            <a:r>
              <a:rPr lang="en-US" dirty="0"/>
              <a:t>, often with a greater </a:t>
            </a:r>
            <a:r>
              <a:rPr lang="en-US" dirty="0" err="1"/>
              <a:t>benfiotin</a:t>
            </a:r>
            <a:r>
              <a:rPr lang="en-US" dirty="0"/>
              <a:t> kind. </a:t>
            </a:r>
          </a:p>
          <a:p>
            <a:endParaRPr lang="en-US" dirty="0"/>
          </a:p>
          <a:p>
            <a:r>
              <a:rPr lang="en-US" dirty="0"/>
              <a:t>Waiters know this. Tips </a:t>
            </a:r>
            <a:r>
              <a:rPr lang="en-US" dirty="0">
                <a:sym typeface="Wingdings" pitchFamily="2" charset="2"/>
              </a:rPr>
              <a:t> 23%.</a:t>
            </a:r>
          </a:p>
          <a:p>
            <a:br>
              <a:rPr lang="en-US" dirty="0">
                <a:sym typeface="Wingdings" pitchFamily="2" charset="2"/>
              </a:rPr>
            </a:br>
            <a:r>
              <a:rPr lang="en-US" dirty="0">
                <a:sym typeface="Wingdings" pitchFamily="2" charset="2"/>
              </a:rPr>
              <a:t>And that’s how leaders build trust with employees.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735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start of a relationship, there’s some distance between leaders and their employees. </a:t>
            </a:r>
          </a:p>
          <a:p>
            <a:endParaRPr lang="en-US" dirty="0"/>
          </a:p>
          <a:p>
            <a:r>
              <a:rPr lang="en-US" dirty="0"/>
              <a:t>But over time the leader shares some thing with the employee, either a moment of revelation, perhaps exposing some vulnerability. And this creates the opportunity for the employee to reciprocate and so they get closer.</a:t>
            </a:r>
            <a:br>
              <a:rPr lang="en-US" dirty="0"/>
            </a:br>
            <a:br>
              <a:rPr lang="en-US" dirty="0"/>
            </a:br>
            <a:r>
              <a:rPr lang="en-US" dirty="0"/>
              <a:t>And then at another point, perhaps in the pub, the leader may share a joke which allows the employee to reciprocate in a similar tone, and so the dance goes on. Until we reach the sweet spot whereby trust has been built and employees are will to follow their leaders and share their vision.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360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build?</a:t>
            </a:r>
          </a:p>
          <a:p>
            <a:endParaRPr lang="en-US" dirty="0"/>
          </a:p>
          <a:p>
            <a:r>
              <a:rPr lang="en-US" dirty="0"/>
              <a:t>David </a:t>
            </a:r>
            <a:r>
              <a:rPr lang="en-US" dirty="0" err="1"/>
              <a:t>Maister</a:t>
            </a:r>
            <a:r>
              <a:rPr lang="en-US" dirty="0"/>
              <a:t> is the expert on Trust and developed the famous Trust Equation which some of you will be </a:t>
            </a:r>
            <a:r>
              <a:rPr lang="en-US" dirty="0" err="1"/>
              <a:t>famiailr</a:t>
            </a:r>
            <a:r>
              <a:rPr lang="en-US" dirty="0"/>
              <a:t> with. And the reason I love this equation is that it’s firmly rooted in </a:t>
            </a:r>
            <a:r>
              <a:rPr lang="en-US" dirty="0" err="1"/>
              <a:t>Behavioural</a:t>
            </a:r>
            <a:r>
              <a:rPr lang="en-US" dirty="0"/>
              <a:t> Science.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415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Gilroy ExtraBold" pitchFamily="2" charset="77"/>
              </a:rPr>
              <a:t>Credibility is about showcasing experience and expertise - And it’ about the WORDS we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Gilroy ExtraBold"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Gilroy ExtraBold" pitchFamily="2" charset="77"/>
              </a:rPr>
              <a:t>And this because we have an Authority Bias </a:t>
            </a:r>
            <a:r>
              <a:rPr lang="en-US" b="1" dirty="0">
                <a:latin typeface="Gilroy ExtraBold" pitchFamily="2" charset="77"/>
                <a:sym typeface="Wingdings" pitchFamily="2" charset="2"/>
              </a:rPr>
              <a:t> </a:t>
            </a:r>
            <a:r>
              <a:rPr lang="en-US" dirty="0"/>
              <a:t>We trust people who we deem to be authorities. </a:t>
            </a:r>
            <a:r>
              <a:rPr lang="en-US" dirty="0" err="1"/>
              <a:t>Fpositions</a:t>
            </a:r>
            <a:r>
              <a:rPr lang="en-US" dirty="0"/>
              <a:t> such as doctors or celebrities, therefore we place more importance on their opinions and contributions. We are often biased by subtle, sub-conscious priming cues in the nature of the authority conveying the information. We are more likely to follow guidance from doctors wearing stethoscopes than without and buy from property agents with certificates behind their desks in their offices.</a:t>
            </a:r>
          </a:p>
          <a:p>
            <a:endParaRPr lang="en-US" dirty="0"/>
          </a:p>
          <a:p>
            <a:r>
              <a:rPr lang="en-US" dirty="0"/>
              <a:t>And this component of trust is about:</a:t>
            </a:r>
          </a:p>
          <a:p>
            <a:pPr marL="171450" indent="-171450">
              <a:buFont typeface="Arial" panose="020B0604020202020204" pitchFamily="34" charset="0"/>
              <a:buChar char="•"/>
            </a:pPr>
            <a:r>
              <a:rPr lang="en-US" dirty="0"/>
              <a:t>  What we say</a:t>
            </a:r>
          </a:p>
          <a:p>
            <a:pPr marL="285750" indent="-285750">
              <a:buFont typeface="Arial" panose="020B0604020202020204" pitchFamily="34" charset="0"/>
              <a:buChar char="•"/>
            </a:pPr>
            <a:r>
              <a:rPr lang="en-US" dirty="0"/>
              <a:t>Can be most easily achieved</a:t>
            </a:r>
          </a:p>
          <a:p>
            <a:pPr marL="285750" indent="-285750">
              <a:buFont typeface="Arial" panose="020B0604020202020204" pitchFamily="34" charset="0"/>
              <a:buChar char="•"/>
            </a:pPr>
            <a:r>
              <a:rPr lang="en-US" dirty="0"/>
              <a:t>Refers to how capable we think someone is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Reliability is about keeping promises so it’s our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And this is because we an have an aversion to ambiguity, and a fear of the unknown! Research ahs shown that people prefer to gamble rather than choose a life insurance policy because </a:t>
            </a:r>
            <a:r>
              <a:rPr lang="en-GB" b="1" dirty="0">
                <a:solidFill>
                  <a:srgbClr val="000000"/>
                </a:solidFill>
              </a:rPr>
              <a:t>we</a:t>
            </a:r>
            <a:r>
              <a:rPr lang="en-GB" dirty="0">
                <a:solidFill>
                  <a:srgbClr val="000000"/>
                </a:solidFill>
              </a:rPr>
              <a:t> have a preference for risks that are associated with known probabilities than uncertainties where probabilities are unknown. When our expectations are managed, it allows us to plan more effectively. We tend not to make decisions where the choices and commitments are ambiguous.</a:t>
            </a: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component of trust is about:</a:t>
            </a:r>
            <a:endParaRPr lang="en-US" b="1" dirty="0"/>
          </a:p>
          <a:p>
            <a:pPr marL="285750" indent="-285750">
              <a:buFont typeface="Arial" panose="020B0604020202020204" pitchFamily="34" charset="0"/>
              <a:buChar char="•"/>
            </a:pPr>
            <a:r>
              <a:rPr lang="en-US" dirty="0"/>
              <a:t>What we do</a:t>
            </a:r>
          </a:p>
          <a:p>
            <a:pPr marL="285750" indent="-285750">
              <a:buFont typeface="Arial" panose="020B0604020202020204" pitchFamily="34" charset="0"/>
              <a:buChar char="•"/>
            </a:pPr>
            <a:r>
              <a:rPr lang="en-US" dirty="0"/>
              <a:t>A track record of consistency </a:t>
            </a:r>
          </a:p>
          <a:p>
            <a:pPr marL="285750" indent="-285750">
              <a:buFont typeface="Arial" panose="020B0604020202020204" pitchFamily="34" charset="0"/>
              <a:buChar char="•"/>
            </a:pPr>
            <a:r>
              <a:rPr lang="en-US" dirty="0"/>
              <a:t>Creating transparent environments to boost reliability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Intimacy is all about connecting so it’s about our EMOTIONS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Gilroy ExtraBold" pitchFamily="2" charset="77"/>
              </a:rPr>
              <a:t>And this is because of Affect:  Research has shown that </a:t>
            </a:r>
            <a:r>
              <a:rPr lang="en-GB" b="1" dirty="0">
                <a:solidFill>
                  <a:srgbClr val="000000"/>
                </a:solidFill>
                <a:effectLst/>
                <a:latin typeface="Gilroy ExtraBold" pitchFamily="2" charset="77"/>
              </a:rPr>
              <a:t>o</a:t>
            </a:r>
            <a:r>
              <a:rPr lang="en-GB" dirty="0">
                <a:solidFill>
                  <a:srgbClr val="000000"/>
                </a:solidFill>
                <a:effectLst/>
              </a:rPr>
              <a:t>ur emotional associations can powerfully shape our actions. The types of decisions we make are dependent upon our state of emotional arousal. Generating a positive mood is a powerful tool to encourage positive behavioural outcomes.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component of trust is about:</a:t>
            </a:r>
          </a:p>
          <a:p>
            <a:pPr marL="285750" indent="-285750">
              <a:buFont typeface="Arial" panose="020B0604020202020204" pitchFamily="34" charset="0"/>
              <a:buChar char="•"/>
            </a:pPr>
            <a:r>
              <a:rPr lang="en-US" dirty="0"/>
              <a:t>Making others feel emotionally secure and holding a space for their vulnerability. </a:t>
            </a:r>
          </a:p>
          <a:p>
            <a:pPr marL="285750" indent="-285750">
              <a:buFont typeface="Arial" panose="020B0604020202020204" pitchFamily="34" charset="0"/>
              <a:buChar char="•"/>
            </a:pPr>
            <a:r>
              <a:rPr lang="en-US" dirty="0"/>
              <a:t>A workplace that focuses on building psychological safety will help connect individuals and build intimacy.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b="1" dirty="0"/>
              <a:t>Self orientation is about being ‘other focused’ rather than self-focused’ so it’s all about our MOTIVES</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And this is particularly hard for us because of our  innate ego bias which explains that </a:t>
            </a:r>
            <a:r>
              <a:rPr lang="en-GB" b="1" dirty="0">
                <a:solidFill>
                  <a:srgbClr val="000000"/>
                </a:solidFill>
                <a:effectLst/>
              </a:rPr>
              <a:t>w</a:t>
            </a:r>
            <a:r>
              <a:rPr lang="en-GB" dirty="0">
                <a:solidFill>
                  <a:srgbClr val="000000"/>
                </a:solidFill>
                <a:effectLst/>
              </a:rPr>
              <a:t>e tend to overestimate our own importance. In particular, we overestimate our positive qualities and abilities, and underestimate our negative qualities relative to others. </a:t>
            </a:r>
            <a:endParaRPr lang="en-US" dirty="0"/>
          </a:p>
          <a:p>
            <a:pPr marL="0" indent="0" algn="l">
              <a:buFont typeface="Arial" panose="020B0604020202020204" pitchFamily="34" charset="0"/>
              <a:buNone/>
            </a:pPr>
            <a:r>
              <a:rPr lang="en-US" b="1"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this component of trust is about:</a:t>
            </a:r>
            <a:endParaRPr lang="en-US" b="1" dirty="0"/>
          </a:p>
          <a:p>
            <a:pPr marL="285750" indent="-285750" algn="l">
              <a:buFont typeface="Arial" panose="020B0604020202020204" pitchFamily="34" charset="0"/>
              <a:buChar char="•"/>
            </a:pPr>
            <a:r>
              <a:rPr lang="en-US" b="1" dirty="0"/>
              <a:t>P</a:t>
            </a:r>
            <a:r>
              <a:rPr lang="en-GB" dirty="0" err="1">
                <a:effectLst/>
              </a:rPr>
              <a:t>utting</a:t>
            </a:r>
            <a:r>
              <a:rPr lang="en-GB" dirty="0">
                <a:effectLst/>
              </a:rPr>
              <a:t> others interests ahead of your own interests ahead of others</a:t>
            </a:r>
          </a:p>
          <a:p>
            <a:pPr marL="285750" indent="-285750" algn="l">
              <a:buFont typeface="Arial" panose="020B0604020202020204" pitchFamily="34" charset="0"/>
              <a:buChar char="•"/>
            </a:pPr>
            <a:r>
              <a:rPr lang="en-GB" dirty="0">
                <a:effectLst/>
              </a:rPr>
              <a:t>Caring for and paying attention to others displays a low self-orientation</a:t>
            </a:r>
          </a:p>
          <a:p>
            <a:pPr marL="285750" indent="-285750" algn="l">
              <a:buFont typeface="Arial" panose="020B0604020202020204" pitchFamily="34" charset="0"/>
              <a:buChar char="•"/>
            </a:pPr>
            <a:r>
              <a:rPr lang="en-GB" dirty="0"/>
              <a:t>The most important component of trust</a:t>
            </a:r>
            <a:endParaRPr lang="en-US" dirty="0"/>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a:p>
            <a:pPr marL="285750" indent="-285750" algn="l">
              <a:buFont typeface="Arial" panose="020B0604020202020204" pitchFamily="34" charset="0"/>
              <a:buChar char="•"/>
            </a:pPr>
            <a:r>
              <a:rPr lang="en-GB" dirty="0">
                <a:effectLst/>
              </a:rPr>
              <a:t>Putting your own interests ahead of others</a:t>
            </a:r>
          </a:p>
          <a:p>
            <a:pPr marL="285750" indent="-285750" algn="l">
              <a:buFont typeface="Arial" panose="020B0604020202020204" pitchFamily="34" charset="0"/>
              <a:buChar char="•"/>
            </a:pPr>
            <a:r>
              <a:rPr lang="en-GB" dirty="0">
                <a:effectLst/>
              </a:rPr>
              <a:t>Caring for and paying attention to others displays a low self-orientation</a:t>
            </a:r>
          </a:p>
          <a:p>
            <a:pPr marL="285750" indent="-285750" algn="l">
              <a:buFont typeface="Arial" panose="020B0604020202020204" pitchFamily="34" charset="0"/>
              <a:buChar char="•"/>
            </a:pPr>
            <a:r>
              <a:rPr lang="en-GB" dirty="0"/>
              <a:t>The most important component of trust</a:t>
            </a:r>
            <a:endParaRPr lang="en-US" dirty="0"/>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72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Take into account: Gen Z typically do not have children, mortgages, major responsibilities etc., these numbers are very high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generation: much higher loans (not only loans ever!) though not everybody goes.</a:t>
            </a:r>
          </a:p>
          <a:p>
            <a:endParaRPr lang="en-GB" dirty="0"/>
          </a:p>
        </p:txBody>
      </p:sp>
      <p:sp>
        <p:nvSpPr>
          <p:cNvPr id="4" name="Slide Number Placeholder 3"/>
          <p:cNvSpPr>
            <a:spLocks noGrp="1"/>
          </p:cNvSpPr>
          <p:nvPr>
            <p:ph type="sldNum" sz="quarter" idx="5"/>
          </p:nvPr>
        </p:nvSpPr>
        <p:spPr/>
        <p:txBody>
          <a:bodyPr/>
          <a:lstStyle/>
          <a:p>
            <a:fld id="{708453AD-131F-684F-B079-967988D9076B}" type="slidenum">
              <a:rPr lang="en-US" smtClean="0"/>
              <a:t>5</a:t>
            </a:fld>
            <a:endParaRPr lang="en-US" dirty="0"/>
          </a:p>
        </p:txBody>
      </p:sp>
    </p:spTree>
    <p:extLst>
      <p:ext uri="{BB962C8B-B14F-4D97-AF65-F5344CB8AC3E}">
        <p14:creationId xmlns:p14="http://schemas.microsoft.com/office/powerpoint/2010/main" val="2351114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solidFill>
                <a:srgbClr val="000000"/>
              </a:solidFill>
              <a:latin typeface="Gilroy Light" pitchFamily="2" charset="77"/>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690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solidFill>
                <a:srgbClr val="000000"/>
              </a:solidFill>
              <a:latin typeface="Gilroy Light" pitchFamily="2" charset="77"/>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393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solidFill>
                <a:srgbClr val="000000"/>
              </a:solidFill>
              <a:latin typeface="Gilroy Light" pitchFamily="2" charset="77"/>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661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solidFill>
                <a:srgbClr val="000000"/>
              </a:solidFill>
              <a:latin typeface="Gilroy Light" pitchFamily="2" charset="77"/>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333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Trust has multiple dimensions - I may trust your expertise (credibility) but profoundly distrust your motives (self-orientation)</a:t>
            </a:r>
          </a:p>
          <a:p>
            <a:endParaRPr lang="en-US" dirty="0"/>
          </a:p>
          <a:p>
            <a:r>
              <a:rPr lang="en-US" dirty="0"/>
              <a:t>So this is how the trust score works….</a:t>
            </a:r>
          </a:p>
          <a:p>
            <a:endParaRPr lang="en-US" dirty="0"/>
          </a:p>
          <a:p>
            <a:r>
              <a:rPr lang="en-US" dirty="0"/>
              <a:t>I’ve recently run a leadership course for a big Asset Manager, where employees rated their leaders, and let’s just they were rather surprised by their trust scores!</a:t>
            </a:r>
          </a:p>
          <a:p>
            <a:endParaRPr lang="en-US" dirty="0"/>
          </a:p>
          <a:p>
            <a:r>
              <a:rPr lang="en-US" dirty="0"/>
              <a:t>If anyone’s brave enough to as their teams to do the same, please come and hunt me out and I’ll share what we learn.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0051-EA38-2E45-AE23-9994FF6E32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634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Thank you very much and would love to take any questions you may have.</a:t>
            </a:r>
            <a:endParaRPr dirty="0"/>
          </a:p>
        </p:txBody>
      </p:sp>
      <p:sp>
        <p:nvSpPr>
          <p:cNvPr id="1337" name="Google Shape;1337;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to brand love. FS – hard to generate. Apple does this based on functionality, but has very loyal fanbase. Apple already have the engagement so new products are easier to market.</a:t>
            </a:r>
          </a:p>
          <a:p>
            <a:r>
              <a:rPr lang="en-US" dirty="0"/>
              <a:t>Brand loyalty</a:t>
            </a:r>
          </a:p>
        </p:txBody>
      </p:sp>
      <p:sp>
        <p:nvSpPr>
          <p:cNvPr id="4" name="Slide Number Placeholder 3"/>
          <p:cNvSpPr>
            <a:spLocks noGrp="1"/>
          </p:cNvSpPr>
          <p:nvPr>
            <p:ph type="sldNum" sz="quarter" idx="5"/>
          </p:nvPr>
        </p:nvSpPr>
        <p:spPr/>
        <p:txBody>
          <a:bodyPr/>
          <a:lstStyle/>
          <a:p>
            <a:fld id="{708453AD-131F-684F-B079-967988D9076B}" type="slidenum">
              <a:rPr lang="en-US" smtClean="0"/>
              <a:t>6</a:t>
            </a:fld>
            <a:endParaRPr lang="en-US" dirty="0"/>
          </a:p>
        </p:txBody>
      </p:sp>
    </p:spTree>
    <p:extLst>
      <p:ext uri="{BB962C8B-B14F-4D97-AF65-F5344CB8AC3E}">
        <p14:creationId xmlns:p14="http://schemas.microsoft.com/office/powerpoint/2010/main" val="3152477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8453AD-131F-684F-B079-967988D9076B}" type="slidenum">
              <a:rPr lang="en-US" smtClean="0"/>
              <a:t>7</a:t>
            </a:fld>
            <a:endParaRPr lang="en-US" dirty="0"/>
          </a:p>
        </p:txBody>
      </p:sp>
    </p:spTree>
    <p:extLst>
      <p:ext uri="{BB962C8B-B14F-4D97-AF65-F5344CB8AC3E}">
        <p14:creationId xmlns:p14="http://schemas.microsoft.com/office/powerpoint/2010/main" val="97784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t>
            </a:r>
            <a:r>
              <a:rPr lang="en-US" dirty="0" err="1"/>
              <a:t>emphasise</a:t>
            </a:r>
            <a:r>
              <a:rPr lang="en-US" dirty="0"/>
              <a:t>: access and visibility, where could/should they go instead? Be top-of-mind</a:t>
            </a:r>
            <a:endParaRPr lang="en-GB" dirty="0"/>
          </a:p>
        </p:txBody>
      </p:sp>
      <p:sp>
        <p:nvSpPr>
          <p:cNvPr id="4" name="Slide Number Placeholder 3"/>
          <p:cNvSpPr>
            <a:spLocks noGrp="1"/>
          </p:cNvSpPr>
          <p:nvPr>
            <p:ph type="sldNum" sz="quarter" idx="5"/>
          </p:nvPr>
        </p:nvSpPr>
        <p:spPr/>
        <p:txBody>
          <a:bodyPr/>
          <a:lstStyle/>
          <a:p>
            <a:fld id="{708453AD-131F-684F-B079-967988D9076B}" type="slidenum">
              <a:rPr lang="en-US" smtClean="0"/>
              <a:t>8</a:t>
            </a:fld>
            <a:endParaRPr lang="en-US" dirty="0"/>
          </a:p>
        </p:txBody>
      </p:sp>
    </p:spTree>
    <p:extLst>
      <p:ext uri="{BB962C8B-B14F-4D97-AF65-F5344CB8AC3E}">
        <p14:creationId xmlns:p14="http://schemas.microsoft.com/office/powerpoint/2010/main" val="3550370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necessarily an opposition. </a:t>
            </a:r>
          </a:p>
          <a:p>
            <a:r>
              <a:rPr lang="en-US" dirty="0"/>
              <a:t>Channels engaged with – not mean they TRUST influencers, but brands must be active and visible on platforms to cut through noise</a:t>
            </a:r>
            <a:endParaRPr lang="en-GB" dirty="0"/>
          </a:p>
        </p:txBody>
      </p:sp>
      <p:sp>
        <p:nvSpPr>
          <p:cNvPr id="4" name="Slide Number Placeholder 3"/>
          <p:cNvSpPr>
            <a:spLocks noGrp="1"/>
          </p:cNvSpPr>
          <p:nvPr>
            <p:ph type="sldNum" sz="quarter" idx="5"/>
          </p:nvPr>
        </p:nvSpPr>
        <p:spPr/>
        <p:txBody>
          <a:bodyPr/>
          <a:lstStyle/>
          <a:p>
            <a:fld id="{708453AD-131F-684F-B079-967988D9076B}" type="slidenum">
              <a:rPr lang="en-US" smtClean="0"/>
              <a:t>9</a:t>
            </a:fld>
            <a:endParaRPr lang="en-US" dirty="0"/>
          </a:p>
        </p:txBody>
      </p:sp>
    </p:spTree>
    <p:extLst>
      <p:ext uri="{BB962C8B-B14F-4D97-AF65-F5344CB8AC3E}">
        <p14:creationId xmlns:p14="http://schemas.microsoft.com/office/powerpoint/2010/main" val="1111025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8453AD-131F-684F-B079-967988D9076B}" type="slidenum">
              <a:rPr lang="en-US" smtClean="0"/>
              <a:t>10</a:t>
            </a:fld>
            <a:endParaRPr lang="en-US" dirty="0"/>
          </a:p>
        </p:txBody>
      </p:sp>
    </p:spTree>
    <p:extLst>
      <p:ext uri="{BB962C8B-B14F-4D97-AF65-F5344CB8AC3E}">
        <p14:creationId xmlns:p14="http://schemas.microsoft.com/office/powerpoint/2010/main" val="3560903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8453AD-131F-684F-B079-967988D9076B}" type="slidenum">
              <a:rPr lang="en-US" smtClean="0"/>
              <a:t>11</a:t>
            </a:fld>
            <a:endParaRPr lang="en-US" dirty="0"/>
          </a:p>
        </p:txBody>
      </p:sp>
    </p:spTree>
    <p:extLst>
      <p:ext uri="{BB962C8B-B14F-4D97-AF65-F5344CB8AC3E}">
        <p14:creationId xmlns:p14="http://schemas.microsoft.com/office/powerpoint/2010/main" val="288035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hyperlink" Target="http://www.savanta.com/" TargetMode="External"/><Relationship Id="rId4" Type="http://schemas.openxmlformats.org/officeDocument/2006/relationships/hyperlink" Target="mailto:better.decisions@savanta.com" TargetMode="Externa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 Id="rId4" Type="http://schemas.openxmlformats.org/officeDocument/2006/relationships/image" Target="../media/image32.sv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Master" Target="../slideMasters/slideMaster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7.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emf"/><Relationship Id="rId1" Type="http://schemas.openxmlformats.org/officeDocument/2006/relationships/slideMaster" Target="../slideMasters/slideMaster10.xml"/><Relationship Id="rId4" Type="http://schemas.openxmlformats.org/officeDocument/2006/relationships/image" Target="../media/image40.tiff"/></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3.tiff"/><Relationship Id="rId7" Type="http://schemas.openxmlformats.org/officeDocument/2006/relationships/image" Target="../media/image33.png"/><Relationship Id="rId2" Type="http://schemas.openxmlformats.org/officeDocument/2006/relationships/image" Target="../media/image42.tiff"/><Relationship Id="rId1" Type="http://schemas.openxmlformats.org/officeDocument/2006/relationships/slideMaster" Target="../slideMasters/slideMaster11.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emf"/><Relationship Id="rId1" Type="http://schemas.openxmlformats.org/officeDocument/2006/relationships/slideMaster" Target="../slideMasters/slideMaster11.xml"/><Relationship Id="rId4" Type="http://schemas.openxmlformats.org/officeDocument/2006/relationships/image" Target="../media/image34.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JPG"/><Relationship Id="rId1" Type="http://schemas.openxmlformats.org/officeDocument/2006/relationships/slideMaster" Target="../slideMasters/slideMaster11.xml"/><Relationship Id="rId4" Type="http://schemas.openxmlformats.org/officeDocument/2006/relationships/image" Target="../media/image34.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1.xml"/><Relationship Id="rId5" Type="http://schemas.openxmlformats.org/officeDocument/2006/relationships/image" Target="../media/image49.jpg"/><Relationship Id="rId4" Type="http://schemas.openxmlformats.org/officeDocument/2006/relationships/image" Target="../media/image48.JP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1.xml"/><Relationship Id="rId4" Type="http://schemas.openxmlformats.org/officeDocument/2006/relationships/image" Target="../media/image50.tiff"/></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1.xml"/><Relationship Id="rId4" Type="http://schemas.openxmlformats.org/officeDocument/2006/relationships/image" Target="../media/image50.tiff"/></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1.xml"/><Relationship Id="rId4" Type="http://schemas.openxmlformats.org/officeDocument/2006/relationships/image" Target="../media/image38.emf"/></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1.xml"/><Relationship Id="rId5" Type="http://schemas.openxmlformats.org/officeDocument/2006/relationships/image" Target="../media/image40.tiff"/><Relationship Id="rId4" Type="http://schemas.openxmlformats.org/officeDocument/2006/relationships/image" Target="../media/image38.emf"/></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1.xml"/><Relationship Id="rId5" Type="http://schemas.openxmlformats.org/officeDocument/2006/relationships/image" Target="../media/image39.tiff"/><Relationship Id="rId4" Type="http://schemas.openxmlformats.org/officeDocument/2006/relationships/image" Target="../media/image38.emf"/></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1.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emf"/></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1.xml"/><Relationship Id="rId5" Type="http://schemas.openxmlformats.org/officeDocument/2006/relationships/image" Target="../media/image39.tiff"/><Relationship Id="rId4" Type="http://schemas.openxmlformats.org/officeDocument/2006/relationships/image" Target="../media/image40.tiff"/></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3.tiff"/><Relationship Id="rId7" Type="http://schemas.openxmlformats.org/officeDocument/2006/relationships/image" Target="../media/image33.png"/><Relationship Id="rId2" Type="http://schemas.openxmlformats.org/officeDocument/2006/relationships/image" Target="../media/image42.tiff"/><Relationship Id="rId1" Type="http://schemas.openxmlformats.org/officeDocument/2006/relationships/slideMaster" Target="../slideMasters/slideMaster12.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emf"/><Relationship Id="rId1" Type="http://schemas.openxmlformats.org/officeDocument/2006/relationships/slideMaster" Target="../slideMasters/slideMaster12.xml"/><Relationship Id="rId4" Type="http://schemas.openxmlformats.org/officeDocument/2006/relationships/image" Target="../media/image34.sv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JPG"/><Relationship Id="rId1" Type="http://schemas.openxmlformats.org/officeDocument/2006/relationships/slideMaster" Target="../slideMasters/slideMaster12.xml"/><Relationship Id="rId4" Type="http://schemas.openxmlformats.org/officeDocument/2006/relationships/image" Target="../media/image34.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2.xml"/><Relationship Id="rId5" Type="http://schemas.openxmlformats.org/officeDocument/2006/relationships/image" Target="../media/image49.jpg"/><Relationship Id="rId4" Type="http://schemas.openxmlformats.org/officeDocument/2006/relationships/image" Target="../media/image48.JP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2.xml"/><Relationship Id="rId4" Type="http://schemas.openxmlformats.org/officeDocument/2006/relationships/image" Target="../media/image50.tiff"/></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2.xml"/><Relationship Id="rId4" Type="http://schemas.openxmlformats.org/officeDocument/2006/relationships/image" Target="../media/image50.tiff"/></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2.xml"/><Relationship Id="rId4" Type="http://schemas.openxmlformats.org/officeDocument/2006/relationships/image" Target="../media/image38.emf"/></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2.xml"/><Relationship Id="rId5" Type="http://schemas.openxmlformats.org/officeDocument/2006/relationships/image" Target="../media/image40.tiff"/><Relationship Id="rId4" Type="http://schemas.openxmlformats.org/officeDocument/2006/relationships/image" Target="../media/image38.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2.xml"/><Relationship Id="rId5" Type="http://schemas.openxmlformats.org/officeDocument/2006/relationships/image" Target="../media/image39.tiff"/><Relationship Id="rId4" Type="http://schemas.openxmlformats.org/officeDocument/2006/relationships/image" Target="../media/image38.emf"/></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2.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emf"/></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2.xml"/><Relationship Id="rId5" Type="http://schemas.openxmlformats.org/officeDocument/2006/relationships/image" Target="../media/image39.tiff"/><Relationship Id="rId4" Type="http://schemas.openxmlformats.org/officeDocument/2006/relationships/image" Target="../media/image40.tiff"/></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hyperlink" Target="http://www.savanta.com/" TargetMode="External"/><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D9FF-4D9D-B074-F732-DD59F927A6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A9648C0-F9FF-8AEC-8B5F-3DD9CFB629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0F9738E-FA84-81B8-01F8-E48D6EEBC8A0}"/>
              </a:ext>
            </a:extLst>
          </p:cNvPr>
          <p:cNvSpPr>
            <a:spLocks noGrp="1"/>
          </p:cNvSpPr>
          <p:nvPr>
            <p:ph type="dt" sz="half" idx="10"/>
          </p:nvPr>
        </p:nvSpPr>
        <p:spPr/>
        <p:txBody>
          <a:bodyPr/>
          <a:lstStyle/>
          <a:p>
            <a:fld id="{EA02C1C6-A849-4710-9E0A-14B172CDCCD8}" type="datetimeFigureOut">
              <a:rPr lang="en-GB" smtClean="0"/>
              <a:t>15/05/2023</a:t>
            </a:fld>
            <a:endParaRPr lang="en-GB"/>
          </a:p>
        </p:txBody>
      </p:sp>
      <p:sp>
        <p:nvSpPr>
          <p:cNvPr id="5" name="Footer Placeholder 4">
            <a:extLst>
              <a:ext uri="{FF2B5EF4-FFF2-40B4-BE49-F238E27FC236}">
                <a16:creationId xmlns:a16="http://schemas.microsoft.com/office/drawing/2014/main" id="{74E2BCB0-B1A1-72E9-4364-CFAF34D342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389FFB-487D-7B91-F0B1-652C37E22696}"/>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3307936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3DE75-88B9-12FD-E3B3-79424375A2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92AE14-A4EA-A593-D1F5-4D503A157A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452730-4DA1-30BD-E743-3C794AD0E7CD}"/>
              </a:ext>
            </a:extLst>
          </p:cNvPr>
          <p:cNvSpPr>
            <a:spLocks noGrp="1"/>
          </p:cNvSpPr>
          <p:nvPr>
            <p:ph type="dt" sz="half" idx="10"/>
          </p:nvPr>
        </p:nvSpPr>
        <p:spPr/>
        <p:txBody>
          <a:bodyPr/>
          <a:lstStyle/>
          <a:p>
            <a:fld id="{EA02C1C6-A849-4710-9E0A-14B172CDCCD8}" type="datetimeFigureOut">
              <a:rPr lang="en-GB" smtClean="0"/>
              <a:t>15/05/2023</a:t>
            </a:fld>
            <a:endParaRPr lang="en-GB"/>
          </a:p>
        </p:txBody>
      </p:sp>
      <p:sp>
        <p:nvSpPr>
          <p:cNvPr id="5" name="Footer Placeholder 4">
            <a:extLst>
              <a:ext uri="{FF2B5EF4-FFF2-40B4-BE49-F238E27FC236}">
                <a16:creationId xmlns:a16="http://schemas.microsoft.com/office/drawing/2014/main" id="{59FB5E4E-E944-6BD6-29B9-329E3B8BF4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6AAF25-EF3E-E989-02D3-E53B9BDA237E}"/>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12401566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ey frame">
    <p:bg>
      <p:bgPr>
        <a:solidFill>
          <a:schemeClr val="bg2">
            <a:lumMod val="85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9A3AE2C-95A2-4C89-9F6F-4BD7F2CE4DF9}"/>
              </a:ext>
            </a:extLst>
          </p:cNvPr>
          <p:cNvSpPr/>
          <p:nvPr userDrawn="1"/>
        </p:nvSpPr>
        <p:spPr>
          <a:xfrm>
            <a:off x="4293690" y="1066800"/>
            <a:ext cx="7340189" cy="4939467"/>
          </a:xfrm>
          <a:prstGeom prst="roundRect">
            <a:avLst>
              <a:gd name="adj" fmla="val 97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6">
            <a:extLst>
              <a:ext uri="{FF2B5EF4-FFF2-40B4-BE49-F238E27FC236}">
                <a16:creationId xmlns:a16="http://schemas.microsoft.com/office/drawing/2014/main" id="{4EEC9279-3AD1-49FC-BF75-758E63313195}"/>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36" name="Text Placeholder 4">
            <a:extLst>
              <a:ext uri="{FF2B5EF4-FFF2-40B4-BE49-F238E27FC236}">
                <a16:creationId xmlns:a16="http://schemas.microsoft.com/office/drawing/2014/main" id="{6B9ACC50-856D-4C5D-A740-7EBB74626D65}"/>
              </a:ext>
            </a:extLst>
          </p:cNvPr>
          <p:cNvSpPr>
            <a:spLocks noGrp="1"/>
          </p:cNvSpPr>
          <p:nvPr>
            <p:ph type="body" sz="quarter" idx="15" hasCustomPrompt="1"/>
          </p:nvPr>
        </p:nvSpPr>
        <p:spPr>
          <a:xfrm>
            <a:off x="882650" y="1066800"/>
            <a:ext cx="2855331" cy="1295399"/>
          </a:xfrm>
          <a:prstGeom prst="rect">
            <a:avLst/>
          </a:prstGeom>
        </p:spPr>
        <p:txBody>
          <a:bodyPr/>
          <a:lstStyle>
            <a:lvl1pPr>
              <a:defRPr sz="3600" b="0" i="0">
                <a:solidFill>
                  <a:schemeClr val="tx1"/>
                </a:solidFill>
                <a:latin typeface="Georgia" panose="02040502050405020303" pitchFamily="18" charset="0"/>
              </a:defRPr>
            </a:lvl1pPr>
          </a:lstStyle>
          <a:p>
            <a:pPr lvl="0"/>
            <a:r>
              <a:rPr lang="en-GB" dirty="0"/>
              <a:t>Insert title</a:t>
            </a:r>
          </a:p>
          <a:p>
            <a:pPr lvl="0"/>
            <a:endParaRPr lang="en-US" dirty="0"/>
          </a:p>
        </p:txBody>
      </p:sp>
      <p:sp>
        <p:nvSpPr>
          <p:cNvPr id="337" name="Text Placeholder 12">
            <a:extLst>
              <a:ext uri="{FF2B5EF4-FFF2-40B4-BE49-F238E27FC236}">
                <a16:creationId xmlns:a16="http://schemas.microsoft.com/office/drawing/2014/main" id="{2FC7A8BC-0533-4666-8E16-F20C09B8611A}"/>
              </a:ext>
            </a:extLst>
          </p:cNvPr>
          <p:cNvSpPr>
            <a:spLocks noGrp="1"/>
          </p:cNvSpPr>
          <p:nvPr>
            <p:ph type="body" sz="quarter" idx="17" hasCustomPrompt="1"/>
          </p:nvPr>
        </p:nvSpPr>
        <p:spPr>
          <a:xfrm>
            <a:off x="882039" y="2491501"/>
            <a:ext cx="2852301" cy="3514766"/>
          </a:xfrm>
          <a:prstGeom prst="rect">
            <a:avLst/>
          </a:prstGeom>
        </p:spPr>
        <p:txBody>
          <a:bodyPr>
            <a:normAutofit/>
          </a:bodyPr>
          <a:lstStyle>
            <a:lvl1pPr marL="0">
              <a:spcBef>
                <a:spcPts val="0"/>
              </a:spcBef>
              <a:spcAft>
                <a:spcPts val="600"/>
              </a:spcAft>
              <a:defRPr sz="1400">
                <a:solidFill>
                  <a:schemeClr val="tx1"/>
                </a:solidFill>
                <a:latin typeface="+mj-lt"/>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Tree>
    <p:extLst>
      <p:ext uri="{BB962C8B-B14F-4D97-AF65-F5344CB8AC3E}">
        <p14:creationId xmlns:p14="http://schemas.microsoft.com/office/powerpoint/2010/main" val="33735369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0" name="object 8">
            <a:extLst>
              <a:ext uri="{FF2B5EF4-FFF2-40B4-BE49-F238E27FC236}">
                <a16:creationId xmlns:a16="http://schemas.microsoft.com/office/drawing/2014/main" id="{D72672D0-5B7D-F849-9DBB-48DE684A1F2F}"/>
              </a:ext>
            </a:extLst>
          </p:cNvPr>
          <p:cNvSpPr/>
          <p:nvPr userDrawn="1"/>
        </p:nvSpPr>
        <p:spPr>
          <a:xfrm>
            <a:off x="871947" y="2459622"/>
            <a:ext cx="593725" cy="466090"/>
          </a:xfrm>
          <a:custGeom>
            <a:avLst/>
            <a:gdLst/>
            <a:ahLst/>
            <a:cxnLst/>
            <a:rect l="l" t="t" r="r" b="b"/>
            <a:pathLst>
              <a:path w="593725" h="466089">
                <a:moveTo>
                  <a:pt x="230073" y="0"/>
                </a:moveTo>
                <a:lnTo>
                  <a:pt x="184250" y="23335"/>
                </a:lnTo>
                <a:lnTo>
                  <a:pt x="141879" y="51565"/>
                </a:lnTo>
                <a:lnTo>
                  <a:pt x="102959" y="84685"/>
                </a:lnTo>
                <a:lnTo>
                  <a:pt x="67487" y="122694"/>
                </a:lnTo>
                <a:lnTo>
                  <a:pt x="37960" y="163071"/>
                </a:lnTo>
                <a:lnTo>
                  <a:pt x="16870" y="203279"/>
                </a:lnTo>
                <a:lnTo>
                  <a:pt x="4217" y="243320"/>
                </a:lnTo>
                <a:lnTo>
                  <a:pt x="0" y="283197"/>
                </a:lnTo>
                <a:lnTo>
                  <a:pt x="2450" y="323654"/>
                </a:lnTo>
                <a:lnTo>
                  <a:pt x="22063" y="390642"/>
                </a:lnTo>
                <a:lnTo>
                  <a:pt x="60961" y="438348"/>
                </a:lnTo>
                <a:lnTo>
                  <a:pt x="117140" y="462555"/>
                </a:lnTo>
                <a:lnTo>
                  <a:pt x="151587" y="465581"/>
                </a:lnTo>
                <a:lnTo>
                  <a:pt x="174089" y="463591"/>
                </a:lnTo>
                <a:lnTo>
                  <a:pt x="214489" y="447670"/>
                </a:lnTo>
                <a:lnTo>
                  <a:pt x="247357" y="417164"/>
                </a:lnTo>
                <a:lnTo>
                  <a:pt x="264481" y="380025"/>
                </a:lnTo>
                <a:lnTo>
                  <a:pt x="266623" y="359460"/>
                </a:lnTo>
                <a:lnTo>
                  <a:pt x="266226" y="349271"/>
                </a:lnTo>
                <a:lnTo>
                  <a:pt x="256562" y="310265"/>
                </a:lnTo>
                <a:lnTo>
                  <a:pt x="230043" y="276688"/>
                </a:lnTo>
                <a:lnTo>
                  <a:pt x="182770" y="254595"/>
                </a:lnTo>
                <a:lnTo>
                  <a:pt x="129476" y="249377"/>
                </a:lnTo>
                <a:lnTo>
                  <a:pt x="92189" y="249377"/>
                </a:lnTo>
                <a:lnTo>
                  <a:pt x="97763" y="216172"/>
                </a:lnTo>
                <a:lnTo>
                  <a:pt x="122403" y="157474"/>
                </a:lnTo>
                <a:lnTo>
                  <a:pt x="164811" y="108520"/>
                </a:lnTo>
                <a:lnTo>
                  <a:pt x="223738" y="66077"/>
                </a:lnTo>
                <a:lnTo>
                  <a:pt x="259321" y="47091"/>
                </a:lnTo>
                <a:lnTo>
                  <a:pt x="230073" y="0"/>
                </a:lnTo>
                <a:close/>
              </a:path>
              <a:path w="593725" h="466089">
                <a:moveTo>
                  <a:pt x="557034" y="0"/>
                </a:moveTo>
                <a:lnTo>
                  <a:pt x="511212" y="23335"/>
                </a:lnTo>
                <a:lnTo>
                  <a:pt x="468841" y="51565"/>
                </a:lnTo>
                <a:lnTo>
                  <a:pt x="429920" y="84685"/>
                </a:lnTo>
                <a:lnTo>
                  <a:pt x="394449" y="122694"/>
                </a:lnTo>
                <a:lnTo>
                  <a:pt x="364923" y="163071"/>
                </a:lnTo>
                <a:lnTo>
                  <a:pt x="343838" y="203279"/>
                </a:lnTo>
                <a:lnTo>
                  <a:pt x="331189" y="243320"/>
                </a:lnTo>
                <a:lnTo>
                  <a:pt x="326974" y="283197"/>
                </a:lnTo>
                <a:lnTo>
                  <a:pt x="329424" y="323654"/>
                </a:lnTo>
                <a:lnTo>
                  <a:pt x="349032" y="390642"/>
                </a:lnTo>
                <a:lnTo>
                  <a:pt x="387930" y="438348"/>
                </a:lnTo>
                <a:lnTo>
                  <a:pt x="444114" y="462555"/>
                </a:lnTo>
                <a:lnTo>
                  <a:pt x="478561" y="465581"/>
                </a:lnTo>
                <a:lnTo>
                  <a:pt x="501062" y="463591"/>
                </a:lnTo>
                <a:lnTo>
                  <a:pt x="541453" y="447670"/>
                </a:lnTo>
                <a:lnTo>
                  <a:pt x="574323" y="417164"/>
                </a:lnTo>
                <a:lnTo>
                  <a:pt x="591444" y="380025"/>
                </a:lnTo>
                <a:lnTo>
                  <a:pt x="593585" y="359460"/>
                </a:lnTo>
                <a:lnTo>
                  <a:pt x="593188" y="349271"/>
                </a:lnTo>
                <a:lnTo>
                  <a:pt x="583523" y="310265"/>
                </a:lnTo>
                <a:lnTo>
                  <a:pt x="557009" y="276688"/>
                </a:lnTo>
                <a:lnTo>
                  <a:pt x="509739" y="254595"/>
                </a:lnTo>
                <a:lnTo>
                  <a:pt x="456438" y="249377"/>
                </a:lnTo>
                <a:lnTo>
                  <a:pt x="419163" y="249377"/>
                </a:lnTo>
                <a:lnTo>
                  <a:pt x="424735" y="216172"/>
                </a:lnTo>
                <a:lnTo>
                  <a:pt x="449367" y="157474"/>
                </a:lnTo>
                <a:lnTo>
                  <a:pt x="491772" y="108520"/>
                </a:lnTo>
                <a:lnTo>
                  <a:pt x="550699" y="66077"/>
                </a:lnTo>
                <a:lnTo>
                  <a:pt x="586282" y="47091"/>
                </a:lnTo>
                <a:lnTo>
                  <a:pt x="557034" y="0"/>
                </a:lnTo>
                <a:close/>
              </a:path>
            </a:pathLst>
          </a:custGeom>
          <a:solidFill>
            <a:schemeClr val="tx2"/>
          </a:solidFill>
        </p:spPr>
        <p:txBody>
          <a:bodyPr wrap="square" lIns="0" tIns="0" rIns="0" bIns="0" rtlCol="0"/>
          <a:lstStyle/>
          <a:p>
            <a:endParaRPr dirty="0"/>
          </a:p>
        </p:txBody>
      </p:sp>
      <p:sp>
        <p:nvSpPr>
          <p:cNvPr id="22" name="Text Placeholder 4">
            <a:extLst>
              <a:ext uri="{FF2B5EF4-FFF2-40B4-BE49-F238E27FC236}">
                <a16:creationId xmlns:a16="http://schemas.microsoft.com/office/drawing/2014/main" id="{D7827275-A396-B240-976B-1405AB5ED3AA}"/>
              </a:ext>
            </a:extLst>
          </p:cNvPr>
          <p:cNvSpPr>
            <a:spLocks noGrp="1"/>
          </p:cNvSpPr>
          <p:nvPr>
            <p:ph type="body" sz="quarter" idx="15" hasCustomPrompt="1"/>
          </p:nvPr>
        </p:nvSpPr>
        <p:spPr>
          <a:xfrm>
            <a:off x="882650" y="1066801"/>
            <a:ext cx="5213350" cy="1295399"/>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25" name="Text Placeholder 3">
            <a:extLst>
              <a:ext uri="{FF2B5EF4-FFF2-40B4-BE49-F238E27FC236}">
                <a16:creationId xmlns:a16="http://schemas.microsoft.com/office/drawing/2014/main" id="{51246BDB-088C-A149-BF30-3D3BB6BA556A}"/>
              </a:ext>
            </a:extLst>
          </p:cNvPr>
          <p:cNvSpPr>
            <a:spLocks noGrp="1"/>
          </p:cNvSpPr>
          <p:nvPr>
            <p:ph type="body" sz="quarter" idx="21" hasCustomPrompt="1"/>
          </p:nvPr>
        </p:nvSpPr>
        <p:spPr>
          <a:xfrm>
            <a:off x="1812313" y="5159108"/>
            <a:ext cx="4283074" cy="824180"/>
          </a:xfrm>
          <a:prstGeom prst="rect">
            <a:avLst/>
          </a:prstGeom>
        </p:spPr>
        <p:txBody>
          <a:bodyPr anchor="ctr"/>
          <a:lstStyle>
            <a:lvl1pPr>
              <a:spcAft>
                <a:spcPts val="600"/>
              </a:spcAft>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Name</a:t>
            </a:r>
          </a:p>
          <a:p>
            <a:pPr lvl="0"/>
            <a:r>
              <a:rPr lang="en-GB" dirty="0"/>
              <a:t>Title, Company</a:t>
            </a:r>
            <a:endParaRPr lang="en-US" dirty="0"/>
          </a:p>
        </p:txBody>
      </p:sp>
      <p:sp>
        <p:nvSpPr>
          <p:cNvPr id="28" name="Text Placeholder 5">
            <a:extLst>
              <a:ext uri="{FF2B5EF4-FFF2-40B4-BE49-F238E27FC236}">
                <a16:creationId xmlns:a16="http://schemas.microsoft.com/office/drawing/2014/main" id="{1FF112E8-777F-E547-B9C3-D772AE76965C}"/>
              </a:ext>
            </a:extLst>
          </p:cNvPr>
          <p:cNvSpPr>
            <a:spLocks noGrp="1"/>
          </p:cNvSpPr>
          <p:nvPr>
            <p:ph type="body" sz="quarter" idx="33" hasCustomPrompt="1"/>
          </p:nvPr>
        </p:nvSpPr>
        <p:spPr>
          <a:xfrm>
            <a:off x="882037" y="3048000"/>
            <a:ext cx="5213350" cy="1665207"/>
          </a:xfrm>
          <a:prstGeom prst="rect">
            <a:avLst/>
          </a:prstGeom>
        </p:spPr>
        <p:txBody>
          <a:bodyPr>
            <a:normAutofit/>
          </a:bodyPr>
          <a:lstStyle>
            <a:lvl1pPr>
              <a:spcAft>
                <a:spcPts val="600"/>
              </a:spcAft>
              <a:defRPr sz="14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9" name="object 6">
            <a:extLst>
              <a:ext uri="{FF2B5EF4-FFF2-40B4-BE49-F238E27FC236}">
                <a16:creationId xmlns:a16="http://schemas.microsoft.com/office/drawing/2014/main" id="{B0370B0C-C93D-A349-8C1D-0DF07D4766B0}"/>
              </a:ext>
            </a:extLst>
          </p:cNvPr>
          <p:cNvSpPr txBox="1"/>
          <p:nvPr userDrawn="1"/>
        </p:nvSpPr>
        <p:spPr>
          <a:xfrm>
            <a:off x="10896600" y="6271584"/>
            <a:ext cx="432480" cy="126958"/>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800" dirty="0">
                <a:solidFill>
                  <a:schemeClr val="bg1"/>
                </a:solidFill>
                <a:latin typeface="Georgia"/>
                <a:cs typeface="Georgia"/>
              </a:rPr>
              <a:t>‹#›</a:t>
            </a:fld>
            <a:endParaRPr sz="800" dirty="0">
              <a:solidFill>
                <a:schemeClr val="bg1"/>
              </a:solidFill>
              <a:latin typeface="Georgia"/>
              <a:cs typeface="Georgia"/>
            </a:endParaRPr>
          </a:p>
        </p:txBody>
      </p:sp>
      <p:sp>
        <p:nvSpPr>
          <p:cNvPr id="14" name="Picture Placeholder 2">
            <a:extLst>
              <a:ext uri="{FF2B5EF4-FFF2-40B4-BE49-F238E27FC236}">
                <a16:creationId xmlns:a16="http://schemas.microsoft.com/office/drawing/2014/main" id="{48FCD0E1-E91E-C345-A0CB-75E5EEEC862C}"/>
              </a:ext>
            </a:extLst>
          </p:cNvPr>
          <p:cNvSpPr>
            <a:spLocks noGrp="1"/>
          </p:cNvSpPr>
          <p:nvPr>
            <p:ph type="pic" sz="quarter" idx="22"/>
          </p:nvPr>
        </p:nvSpPr>
        <p:spPr>
          <a:xfrm>
            <a:off x="6826250" y="0"/>
            <a:ext cx="5366363" cy="6858000"/>
          </a:xfrm>
          <a:prstGeom prst="rect">
            <a:avLst/>
          </a:prstGeom>
          <a:solidFill>
            <a:schemeClr val="bg1">
              <a:lumMod val="95000"/>
            </a:schemeClr>
          </a:solidFill>
        </p:spPr>
        <p:txBody>
          <a:bodyPr/>
          <a:lstStyle/>
          <a:p>
            <a:r>
              <a:rPr lang="en-US"/>
              <a:t>Click icon to add picture</a:t>
            </a:r>
            <a:endParaRPr lang="en-US" dirty="0"/>
          </a:p>
        </p:txBody>
      </p:sp>
      <p:sp>
        <p:nvSpPr>
          <p:cNvPr id="16" name="Picture Placeholder 5">
            <a:extLst>
              <a:ext uri="{FF2B5EF4-FFF2-40B4-BE49-F238E27FC236}">
                <a16:creationId xmlns:a16="http://schemas.microsoft.com/office/drawing/2014/main" id="{383495DE-B05B-2349-961E-3288D750FB0B}"/>
              </a:ext>
            </a:extLst>
          </p:cNvPr>
          <p:cNvSpPr>
            <a:spLocks noGrp="1"/>
          </p:cNvSpPr>
          <p:nvPr>
            <p:ph type="pic" sz="quarter" idx="52"/>
          </p:nvPr>
        </p:nvSpPr>
        <p:spPr>
          <a:xfrm>
            <a:off x="871947" y="5127625"/>
            <a:ext cx="855663" cy="855663"/>
          </a:xfrm>
          <a:prstGeom prst="ellipse">
            <a:avLst/>
          </a:prstGeom>
          <a:solidFill>
            <a:schemeClr val="bg1">
              <a:lumMod val="95000"/>
            </a:schemeClr>
          </a:solidFill>
        </p:spPr>
        <p:txBody>
          <a:bodyPr/>
          <a:lstStyle/>
          <a:p>
            <a:r>
              <a:rPr lang="en-US"/>
              <a:t>Click icon to add picture</a:t>
            </a:r>
            <a:endParaRPr lang="en-US" dirty="0"/>
          </a:p>
        </p:txBody>
      </p:sp>
      <p:sp>
        <p:nvSpPr>
          <p:cNvPr id="10" name="object 6">
            <a:extLst>
              <a:ext uri="{FF2B5EF4-FFF2-40B4-BE49-F238E27FC236}">
                <a16:creationId xmlns:a16="http://schemas.microsoft.com/office/drawing/2014/main" id="{611B1389-0976-4697-9224-82C5CB3758C8}"/>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tx1"/>
                </a:solidFill>
                <a:latin typeface="Georgia"/>
                <a:cs typeface="Georgia"/>
              </a:rPr>
              <a:pPr marL="38100" algn="r">
                <a:lnSpc>
                  <a:spcPct val="100000"/>
                </a:lnSpc>
                <a:spcBef>
                  <a:spcPts val="30"/>
                </a:spcBef>
              </a:pPr>
              <a:t>‹#›</a:t>
            </a:fld>
            <a:endParaRPr sz="1200" dirty="0">
              <a:solidFill>
                <a:schemeClr val="tx1"/>
              </a:solidFill>
              <a:latin typeface="Georgia"/>
              <a:cs typeface="Georgia"/>
            </a:endParaRPr>
          </a:p>
        </p:txBody>
      </p:sp>
      <p:sp>
        <p:nvSpPr>
          <p:cNvPr id="12" name="Text Placeholder 6">
            <a:extLst>
              <a:ext uri="{FF2B5EF4-FFF2-40B4-BE49-F238E27FC236}">
                <a16:creationId xmlns:a16="http://schemas.microsoft.com/office/drawing/2014/main" id="{19F152CB-D056-4D9F-B8C5-6801E9DCDA6C}"/>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9922164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ogos 1">
    <p:spTree>
      <p:nvGrpSpPr>
        <p:cNvPr id="1" name=""/>
        <p:cNvGrpSpPr/>
        <p:nvPr/>
      </p:nvGrpSpPr>
      <p:grpSpPr>
        <a:xfrm>
          <a:off x="0" y="0"/>
          <a:ext cx="0" cy="0"/>
          <a:chOff x="0" y="0"/>
          <a:chExt cx="0" cy="0"/>
        </a:xfrm>
      </p:grpSpPr>
      <p:sp>
        <p:nvSpPr>
          <p:cNvPr id="21" name="Text Placeholder 4">
            <a:extLst>
              <a:ext uri="{FF2B5EF4-FFF2-40B4-BE49-F238E27FC236}">
                <a16:creationId xmlns:a16="http://schemas.microsoft.com/office/drawing/2014/main" id="{604910CE-D32E-AA41-BD0C-5DA033932D85}"/>
              </a:ext>
            </a:extLst>
          </p:cNvPr>
          <p:cNvSpPr>
            <a:spLocks noGrp="1"/>
          </p:cNvSpPr>
          <p:nvPr>
            <p:ph type="body" sz="quarter" idx="15" hasCustomPrompt="1"/>
          </p:nvPr>
        </p:nvSpPr>
        <p:spPr>
          <a:xfrm>
            <a:off x="862013" y="1066801"/>
            <a:ext cx="10460112" cy="729678"/>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17" name="Picture Placeholder 3">
            <a:extLst>
              <a:ext uri="{FF2B5EF4-FFF2-40B4-BE49-F238E27FC236}">
                <a16:creationId xmlns:a16="http://schemas.microsoft.com/office/drawing/2014/main" id="{0B9827F3-0C49-F442-A26C-F029E4268A9F}"/>
              </a:ext>
            </a:extLst>
          </p:cNvPr>
          <p:cNvSpPr>
            <a:spLocks noGrp="1"/>
          </p:cNvSpPr>
          <p:nvPr>
            <p:ph type="pic" sz="quarter" idx="16"/>
          </p:nvPr>
        </p:nvSpPr>
        <p:spPr>
          <a:xfrm>
            <a:off x="844550" y="1981200"/>
            <a:ext cx="3370263" cy="1549400"/>
          </a:xfrm>
          <a:prstGeom prst="rect">
            <a:avLst/>
          </a:prstGeom>
          <a:solidFill>
            <a:schemeClr val="bg1">
              <a:lumMod val="95000"/>
            </a:schemeClr>
          </a:solidFill>
        </p:spPr>
        <p:txBody>
          <a:bodyPr/>
          <a:lstStyle/>
          <a:p>
            <a:r>
              <a:rPr lang="en-US"/>
              <a:t>Click icon to add picture</a:t>
            </a:r>
            <a:endParaRPr lang="en-US" dirty="0"/>
          </a:p>
        </p:txBody>
      </p:sp>
      <p:sp>
        <p:nvSpPr>
          <p:cNvPr id="22" name="Picture Placeholder 3">
            <a:extLst>
              <a:ext uri="{FF2B5EF4-FFF2-40B4-BE49-F238E27FC236}">
                <a16:creationId xmlns:a16="http://schemas.microsoft.com/office/drawing/2014/main" id="{5BF9D9AF-C4E6-A34F-849C-D459D061EF04}"/>
              </a:ext>
            </a:extLst>
          </p:cNvPr>
          <p:cNvSpPr>
            <a:spLocks noGrp="1"/>
          </p:cNvSpPr>
          <p:nvPr>
            <p:ph type="pic" sz="quarter" idx="17"/>
          </p:nvPr>
        </p:nvSpPr>
        <p:spPr>
          <a:xfrm>
            <a:off x="4406457" y="1981200"/>
            <a:ext cx="3370263" cy="1549400"/>
          </a:xfrm>
          <a:prstGeom prst="rect">
            <a:avLst/>
          </a:prstGeom>
          <a:solidFill>
            <a:schemeClr val="bg1">
              <a:lumMod val="95000"/>
            </a:schemeClr>
          </a:solidFill>
        </p:spPr>
        <p:txBody>
          <a:bodyPr/>
          <a:lstStyle/>
          <a:p>
            <a:r>
              <a:rPr lang="en-US"/>
              <a:t>Click icon to add picture</a:t>
            </a:r>
            <a:endParaRPr lang="en-US" dirty="0"/>
          </a:p>
        </p:txBody>
      </p:sp>
      <p:sp>
        <p:nvSpPr>
          <p:cNvPr id="25" name="Picture Placeholder 3">
            <a:extLst>
              <a:ext uri="{FF2B5EF4-FFF2-40B4-BE49-F238E27FC236}">
                <a16:creationId xmlns:a16="http://schemas.microsoft.com/office/drawing/2014/main" id="{2EC4C14E-CAE5-9941-9E09-C49F55452279}"/>
              </a:ext>
            </a:extLst>
          </p:cNvPr>
          <p:cNvSpPr>
            <a:spLocks noGrp="1"/>
          </p:cNvSpPr>
          <p:nvPr>
            <p:ph type="pic" sz="quarter" idx="18"/>
          </p:nvPr>
        </p:nvSpPr>
        <p:spPr>
          <a:xfrm>
            <a:off x="7947099" y="1981200"/>
            <a:ext cx="3370263" cy="1549400"/>
          </a:xfrm>
          <a:prstGeom prst="rect">
            <a:avLst/>
          </a:prstGeom>
          <a:solidFill>
            <a:schemeClr val="bg1">
              <a:lumMod val="95000"/>
            </a:schemeClr>
          </a:solidFill>
        </p:spPr>
        <p:txBody>
          <a:bodyPr/>
          <a:lstStyle/>
          <a:p>
            <a:r>
              <a:rPr lang="en-US"/>
              <a:t>Click icon to add picture</a:t>
            </a:r>
            <a:endParaRPr lang="en-US" dirty="0"/>
          </a:p>
        </p:txBody>
      </p:sp>
      <p:sp>
        <p:nvSpPr>
          <p:cNvPr id="26" name="Picture Placeholder 3">
            <a:extLst>
              <a:ext uri="{FF2B5EF4-FFF2-40B4-BE49-F238E27FC236}">
                <a16:creationId xmlns:a16="http://schemas.microsoft.com/office/drawing/2014/main" id="{998E3769-269B-6341-8DEC-DE459F5F53D0}"/>
              </a:ext>
            </a:extLst>
          </p:cNvPr>
          <p:cNvSpPr>
            <a:spLocks noGrp="1"/>
          </p:cNvSpPr>
          <p:nvPr>
            <p:ph type="pic" sz="quarter" idx="19"/>
          </p:nvPr>
        </p:nvSpPr>
        <p:spPr>
          <a:xfrm>
            <a:off x="844550" y="3703674"/>
            <a:ext cx="3370263" cy="1549400"/>
          </a:xfrm>
          <a:prstGeom prst="rect">
            <a:avLst/>
          </a:prstGeom>
          <a:solidFill>
            <a:schemeClr val="bg1">
              <a:lumMod val="95000"/>
            </a:schemeClr>
          </a:solidFill>
        </p:spPr>
        <p:txBody>
          <a:bodyPr/>
          <a:lstStyle/>
          <a:p>
            <a:r>
              <a:rPr lang="en-US"/>
              <a:t>Click icon to add picture</a:t>
            </a:r>
            <a:endParaRPr lang="en-US" dirty="0"/>
          </a:p>
        </p:txBody>
      </p:sp>
      <p:sp>
        <p:nvSpPr>
          <p:cNvPr id="27" name="Picture Placeholder 3">
            <a:extLst>
              <a:ext uri="{FF2B5EF4-FFF2-40B4-BE49-F238E27FC236}">
                <a16:creationId xmlns:a16="http://schemas.microsoft.com/office/drawing/2014/main" id="{1CE0C2E7-4C2B-564E-B1E0-3421BDAC387F}"/>
              </a:ext>
            </a:extLst>
          </p:cNvPr>
          <p:cNvSpPr>
            <a:spLocks noGrp="1"/>
          </p:cNvSpPr>
          <p:nvPr>
            <p:ph type="pic" sz="quarter" idx="20"/>
          </p:nvPr>
        </p:nvSpPr>
        <p:spPr>
          <a:xfrm>
            <a:off x="4406457" y="3703674"/>
            <a:ext cx="3370263" cy="1549400"/>
          </a:xfrm>
          <a:prstGeom prst="rect">
            <a:avLst/>
          </a:prstGeom>
          <a:solidFill>
            <a:schemeClr val="bg1">
              <a:lumMod val="95000"/>
            </a:schemeClr>
          </a:solidFill>
        </p:spPr>
        <p:txBody>
          <a:bodyPr/>
          <a:lstStyle/>
          <a:p>
            <a:r>
              <a:rPr lang="en-US"/>
              <a:t>Click icon to add picture</a:t>
            </a:r>
            <a:endParaRPr lang="en-US" dirty="0"/>
          </a:p>
        </p:txBody>
      </p:sp>
      <p:sp>
        <p:nvSpPr>
          <p:cNvPr id="28" name="Picture Placeholder 3">
            <a:extLst>
              <a:ext uri="{FF2B5EF4-FFF2-40B4-BE49-F238E27FC236}">
                <a16:creationId xmlns:a16="http://schemas.microsoft.com/office/drawing/2014/main" id="{8B66318C-07D8-1545-8C71-3BD28B12BAB9}"/>
              </a:ext>
            </a:extLst>
          </p:cNvPr>
          <p:cNvSpPr>
            <a:spLocks noGrp="1"/>
          </p:cNvSpPr>
          <p:nvPr>
            <p:ph type="pic" sz="quarter" idx="21"/>
          </p:nvPr>
        </p:nvSpPr>
        <p:spPr>
          <a:xfrm>
            <a:off x="7947099" y="3703674"/>
            <a:ext cx="3370263" cy="1549400"/>
          </a:xfrm>
          <a:prstGeom prst="rect">
            <a:avLst/>
          </a:prstGeom>
          <a:solidFill>
            <a:schemeClr val="bg1">
              <a:lumMod val="95000"/>
            </a:schemeClr>
          </a:solidFill>
        </p:spPr>
        <p:txBody>
          <a:bodyPr/>
          <a:lstStyle/>
          <a:p>
            <a:r>
              <a:rPr lang="en-US"/>
              <a:t>Click icon to add picture</a:t>
            </a:r>
            <a:endParaRPr lang="en-US" dirty="0"/>
          </a:p>
        </p:txBody>
      </p:sp>
      <p:sp>
        <p:nvSpPr>
          <p:cNvPr id="11" name="Text Placeholder 6">
            <a:extLst>
              <a:ext uri="{FF2B5EF4-FFF2-40B4-BE49-F238E27FC236}">
                <a16:creationId xmlns:a16="http://schemas.microsoft.com/office/drawing/2014/main" id="{C7E95E1D-8590-405E-A0E6-1B9A878BE0BB}"/>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5731494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ogos 2">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DD9633D4-AD37-D84F-BF1C-FE365007512F}"/>
              </a:ext>
            </a:extLst>
          </p:cNvPr>
          <p:cNvSpPr>
            <a:spLocks noGrp="1"/>
          </p:cNvSpPr>
          <p:nvPr>
            <p:ph type="pic" sz="quarter" idx="16"/>
          </p:nvPr>
        </p:nvSpPr>
        <p:spPr>
          <a:xfrm>
            <a:off x="822325" y="2133600"/>
            <a:ext cx="2530475" cy="1524000"/>
          </a:xfrm>
          <a:prstGeom prst="rect">
            <a:avLst/>
          </a:prstGeom>
          <a:solidFill>
            <a:schemeClr val="bg1">
              <a:lumMod val="95000"/>
            </a:schemeClr>
          </a:solidFill>
        </p:spPr>
        <p:txBody>
          <a:bodyPr/>
          <a:lstStyle/>
          <a:p>
            <a:r>
              <a:rPr lang="en-US"/>
              <a:t>Click icon to add picture</a:t>
            </a:r>
            <a:endParaRPr lang="en-US" dirty="0"/>
          </a:p>
        </p:txBody>
      </p:sp>
      <p:sp>
        <p:nvSpPr>
          <p:cNvPr id="26" name="Picture Placeholder 2">
            <a:extLst>
              <a:ext uri="{FF2B5EF4-FFF2-40B4-BE49-F238E27FC236}">
                <a16:creationId xmlns:a16="http://schemas.microsoft.com/office/drawing/2014/main" id="{56DEC426-8C37-3A43-A002-8499DD0590CB}"/>
              </a:ext>
            </a:extLst>
          </p:cNvPr>
          <p:cNvSpPr>
            <a:spLocks noGrp="1"/>
          </p:cNvSpPr>
          <p:nvPr>
            <p:ph type="pic" sz="quarter" idx="17"/>
          </p:nvPr>
        </p:nvSpPr>
        <p:spPr>
          <a:xfrm>
            <a:off x="3491097" y="2133600"/>
            <a:ext cx="2530475" cy="1524000"/>
          </a:xfrm>
          <a:prstGeom prst="rect">
            <a:avLst/>
          </a:prstGeom>
          <a:solidFill>
            <a:schemeClr val="bg1">
              <a:lumMod val="95000"/>
            </a:schemeClr>
          </a:solidFill>
        </p:spPr>
        <p:txBody>
          <a:bodyPr/>
          <a:lstStyle/>
          <a:p>
            <a:r>
              <a:rPr lang="en-US"/>
              <a:t>Click icon to add picture</a:t>
            </a:r>
            <a:endParaRPr lang="en-US" dirty="0"/>
          </a:p>
        </p:txBody>
      </p:sp>
      <p:sp>
        <p:nvSpPr>
          <p:cNvPr id="27" name="Picture Placeholder 2">
            <a:extLst>
              <a:ext uri="{FF2B5EF4-FFF2-40B4-BE49-F238E27FC236}">
                <a16:creationId xmlns:a16="http://schemas.microsoft.com/office/drawing/2014/main" id="{F2994A60-E2A0-1649-8224-4FF5B951B505}"/>
              </a:ext>
            </a:extLst>
          </p:cNvPr>
          <p:cNvSpPr>
            <a:spLocks noGrp="1"/>
          </p:cNvSpPr>
          <p:nvPr>
            <p:ph type="pic" sz="quarter" idx="18"/>
          </p:nvPr>
        </p:nvSpPr>
        <p:spPr>
          <a:xfrm>
            <a:off x="6159869" y="2133600"/>
            <a:ext cx="2530475" cy="1524000"/>
          </a:xfrm>
          <a:prstGeom prst="rect">
            <a:avLst/>
          </a:prstGeom>
          <a:solidFill>
            <a:schemeClr val="bg1">
              <a:lumMod val="95000"/>
            </a:schemeClr>
          </a:solidFill>
        </p:spPr>
        <p:txBody>
          <a:bodyPr/>
          <a:lstStyle/>
          <a:p>
            <a:r>
              <a:rPr lang="en-US"/>
              <a:t>Click icon to add picture</a:t>
            </a:r>
            <a:endParaRPr lang="en-US" dirty="0"/>
          </a:p>
        </p:txBody>
      </p:sp>
      <p:sp>
        <p:nvSpPr>
          <p:cNvPr id="29" name="Picture Placeholder 2">
            <a:extLst>
              <a:ext uri="{FF2B5EF4-FFF2-40B4-BE49-F238E27FC236}">
                <a16:creationId xmlns:a16="http://schemas.microsoft.com/office/drawing/2014/main" id="{A3515C93-2D56-F840-B415-3282B8D70B9D}"/>
              </a:ext>
            </a:extLst>
          </p:cNvPr>
          <p:cNvSpPr>
            <a:spLocks noGrp="1"/>
          </p:cNvSpPr>
          <p:nvPr>
            <p:ph type="pic" sz="quarter" idx="19"/>
          </p:nvPr>
        </p:nvSpPr>
        <p:spPr>
          <a:xfrm>
            <a:off x="8839273" y="2133600"/>
            <a:ext cx="2530475" cy="1524000"/>
          </a:xfrm>
          <a:prstGeom prst="rect">
            <a:avLst/>
          </a:prstGeom>
          <a:solidFill>
            <a:schemeClr val="bg1">
              <a:lumMod val="95000"/>
            </a:schemeClr>
          </a:solidFill>
        </p:spPr>
        <p:txBody>
          <a:bodyPr/>
          <a:lstStyle/>
          <a:p>
            <a:r>
              <a:rPr lang="en-US"/>
              <a:t>Click icon to add picture</a:t>
            </a:r>
            <a:endParaRPr lang="en-US" dirty="0"/>
          </a:p>
        </p:txBody>
      </p:sp>
      <p:sp>
        <p:nvSpPr>
          <p:cNvPr id="30" name="Picture Placeholder 2">
            <a:extLst>
              <a:ext uri="{FF2B5EF4-FFF2-40B4-BE49-F238E27FC236}">
                <a16:creationId xmlns:a16="http://schemas.microsoft.com/office/drawing/2014/main" id="{CCC055AD-2BB4-2646-B5AC-2027048B84AC}"/>
              </a:ext>
            </a:extLst>
          </p:cNvPr>
          <p:cNvSpPr>
            <a:spLocks noGrp="1"/>
          </p:cNvSpPr>
          <p:nvPr>
            <p:ph type="pic" sz="quarter" idx="20"/>
          </p:nvPr>
        </p:nvSpPr>
        <p:spPr>
          <a:xfrm>
            <a:off x="822325" y="3866707"/>
            <a:ext cx="2530475" cy="1524000"/>
          </a:xfrm>
          <a:prstGeom prst="rect">
            <a:avLst/>
          </a:prstGeom>
          <a:solidFill>
            <a:schemeClr val="bg1">
              <a:lumMod val="95000"/>
            </a:schemeClr>
          </a:solidFill>
        </p:spPr>
        <p:txBody>
          <a:bodyPr/>
          <a:lstStyle/>
          <a:p>
            <a:r>
              <a:rPr lang="en-US"/>
              <a:t>Click icon to add picture</a:t>
            </a:r>
            <a:endParaRPr lang="en-US" dirty="0"/>
          </a:p>
        </p:txBody>
      </p:sp>
      <p:sp>
        <p:nvSpPr>
          <p:cNvPr id="31" name="Picture Placeholder 2">
            <a:extLst>
              <a:ext uri="{FF2B5EF4-FFF2-40B4-BE49-F238E27FC236}">
                <a16:creationId xmlns:a16="http://schemas.microsoft.com/office/drawing/2014/main" id="{C28EC83F-E1D2-7A41-98AC-CC8BF01D4333}"/>
              </a:ext>
            </a:extLst>
          </p:cNvPr>
          <p:cNvSpPr>
            <a:spLocks noGrp="1"/>
          </p:cNvSpPr>
          <p:nvPr>
            <p:ph type="pic" sz="quarter" idx="21"/>
          </p:nvPr>
        </p:nvSpPr>
        <p:spPr>
          <a:xfrm>
            <a:off x="3491097" y="3866707"/>
            <a:ext cx="2530475" cy="1524000"/>
          </a:xfrm>
          <a:prstGeom prst="rect">
            <a:avLst/>
          </a:prstGeom>
          <a:solidFill>
            <a:schemeClr val="bg1">
              <a:lumMod val="95000"/>
            </a:schemeClr>
          </a:solidFill>
        </p:spPr>
        <p:txBody>
          <a:bodyPr/>
          <a:lstStyle/>
          <a:p>
            <a:r>
              <a:rPr lang="en-US"/>
              <a:t>Click icon to add picture</a:t>
            </a:r>
            <a:endParaRPr lang="en-US" dirty="0"/>
          </a:p>
        </p:txBody>
      </p:sp>
      <p:sp>
        <p:nvSpPr>
          <p:cNvPr id="43" name="Picture Placeholder 2">
            <a:extLst>
              <a:ext uri="{FF2B5EF4-FFF2-40B4-BE49-F238E27FC236}">
                <a16:creationId xmlns:a16="http://schemas.microsoft.com/office/drawing/2014/main" id="{D3DE23FF-C1BE-4648-A242-833321A4CB35}"/>
              </a:ext>
            </a:extLst>
          </p:cNvPr>
          <p:cNvSpPr>
            <a:spLocks noGrp="1"/>
          </p:cNvSpPr>
          <p:nvPr>
            <p:ph type="pic" sz="quarter" idx="22"/>
          </p:nvPr>
        </p:nvSpPr>
        <p:spPr>
          <a:xfrm>
            <a:off x="6159869" y="3866707"/>
            <a:ext cx="2530475" cy="1524000"/>
          </a:xfrm>
          <a:prstGeom prst="rect">
            <a:avLst/>
          </a:prstGeom>
          <a:solidFill>
            <a:schemeClr val="bg1">
              <a:lumMod val="95000"/>
            </a:schemeClr>
          </a:solidFill>
        </p:spPr>
        <p:txBody>
          <a:bodyPr/>
          <a:lstStyle/>
          <a:p>
            <a:r>
              <a:rPr lang="en-US"/>
              <a:t>Click icon to add picture</a:t>
            </a:r>
            <a:endParaRPr lang="en-US" dirty="0"/>
          </a:p>
        </p:txBody>
      </p:sp>
      <p:sp>
        <p:nvSpPr>
          <p:cNvPr id="44" name="Picture Placeholder 2">
            <a:extLst>
              <a:ext uri="{FF2B5EF4-FFF2-40B4-BE49-F238E27FC236}">
                <a16:creationId xmlns:a16="http://schemas.microsoft.com/office/drawing/2014/main" id="{0E9120F5-62F1-F34D-9F60-E4CB23386052}"/>
              </a:ext>
            </a:extLst>
          </p:cNvPr>
          <p:cNvSpPr>
            <a:spLocks noGrp="1"/>
          </p:cNvSpPr>
          <p:nvPr>
            <p:ph type="pic" sz="quarter" idx="23"/>
          </p:nvPr>
        </p:nvSpPr>
        <p:spPr>
          <a:xfrm>
            <a:off x="8839273" y="3866707"/>
            <a:ext cx="2530475" cy="1524000"/>
          </a:xfrm>
          <a:prstGeom prst="rect">
            <a:avLst/>
          </a:prstGeom>
          <a:solidFill>
            <a:schemeClr val="bg1">
              <a:lumMod val="95000"/>
            </a:schemeClr>
          </a:solidFill>
        </p:spPr>
        <p:txBody>
          <a:bodyPr/>
          <a:lstStyle/>
          <a:p>
            <a:r>
              <a:rPr lang="en-US"/>
              <a:t>Click icon to add picture</a:t>
            </a:r>
            <a:endParaRPr lang="en-US" dirty="0"/>
          </a:p>
        </p:txBody>
      </p:sp>
      <p:sp>
        <p:nvSpPr>
          <p:cNvPr id="45" name="Text Placeholder 4">
            <a:extLst>
              <a:ext uri="{FF2B5EF4-FFF2-40B4-BE49-F238E27FC236}">
                <a16:creationId xmlns:a16="http://schemas.microsoft.com/office/drawing/2014/main" id="{0F48BCB2-0931-D24E-9595-C9241814A8A3}"/>
              </a:ext>
            </a:extLst>
          </p:cNvPr>
          <p:cNvSpPr>
            <a:spLocks noGrp="1"/>
          </p:cNvSpPr>
          <p:nvPr>
            <p:ph type="body" sz="quarter" idx="15" hasCustomPrompt="1"/>
          </p:nvPr>
        </p:nvSpPr>
        <p:spPr>
          <a:xfrm>
            <a:off x="862013" y="1066801"/>
            <a:ext cx="10460112" cy="729678"/>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13" name="Text Placeholder 6">
            <a:extLst>
              <a:ext uri="{FF2B5EF4-FFF2-40B4-BE49-F238E27FC236}">
                <a16:creationId xmlns:a16="http://schemas.microsoft.com/office/drawing/2014/main" id="{5DC5C247-F88D-4E68-B219-A6811AE2137B}"/>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9690427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ogos 3">
    <p:spTree>
      <p:nvGrpSpPr>
        <p:cNvPr id="1" name=""/>
        <p:cNvGrpSpPr/>
        <p:nvPr/>
      </p:nvGrpSpPr>
      <p:grpSpPr>
        <a:xfrm>
          <a:off x="0" y="0"/>
          <a:ext cx="0" cy="0"/>
          <a:chOff x="0" y="0"/>
          <a:chExt cx="0" cy="0"/>
        </a:xfrm>
      </p:grpSpPr>
      <p:sp>
        <p:nvSpPr>
          <p:cNvPr id="33" name="Picture Placeholder 3">
            <a:extLst>
              <a:ext uri="{FF2B5EF4-FFF2-40B4-BE49-F238E27FC236}">
                <a16:creationId xmlns:a16="http://schemas.microsoft.com/office/drawing/2014/main" id="{D26E0145-2AA2-F443-8B06-6477778CC621}"/>
              </a:ext>
            </a:extLst>
          </p:cNvPr>
          <p:cNvSpPr>
            <a:spLocks noGrp="1"/>
          </p:cNvSpPr>
          <p:nvPr>
            <p:ph type="pic" sz="quarter" idx="16"/>
          </p:nvPr>
        </p:nvSpPr>
        <p:spPr>
          <a:xfrm>
            <a:off x="847725" y="1854200"/>
            <a:ext cx="2509838" cy="1300163"/>
          </a:xfrm>
          <a:prstGeom prst="rect">
            <a:avLst/>
          </a:prstGeom>
          <a:solidFill>
            <a:schemeClr val="bg1">
              <a:lumMod val="95000"/>
            </a:schemeClr>
          </a:solidFill>
        </p:spPr>
        <p:txBody>
          <a:bodyPr/>
          <a:lstStyle/>
          <a:p>
            <a:r>
              <a:rPr lang="en-US"/>
              <a:t>Click icon to add picture</a:t>
            </a:r>
            <a:endParaRPr lang="en-US" dirty="0"/>
          </a:p>
        </p:txBody>
      </p:sp>
      <p:sp>
        <p:nvSpPr>
          <p:cNvPr id="34" name="Picture Placeholder 3">
            <a:extLst>
              <a:ext uri="{FF2B5EF4-FFF2-40B4-BE49-F238E27FC236}">
                <a16:creationId xmlns:a16="http://schemas.microsoft.com/office/drawing/2014/main" id="{AF8F16E7-BA05-1F47-851C-97E114224131}"/>
              </a:ext>
            </a:extLst>
          </p:cNvPr>
          <p:cNvSpPr>
            <a:spLocks noGrp="1"/>
          </p:cNvSpPr>
          <p:nvPr>
            <p:ph type="pic" sz="quarter" idx="17"/>
          </p:nvPr>
        </p:nvSpPr>
        <p:spPr>
          <a:xfrm>
            <a:off x="3505865" y="1854200"/>
            <a:ext cx="2509838" cy="1300163"/>
          </a:xfrm>
          <a:prstGeom prst="rect">
            <a:avLst/>
          </a:prstGeom>
          <a:solidFill>
            <a:schemeClr val="bg1">
              <a:lumMod val="95000"/>
            </a:schemeClr>
          </a:solidFill>
        </p:spPr>
        <p:txBody>
          <a:bodyPr/>
          <a:lstStyle/>
          <a:p>
            <a:r>
              <a:rPr lang="en-US"/>
              <a:t>Click icon to add picture</a:t>
            </a:r>
            <a:endParaRPr lang="en-US" dirty="0"/>
          </a:p>
        </p:txBody>
      </p:sp>
      <p:sp>
        <p:nvSpPr>
          <p:cNvPr id="35" name="Picture Placeholder 3">
            <a:extLst>
              <a:ext uri="{FF2B5EF4-FFF2-40B4-BE49-F238E27FC236}">
                <a16:creationId xmlns:a16="http://schemas.microsoft.com/office/drawing/2014/main" id="{877B1275-C679-BB4C-B545-CEA2229DCF6A}"/>
              </a:ext>
            </a:extLst>
          </p:cNvPr>
          <p:cNvSpPr>
            <a:spLocks noGrp="1"/>
          </p:cNvSpPr>
          <p:nvPr>
            <p:ph type="pic" sz="quarter" idx="18"/>
          </p:nvPr>
        </p:nvSpPr>
        <p:spPr>
          <a:xfrm>
            <a:off x="6174637" y="1854200"/>
            <a:ext cx="2509838" cy="1300163"/>
          </a:xfrm>
          <a:prstGeom prst="rect">
            <a:avLst/>
          </a:prstGeom>
          <a:solidFill>
            <a:schemeClr val="bg1">
              <a:lumMod val="95000"/>
            </a:schemeClr>
          </a:solidFill>
        </p:spPr>
        <p:txBody>
          <a:bodyPr/>
          <a:lstStyle/>
          <a:p>
            <a:r>
              <a:rPr lang="en-US"/>
              <a:t>Click icon to add picture</a:t>
            </a:r>
            <a:endParaRPr lang="en-US" dirty="0"/>
          </a:p>
        </p:txBody>
      </p:sp>
      <p:sp>
        <p:nvSpPr>
          <p:cNvPr id="36" name="Picture Placeholder 3">
            <a:extLst>
              <a:ext uri="{FF2B5EF4-FFF2-40B4-BE49-F238E27FC236}">
                <a16:creationId xmlns:a16="http://schemas.microsoft.com/office/drawing/2014/main" id="{3F2A1571-6402-7449-8EEB-95F764A6C4EC}"/>
              </a:ext>
            </a:extLst>
          </p:cNvPr>
          <p:cNvSpPr>
            <a:spLocks noGrp="1"/>
          </p:cNvSpPr>
          <p:nvPr>
            <p:ph type="pic" sz="quarter" idx="19"/>
          </p:nvPr>
        </p:nvSpPr>
        <p:spPr>
          <a:xfrm>
            <a:off x="8832777" y="1854200"/>
            <a:ext cx="2509838" cy="1300163"/>
          </a:xfrm>
          <a:prstGeom prst="rect">
            <a:avLst/>
          </a:prstGeom>
          <a:solidFill>
            <a:schemeClr val="bg1">
              <a:lumMod val="95000"/>
            </a:schemeClr>
          </a:solidFill>
        </p:spPr>
        <p:txBody>
          <a:bodyPr/>
          <a:lstStyle/>
          <a:p>
            <a:r>
              <a:rPr lang="en-US"/>
              <a:t>Click icon to add picture</a:t>
            </a:r>
            <a:endParaRPr lang="en-US" dirty="0"/>
          </a:p>
        </p:txBody>
      </p:sp>
      <p:sp>
        <p:nvSpPr>
          <p:cNvPr id="37" name="Picture Placeholder 3">
            <a:extLst>
              <a:ext uri="{FF2B5EF4-FFF2-40B4-BE49-F238E27FC236}">
                <a16:creationId xmlns:a16="http://schemas.microsoft.com/office/drawing/2014/main" id="{CEFFD43E-2B3A-5042-9BA4-E8ACC0F7DB38}"/>
              </a:ext>
            </a:extLst>
          </p:cNvPr>
          <p:cNvSpPr>
            <a:spLocks noGrp="1"/>
          </p:cNvSpPr>
          <p:nvPr>
            <p:ph type="pic" sz="quarter" idx="20"/>
          </p:nvPr>
        </p:nvSpPr>
        <p:spPr>
          <a:xfrm>
            <a:off x="847725" y="3300228"/>
            <a:ext cx="2509838" cy="1300163"/>
          </a:xfrm>
          <a:prstGeom prst="rect">
            <a:avLst/>
          </a:prstGeom>
          <a:solidFill>
            <a:schemeClr val="bg1">
              <a:lumMod val="95000"/>
            </a:schemeClr>
          </a:solidFill>
        </p:spPr>
        <p:txBody>
          <a:bodyPr/>
          <a:lstStyle/>
          <a:p>
            <a:r>
              <a:rPr lang="en-US"/>
              <a:t>Click icon to add picture</a:t>
            </a:r>
            <a:endParaRPr lang="en-US" dirty="0"/>
          </a:p>
        </p:txBody>
      </p:sp>
      <p:sp>
        <p:nvSpPr>
          <p:cNvPr id="38" name="Picture Placeholder 3">
            <a:extLst>
              <a:ext uri="{FF2B5EF4-FFF2-40B4-BE49-F238E27FC236}">
                <a16:creationId xmlns:a16="http://schemas.microsoft.com/office/drawing/2014/main" id="{6CE9DC37-09ED-884D-9727-E30913340B6E}"/>
              </a:ext>
            </a:extLst>
          </p:cNvPr>
          <p:cNvSpPr>
            <a:spLocks noGrp="1"/>
          </p:cNvSpPr>
          <p:nvPr>
            <p:ph type="pic" sz="quarter" idx="21"/>
          </p:nvPr>
        </p:nvSpPr>
        <p:spPr>
          <a:xfrm>
            <a:off x="3505865" y="3300228"/>
            <a:ext cx="2509838" cy="1300163"/>
          </a:xfrm>
          <a:prstGeom prst="rect">
            <a:avLst/>
          </a:prstGeom>
          <a:solidFill>
            <a:schemeClr val="bg1">
              <a:lumMod val="95000"/>
            </a:schemeClr>
          </a:solidFill>
        </p:spPr>
        <p:txBody>
          <a:bodyPr/>
          <a:lstStyle/>
          <a:p>
            <a:r>
              <a:rPr lang="en-US"/>
              <a:t>Click icon to add picture</a:t>
            </a:r>
            <a:endParaRPr lang="en-US" dirty="0"/>
          </a:p>
        </p:txBody>
      </p:sp>
      <p:sp>
        <p:nvSpPr>
          <p:cNvPr id="39" name="Picture Placeholder 3">
            <a:extLst>
              <a:ext uri="{FF2B5EF4-FFF2-40B4-BE49-F238E27FC236}">
                <a16:creationId xmlns:a16="http://schemas.microsoft.com/office/drawing/2014/main" id="{AA50E35E-D964-434A-A8EF-7FEC011F1F34}"/>
              </a:ext>
            </a:extLst>
          </p:cNvPr>
          <p:cNvSpPr>
            <a:spLocks noGrp="1"/>
          </p:cNvSpPr>
          <p:nvPr>
            <p:ph type="pic" sz="quarter" idx="22"/>
          </p:nvPr>
        </p:nvSpPr>
        <p:spPr>
          <a:xfrm>
            <a:off x="6174637" y="3300228"/>
            <a:ext cx="2509838" cy="1300163"/>
          </a:xfrm>
          <a:prstGeom prst="rect">
            <a:avLst/>
          </a:prstGeom>
          <a:solidFill>
            <a:schemeClr val="bg1">
              <a:lumMod val="95000"/>
            </a:schemeClr>
          </a:solidFill>
        </p:spPr>
        <p:txBody>
          <a:bodyPr/>
          <a:lstStyle/>
          <a:p>
            <a:r>
              <a:rPr lang="en-US"/>
              <a:t>Click icon to add picture</a:t>
            </a:r>
            <a:endParaRPr lang="en-US" dirty="0"/>
          </a:p>
        </p:txBody>
      </p:sp>
      <p:sp>
        <p:nvSpPr>
          <p:cNvPr id="40" name="Picture Placeholder 3">
            <a:extLst>
              <a:ext uri="{FF2B5EF4-FFF2-40B4-BE49-F238E27FC236}">
                <a16:creationId xmlns:a16="http://schemas.microsoft.com/office/drawing/2014/main" id="{997FA146-3B8C-BB45-8EF4-CA471E42F274}"/>
              </a:ext>
            </a:extLst>
          </p:cNvPr>
          <p:cNvSpPr>
            <a:spLocks noGrp="1"/>
          </p:cNvSpPr>
          <p:nvPr>
            <p:ph type="pic" sz="quarter" idx="23"/>
          </p:nvPr>
        </p:nvSpPr>
        <p:spPr>
          <a:xfrm>
            <a:off x="8832777" y="3300228"/>
            <a:ext cx="2509838" cy="1300163"/>
          </a:xfrm>
          <a:prstGeom prst="rect">
            <a:avLst/>
          </a:prstGeom>
          <a:solidFill>
            <a:schemeClr val="bg1">
              <a:lumMod val="95000"/>
            </a:schemeClr>
          </a:solidFill>
        </p:spPr>
        <p:txBody>
          <a:bodyPr/>
          <a:lstStyle/>
          <a:p>
            <a:r>
              <a:rPr lang="en-US"/>
              <a:t>Click icon to add picture</a:t>
            </a:r>
            <a:endParaRPr lang="en-US" dirty="0"/>
          </a:p>
        </p:txBody>
      </p:sp>
      <p:sp>
        <p:nvSpPr>
          <p:cNvPr id="41" name="Picture Placeholder 3">
            <a:extLst>
              <a:ext uri="{FF2B5EF4-FFF2-40B4-BE49-F238E27FC236}">
                <a16:creationId xmlns:a16="http://schemas.microsoft.com/office/drawing/2014/main" id="{3F0A9D60-4827-0C49-8AFB-6BB14A7D4DCA}"/>
              </a:ext>
            </a:extLst>
          </p:cNvPr>
          <p:cNvSpPr>
            <a:spLocks noGrp="1"/>
          </p:cNvSpPr>
          <p:nvPr>
            <p:ph type="pic" sz="quarter" idx="24"/>
          </p:nvPr>
        </p:nvSpPr>
        <p:spPr>
          <a:xfrm>
            <a:off x="847725" y="4767521"/>
            <a:ext cx="2509838" cy="1300163"/>
          </a:xfrm>
          <a:prstGeom prst="rect">
            <a:avLst/>
          </a:prstGeom>
          <a:solidFill>
            <a:schemeClr val="bg1">
              <a:lumMod val="95000"/>
            </a:schemeClr>
          </a:solidFill>
        </p:spPr>
        <p:txBody>
          <a:bodyPr/>
          <a:lstStyle/>
          <a:p>
            <a:r>
              <a:rPr lang="en-US"/>
              <a:t>Click icon to add picture</a:t>
            </a:r>
            <a:endParaRPr lang="en-US" dirty="0"/>
          </a:p>
        </p:txBody>
      </p:sp>
      <p:sp>
        <p:nvSpPr>
          <p:cNvPr id="61" name="Picture Placeholder 3">
            <a:extLst>
              <a:ext uri="{FF2B5EF4-FFF2-40B4-BE49-F238E27FC236}">
                <a16:creationId xmlns:a16="http://schemas.microsoft.com/office/drawing/2014/main" id="{478DDEF1-E0C5-2B49-A7AB-7F2D18B851B3}"/>
              </a:ext>
            </a:extLst>
          </p:cNvPr>
          <p:cNvSpPr>
            <a:spLocks noGrp="1"/>
          </p:cNvSpPr>
          <p:nvPr>
            <p:ph type="pic" sz="quarter" idx="25"/>
          </p:nvPr>
        </p:nvSpPr>
        <p:spPr>
          <a:xfrm>
            <a:off x="3505865" y="4767521"/>
            <a:ext cx="2509838" cy="1300163"/>
          </a:xfrm>
          <a:prstGeom prst="rect">
            <a:avLst/>
          </a:prstGeom>
          <a:solidFill>
            <a:schemeClr val="bg1">
              <a:lumMod val="95000"/>
            </a:schemeClr>
          </a:solidFill>
        </p:spPr>
        <p:txBody>
          <a:bodyPr/>
          <a:lstStyle/>
          <a:p>
            <a:r>
              <a:rPr lang="en-US"/>
              <a:t>Click icon to add picture</a:t>
            </a:r>
            <a:endParaRPr lang="en-US" dirty="0"/>
          </a:p>
        </p:txBody>
      </p:sp>
      <p:sp>
        <p:nvSpPr>
          <p:cNvPr id="62" name="Picture Placeholder 3">
            <a:extLst>
              <a:ext uri="{FF2B5EF4-FFF2-40B4-BE49-F238E27FC236}">
                <a16:creationId xmlns:a16="http://schemas.microsoft.com/office/drawing/2014/main" id="{5A61F45C-A035-FD49-BDC8-A78CDFA6D26D}"/>
              </a:ext>
            </a:extLst>
          </p:cNvPr>
          <p:cNvSpPr>
            <a:spLocks noGrp="1"/>
          </p:cNvSpPr>
          <p:nvPr>
            <p:ph type="pic" sz="quarter" idx="26"/>
          </p:nvPr>
        </p:nvSpPr>
        <p:spPr>
          <a:xfrm>
            <a:off x="6174637" y="4767521"/>
            <a:ext cx="2509838" cy="1300163"/>
          </a:xfrm>
          <a:prstGeom prst="rect">
            <a:avLst/>
          </a:prstGeom>
          <a:solidFill>
            <a:schemeClr val="bg1">
              <a:lumMod val="95000"/>
            </a:schemeClr>
          </a:solidFill>
        </p:spPr>
        <p:txBody>
          <a:bodyPr/>
          <a:lstStyle/>
          <a:p>
            <a:r>
              <a:rPr lang="en-US"/>
              <a:t>Click icon to add picture</a:t>
            </a:r>
            <a:endParaRPr lang="en-US" dirty="0"/>
          </a:p>
        </p:txBody>
      </p:sp>
      <p:sp>
        <p:nvSpPr>
          <p:cNvPr id="63" name="Picture Placeholder 3">
            <a:extLst>
              <a:ext uri="{FF2B5EF4-FFF2-40B4-BE49-F238E27FC236}">
                <a16:creationId xmlns:a16="http://schemas.microsoft.com/office/drawing/2014/main" id="{5CC094F7-3A30-6648-8DDB-C677DAABB84F}"/>
              </a:ext>
            </a:extLst>
          </p:cNvPr>
          <p:cNvSpPr>
            <a:spLocks noGrp="1"/>
          </p:cNvSpPr>
          <p:nvPr>
            <p:ph type="pic" sz="quarter" idx="27"/>
          </p:nvPr>
        </p:nvSpPr>
        <p:spPr>
          <a:xfrm>
            <a:off x="8832777" y="4767521"/>
            <a:ext cx="2509838" cy="1300163"/>
          </a:xfrm>
          <a:prstGeom prst="rect">
            <a:avLst/>
          </a:prstGeom>
          <a:solidFill>
            <a:schemeClr val="bg1">
              <a:lumMod val="95000"/>
            </a:schemeClr>
          </a:solidFill>
        </p:spPr>
        <p:txBody>
          <a:bodyPr/>
          <a:lstStyle/>
          <a:p>
            <a:r>
              <a:rPr lang="en-US"/>
              <a:t>Click icon to add picture</a:t>
            </a:r>
            <a:endParaRPr lang="en-US" dirty="0"/>
          </a:p>
        </p:txBody>
      </p:sp>
      <p:sp>
        <p:nvSpPr>
          <p:cNvPr id="64" name="Text Placeholder 4">
            <a:extLst>
              <a:ext uri="{FF2B5EF4-FFF2-40B4-BE49-F238E27FC236}">
                <a16:creationId xmlns:a16="http://schemas.microsoft.com/office/drawing/2014/main" id="{F37A3C98-F50D-C04D-90EB-02847E9B86A7}"/>
              </a:ext>
            </a:extLst>
          </p:cNvPr>
          <p:cNvSpPr>
            <a:spLocks noGrp="1"/>
          </p:cNvSpPr>
          <p:nvPr>
            <p:ph type="body" sz="quarter" idx="15" hasCustomPrompt="1"/>
          </p:nvPr>
        </p:nvSpPr>
        <p:spPr>
          <a:xfrm>
            <a:off x="862013" y="1066801"/>
            <a:ext cx="10460112" cy="729678"/>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17" name="Text Placeholder 6">
            <a:extLst>
              <a:ext uri="{FF2B5EF4-FFF2-40B4-BE49-F238E27FC236}">
                <a16:creationId xmlns:a16="http://schemas.microsoft.com/office/drawing/2014/main" id="{ADD4F732-6121-4C61-B15C-B151B45EA0A7}"/>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2877818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ogos 4">
    <p:spTree>
      <p:nvGrpSpPr>
        <p:cNvPr id="1" name=""/>
        <p:cNvGrpSpPr/>
        <p:nvPr/>
      </p:nvGrpSpPr>
      <p:grpSpPr>
        <a:xfrm>
          <a:off x="0" y="0"/>
          <a:ext cx="0" cy="0"/>
          <a:chOff x="0" y="0"/>
          <a:chExt cx="0" cy="0"/>
        </a:xfrm>
      </p:grpSpPr>
      <p:sp>
        <p:nvSpPr>
          <p:cNvPr id="43" name="Picture Placeholder 2">
            <a:extLst>
              <a:ext uri="{FF2B5EF4-FFF2-40B4-BE49-F238E27FC236}">
                <a16:creationId xmlns:a16="http://schemas.microsoft.com/office/drawing/2014/main" id="{293A3A62-D61A-614D-A937-83025E03E327}"/>
              </a:ext>
            </a:extLst>
          </p:cNvPr>
          <p:cNvSpPr>
            <a:spLocks noGrp="1"/>
          </p:cNvSpPr>
          <p:nvPr>
            <p:ph type="pic" sz="quarter" idx="21"/>
          </p:nvPr>
        </p:nvSpPr>
        <p:spPr>
          <a:xfrm>
            <a:off x="847725" y="3281943"/>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44" name="Picture Placeholder 2">
            <a:extLst>
              <a:ext uri="{FF2B5EF4-FFF2-40B4-BE49-F238E27FC236}">
                <a16:creationId xmlns:a16="http://schemas.microsoft.com/office/drawing/2014/main" id="{75DD6F2D-B9A3-9C42-8251-20D0422E2EC6}"/>
              </a:ext>
            </a:extLst>
          </p:cNvPr>
          <p:cNvSpPr>
            <a:spLocks noGrp="1"/>
          </p:cNvSpPr>
          <p:nvPr>
            <p:ph type="pic" sz="quarter" idx="22"/>
          </p:nvPr>
        </p:nvSpPr>
        <p:spPr>
          <a:xfrm>
            <a:off x="2974236" y="3281943"/>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45" name="Picture Placeholder 2">
            <a:extLst>
              <a:ext uri="{FF2B5EF4-FFF2-40B4-BE49-F238E27FC236}">
                <a16:creationId xmlns:a16="http://schemas.microsoft.com/office/drawing/2014/main" id="{958998D9-C016-814D-9AEA-0CCADB3DE1DA}"/>
              </a:ext>
            </a:extLst>
          </p:cNvPr>
          <p:cNvSpPr>
            <a:spLocks noGrp="1"/>
          </p:cNvSpPr>
          <p:nvPr>
            <p:ph type="pic" sz="quarter" idx="23"/>
          </p:nvPr>
        </p:nvSpPr>
        <p:spPr>
          <a:xfrm>
            <a:off x="5090116" y="3281943"/>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46" name="Picture Placeholder 2">
            <a:extLst>
              <a:ext uri="{FF2B5EF4-FFF2-40B4-BE49-F238E27FC236}">
                <a16:creationId xmlns:a16="http://schemas.microsoft.com/office/drawing/2014/main" id="{5233C145-B013-CA41-9969-49CFD9A597D3}"/>
              </a:ext>
            </a:extLst>
          </p:cNvPr>
          <p:cNvSpPr>
            <a:spLocks noGrp="1"/>
          </p:cNvSpPr>
          <p:nvPr>
            <p:ph type="pic" sz="quarter" idx="24"/>
          </p:nvPr>
        </p:nvSpPr>
        <p:spPr>
          <a:xfrm>
            <a:off x="7216627" y="3281943"/>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47" name="Picture Placeholder 2">
            <a:extLst>
              <a:ext uri="{FF2B5EF4-FFF2-40B4-BE49-F238E27FC236}">
                <a16:creationId xmlns:a16="http://schemas.microsoft.com/office/drawing/2014/main" id="{326430F3-446E-5642-A937-EE6F8E359B2D}"/>
              </a:ext>
            </a:extLst>
          </p:cNvPr>
          <p:cNvSpPr>
            <a:spLocks noGrp="1"/>
          </p:cNvSpPr>
          <p:nvPr>
            <p:ph type="pic" sz="quarter" idx="25"/>
          </p:nvPr>
        </p:nvSpPr>
        <p:spPr>
          <a:xfrm>
            <a:off x="9353771" y="3281943"/>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48" name="Picture Placeholder 2">
            <a:extLst>
              <a:ext uri="{FF2B5EF4-FFF2-40B4-BE49-F238E27FC236}">
                <a16:creationId xmlns:a16="http://schemas.microsoft.com/office/drawing/2014/main" id="{781FB46A-EEEA-0047-ABCA-A8A9A22849A3}"/>
              </a:ext>
            </a:extLst>
          </p:cNvPr>
          <p:cNvSpPr>
            <a:spLocks noGrp="1"/>
          </p:cNvSpPr>
          <p:nvPr>
            <p:ph type="pic" sz="quarter" idx="26"/>
          </p:nvPr>
        </p:nvSpPr>
        <p:spPr>
          <a:xfrm>
            <a:off x="847725" y="4695483"/>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49" name="Picture Placeholder 2">
            <a:extLst>
              <a:ext uri="{FF2B5EF4-FFF2-40B4-BE49-F238E27FC236}">
                <a16:creationId xmlns:a16="http://schemas.microsoft.com/office/drawing/2014/main" id="{C8A01C39-0B14-5A43-9DAA-4474286DE2CB}"/>
              </a:ext>
            </a:extLst>
          </p:cNvPr>
          <p:cNvSpPr>
            <a:spLocks noGrp="1"/>
          </p:cNvSpPr>
          <p:nvPr>
            <p:ph type="pic" sz="quarter" idx="27"/>
          </p:nvPr>
        </p:nvSpPr>
        <p:spPr>
          <a:xfrm>
            <a:off x="2974236" y="4695483"/>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50" name="Picture Placeholder 2">
            <a:extLst>
              <a:ext uri="{FF2B5EF4-FFF2-40B4-BE49-F238E27FC236}">
                <a16:creationId xmlns:a16="http://schemas.microsoft.com/office/drawing/2014/main" id="{AEA0235A-7A1B-7F49-A907-1769F4A15DA6}"/>
              </a:ext>
            </a:extLst>
          </p:cNvPr>
          <p:cNvSpPr>
            <a:spLocks noGrp="1"/>
          </p:cNvSpPr>
          <p:nvPr>
            <p:ph type="pic" sz="quarter" idx="28"/>
          </p:nvPr>
        </p:nvSpPr>
        <p:spPr>
          <a:xfrm>
            <a:off x="5090116" y="4695483"/>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51" name="Picture Placeholder 2">
            <a:extLst>
              <a:ext uri="{FF2B5EF4-FFF2-40B4-BE49-F238E27FC236}">
                <a16:creationId xmlns:a16="http://schemas.microsoft.com/office/drawing/2014/main" id="{8AB545A7-2EE4-0D4C-A113-B8C1920A5FD4}"/>
              </a:ext>
            </a:extLst>
          </p:cNvPr>
          <p:cNvSpPr>
            <a:spLocks noGrp="1"/>
          </p:cNvSpPr>
          <p:nvPr>
            <p:ph type="pic" sz="quarter" idx="29"/>
          </p:nvPr>
        </p:nvSpPr>
        <p:spPr>
          <a:xfrm>
            <a:off x="7216627" y="4695483"/>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52" name="Picture Placeholder 2">
            <a:extLst>
              <a:ext uri="{FF2B5EF4-FFF2-40B4-BE49-F238E27FC236}">
                <a16:creationId xmlns:a16="http://schemas.microsoft.com/office/drawing/2014/main" id="{CB354954-6BA0-DD4F-BEF9-C852036368D1}"/>
              </a:ext>
            </a:extLst>
          </p:cNvPr>
          <p:cNvSpPr>
            <a:spLocks noGrp="1"/>
          </p:cNvSpPr>
          <p:nvPr>
            <p:ph type="pic" sz="quarter" idx="30"/>
          </p:nvPr>
        </p:nvSpPr>
        <p:spPr>
          <a:xfrm>
            <a:off x="9353771" y="4695483"/>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53" name="Picture Placeholder 2">
            <a:extLst>
              <a:ext uri="{FF2B5EF4-FFF2-40B4-BE49-F238E27FC236}">
                <a16:creationId xmlns:a16="http://schemas.microsoft.com/office/drawing/2014/main" id="{CC13ED37-BB09-1440-8D1F-4EB3037C3367}"/>
              </a:ext>
            </a:extLst>
          </p:cNvPr>
          <p:cNvSpPr>
            <a:spLocks noGrp="1"/>
          </p:cNvSpPr>
          <p:nvPr>
            <p:ph type="pic" sz="quarter" idx="16"/>
          </p:nvPr>
        </p:nvSpPr>
        <p:spPr>
          <a:xfrm>
            <a:off x="847725" y="1854200"/>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54" name="Picture Placeholder 2">
            <a:extLst>
              <a:ext uri="{FF2B5EF4-FFF2-40B4-BE49-F238E27FC236}">
                <a16:creationId xmlns:a16="http://schemas.microsoft.com/office/drawing/2014/main" id="{8D0E6203-5113-B440-A040-D61E52E09E65}"/>
              </a:ext>
            </a:extLst>
          </p:cNvPr>
          <p:cNvSpPr>
            <a:spLocks noGrp="1"/>
          </p:cNvSpPr>
          <p:nvPr>
            <p:ph type="pic" sz="quarter" idx="17"/>
          </p:nvPr>
        </p:nvSpPr>
        <p:spPr>
          <a:xfrm>
            <a:off x="2974236" y="1854200"/>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55" name="Picture Placeholder 2">
            <a:extLst>
              <a:ext uri="{FF2B5EF4-FFF2-40B4-BE49-F238E27FC236}">
                <a16:creationId xmlns:a16="http://schemas.microsoft.com/office/drawing/2014/main" id="{3DF7E60A-2140-E843-A00A-9C43A2723820}"/>
              </a:ext>
            </a:extLst>
          </p:cNvPr>
          <p:cNvSpPr>
            <a:spLocks noGrp="1"/>
          </p:cNvSpPr>
          <p:nvPr>
            <p:ph type="pic" sz="quarter" idx="18"/>
          </p:nvPr>
        </p:nvSpPr>
        <p:spPr>
          <a:xfrm>
            <a:off x="5090116" y="1854200"/>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56" name="Picture Placeholder 2">
            <a:extLst>
              <a:ext uri="{FF2B5EF4-FFF2-40B4-BE49-F238E27FC236}">
                <a16:creationId xmlns:a16="http://schemas.microsoft.com/office/drawing/2014/main" id="{68B7E75D-32EB-C04A-80AF-7E8BC03C502C}"/>
              </a:ext>
            </a:extLst>
          </p:cNvPr>
          <p:cNvSpPr>
            <a:spLocks noGrp="1"/>
          </p:cNvSpPr>
          <p:nvPr>
            <p:ph type="pic" sz="quarter" idx="19"/>
          </p:nvPr>
        </p:nvSpPr>
        <p:spPr>
          <a:xfrm>
            <a:off x="7216627" y="1854200"/>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57" name="Picture Placeholder 2">
            <a:extLst>
              <a:ext uri="{FF2B5EF4-FFF2-40B4-BE49-F238E27FC236}">
                <a16:creationId xmlns:a16="http://schemas.microsoft.com/office/drawing/2014/main" id="{0FA8F0CB-2019-1642-9252-E13375E6717F}"/>
              </a:ext>
            </a:extLst>
          </p:cNvPr>
          <p:cNvSpPr>
            <a:spLocks noGrp="1"/>
          </p:cNvSpPr>
          <p:nvPr>
            <p:ph type="pic" sz="quarter" idx="20"/>
          </p:nvPr>
        </p:nvSpPr>
        <p:spPr>
          <a:xfrm>
            <a:off x="9353771" y="1854200"/>
            <a:ext cx="1981238" cy="1287805"/>
          </a:xfrm>
          <a:prstGeom prst="rect">
            <a:avLst/>
          </a:prstGeom>
          <a:solidFill>
            <a:schemeClr val="bg1">
              <a:lumMod val="95000"/>
            </a:schemeClr>
          </a:solidFill>
        </p:spPr>
        <p:txBody>
          <a:bodyPr/>
          <a:lstStyle/>
          <a:p>
            <a:r>
              <a:rPr lang="en-US"/>
              <a:t>Click icon to add picture</a:t>
            </a:r>
            <a:endParaRPr lang="en-US" dirty="0"/>
          </a:p>
        </p:txBody>
      </p:sp>
      <p:sp>
        <p:nvSpPr>
          <p:cNvPr id="58" name="Text Placeholder 4">
            <a:extLst>
              <a:ext uri="{FF2B5EF4-FFF2-40B4-BE49-F238E27FC236}">
                <a16:creationId xmlns:a16="http://schemas.microsoft.com/office/drawing/2014/main" id="{C1428C9A-20B4-7648-BFB8-2A27535513D3}"/>
              </a:ext>
            </a:extLst>
          </p:cNvPr>
          <p:cNvSpPr>
            <a:spLocks noGrp="1"/>
          </p:cNvSpPr>
          <p:nvPr>
            <p:ph type="body" sz="quarter" idx="15" hasCustomPrompt="1"/>
          </p:nvPr>
        </p:nvSpPr>
        <p:spPr>
          <a:xfrm>
            <a:off x="862013" y="1066801"/>
            <a:ext cx="10460112" cy="729678"/>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20" name="Text Placeholder 6">
            <a:extLst>
              <a:ext uri="{FF2B5EF4-FFF2-40B4-BE49-F238E27FC236}">
                <a16:creationId xmlns:a16="http://schemas.microsoft.com/office/drawing/2014/main" id="{3F446DF9-1D6B-4C2E-AEC9-66BD1D10F4EB}"/>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957931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1">
    <p:bg>
      <p:bgPr>
        <a:solidFill>
          <a:schemeClr val="tx1"/>
        </a:solidFill>
        <a:effectLst/>
      </p:bgPr>
    </p:bg>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58E9C433-A95F-334E-8477-5DE5766B3CF4}"/>
              </a:ext>
            </a:extLst>
          </p:cNvPr>
          <p:cNvCxnSpPr>
            <a:cxnSpLocks/>
          </p:cNvCxnSpPr>
          <p:nvPr userDrawn="1"/>
        </p:nvCxnSpPr>
        <p:spPr>
          <a:xfrm>
            <a:off x="6081823" y="2178050"/>
            <a:ext cx="0" cy="353694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0" name="Text Placeholder 5">
            <a:extLst>
              <a:ext uri="{FF2B5EF4-FFF2-40B4-BE49-F238E27FC236}">
                <a16:creationId xmlns:a16="http://schemas.microsoft.com/office/drawing/2014/main" id="{67FE607B-0D5D-064D-B315-C51C1596A608}"/>
              </a:ext>
            </a:extLst>
          </p:cNvPr>
          <p:cNvSpPr>
            <a:spLocks noGrp="1"/>
          </p:cNvSpPr>
          <p:nvPr>
            <p:ph type="body" sz="quarter" idx="24" hasCustomPrompt="1"/>
          </p:nvPr>
        </p:nvSpPr>
        <p:spPr>
          <a:xfrm>
            <a:off x="2694941" y="2636912"/>
            <a:ext cx="2639055" cy="432048"/>
          </a:xfrm>
          <a:prstGeom prst="rect">
            <a:avLst/>
          </a:prstGeom>
        </p:spPr>
        <p:txBody>
          <a:bodyPr>
            <a:normAutofit/>
          </a:bodyPr>
          <a:lstStyle>
            <a:lvl1pPr algn="l">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51" name="Text Placeholder 5">
            <a:extLst>
              <a:ext uri="{FF2B5EF4-FFF2-40B4-BE49-F238E27FC236}">
                <a16:creationId xmlns:a16="http://schemas.microsoft.com/office/drawing/2014/main" id="{AE4517F6-89BE-6541-9074-4FF5EBDBF6A9}"/>
              </a:ext>
            </a:extLst>
          </p:cNvPr>
          <p:cNvSpPr>
            <a:spLocks noGrp="1"/>
          </p:cNvSpPr>
          <p:nvPr>
            <p:ph type="body" sz="quarter" idx="31" hasCustomPrompt="1"/>
          </p:nvPr>
        </p:nvSpPr>
        <p:spPr>
          <a:xfrm>
            <a:off x="2694941" y="2362200"/>
            <a:ext cx="2639055" cy="259692"/>
          </a:xfrm>
          <a:prstGeom prst="rect">
            <a:avLst/>
          </a:prstGeom>
        </p:spPr>
        <p:txBody>
          <a:bodyPr>
            <a:noAutofit/>
          </a:bodyPr>
          <a:lstStyle>
            <a:lvl1pPr algn="l">
              <a:defRPr sz="16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52" name="Text Placeholder 5">
            <a:extLst>
              <a:ext uri="{FF2B5EF4-FFF2-40B4-BE49-F238E27FC236}">
                <a16:creationId xmlns:a16="http://schemas.microsoft.com/office/drawing/2014/main" id="{9D2D8419-9C3A-B147-9A30-B497A0689548}"/>
              </a:ext>
            </a:extLst>
          </p:cNvPr>
          <p:cNvSpPr>
            <a:spLocks noGrp="1"/>
          </p:cNvSpPr>
          <p:nvPr>
            <p:ph type="body" sz="quarter" idx="32" hasCustomPrompt="1"/>
          </p:nvPr>
        </p:nvSpPr>
        <p:spPr>
          <a:xfrm>
            <a:off x="2694941" y="3501008"/>
            <a:ext cx="2639055" cy="2213991"/>
          </a:xfrm>
          <a:prstGeom prst="rect">
            <a:avLst/>
          </a:prstGeom>
        </p:spPr>
        <p:txBody>
          <a:bodyPr tIns="0">
            <a:normAutofit/>
          </a:bodyPr>
          <a:lstStyle>
            <a:lvl1pPr algn="l">
              <a:lnSpc>
                <a:spcPct val="110000"/>
              </a:lnSpc>
              <a:spcAft>
                <a:spcPts val="600"/>
              </a:spcAft>
              <a:defRPr sz="1000" b="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3" name="Text Placeholder 5">
            <a:extLst>
              <a:ext uri="{FF2B5EF4-FFF2-40B4-BE49-F238E27FC236}">
                <a16:creationId xmlns:a16="http://schemas.microsoft.com/office/drawing/2014/main" id="{3E3ACD19-5B26-1047-BBC4-A8BF3FADBF64}"/>
              </a:ext>
            </a:extLst>
          </p:cNvPr>
          <p:cNvSpPr>
            <a:spLocks noGrp="1"/>
          </p:cNvSpPr>
          <p:nvPr>
            <p:ph type="body" sz="quarter" idx="33" hasCustomPrompt="1"/>
          </p:nvPr>
        </p:nvSpPr>
        <p:spPr>
          <a:xfrm>
            <a:off x="8162264" y="2636912"/>
            <a:ext cx="2639055" cy="432048"/>
          </a:xfrm>
          <a:prstGeom prst="rect">
            <a:avLst/>
          </a:prstGeom>
        </p:spPr>
        <p:txBody>
          <a:bodyPr>
            <a:normAutofit/>
          </a:bodyPr>
          <a:lstStyle>
            <a:lvl1pPr algn="l">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54" name="Text Placeholder 5">
            <a:extLst>
              <a:ext uri="{FF2B5EF4-FFF2-40B4-BE49-F238E27FC236}">
                <a16:creationId xmlns:a16="http://schemas.microsoft.com/office/drawing/2014/main" id="{2440BB56-F3AF-1C45-BDEC-AABF3977EEEF}"/>
              </a:ext>
            </a:extLst>
          </p:cNvPr>
          <p:cNvSpPr>
            <a:spLocks noGrp="1"/>
          </p:cNvSpPr>
          <p:nvPr>
            <p:ph type="body" sz="quarter" idx="34" hasCustomPrompt="1"/>
          </p:nvPr>
        </p:nvSpPr>
        <p:spPr>
          <a:xfrm>
            <a:off x="8162264" y="2362200"/>
            <a:ext cx="2639055" cy="259692"/>
          </a:xfrm>
          <a:prstGeom prst="rect">
            <a:avLst/>
          </a:prstGeom>
        </p:spPr>
        <p:txBody>
          <a:bodyPr>
            <a:noAutofit/>
          </a:bodyPr>
          <a:lstStyle>
            <a:lvl1pPr algn="l">
              <a:defRPr sz="16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16" name="Picture Placeholder 5">
            <a:extLst>
              <a:ext uri="{FF2B5EF4-FFF2-40B4-BE49-F238E27FC236}">
                <a16:creationId xmlns:a16="http://schemas.microsoft.com/office/drawing/2014/main" id="{335D9AC9-070B-2744-8D05-D9CC461C60FC}"/>
              </a:ext>
            </a:extLst>
          </p:cNvPr>
          <p:cNvSpPr>
            <a:spLocks noGrp="1"/>
          </p:cNvSpPr>
          <p:nvPr>
            <p:ph type="pic" sz="quarter" idx="52"/>
          </p:nvPr>
        </p:nvSpPr>
        <p:spPr>
          <a:xfrm>
            <a:off x="1354987" y="2305050"/>
            <a:ext cx="1123950" cy="1123950"/>
          </a:xfrm>
          <a:prstGeom prst="ellipse">
            <a:avLst/>
          </a:prstGeom>
          <a:solidFill>
            <a:schemeClr val="bg1">
              <a:lumMod val="95000"/>
            </a:schemeClr>
          </a:solidFill>
          <a:ln w="28575">
            <a:solidFill>
              <a:schemeClr val="tx2"/>
            </a:solidFill>
          </a:ln>
        </p:spPr>
        <p:txBody>
          <a:bodyPr/>
          <a:lstStyle/>
          <a:p>
            <a:r>
              <a:rPr lang="en-US"/>
              <a:t>Click icon to add picture</a:t>
            </a:r>
            <a:endParaRPr lang="en-US" dirty="0"/>
          </a:p>
        </p:txBody>
      </p:sp>
      <p:sp>
        <p:nvSpPr>
          <p:cNvPr id="18" name="Picture Placeholder 5">
            <a:extLst>
              <a:ext uri="{FF2B5EF4-FFF2-40B4-BE49-F238E27FC236}">
                <a16:creationId xmlns:a16="http://schemas.microsoft.com/office/drawing/2014/main" id="{9A5449C7-1D0D-6A4A-913E-20D1B1F27C41}"/>
              </a:ext>
            </a:extLst>
          </p:cNvPr>
          <p:cNvSpPr>
            <a:spLocks noGrp="1"/>
          </p:cNvSpPr>
          <p:nvPr>
            <p:ph type="pic" sz="quarter" idx="53"/>
          </p:nvPr>
        </p:nvSpPr>
        <p:spPr>
          <a:xfrm>
            <a:off x="6719860" y="2305050"/>
            <a:ext cx="1123950" cy="1123950"/>
          </a:xfrm>
          <a:prstGeom prst="ellipse">
            <a:avLst/>
          </a:prstGeom>
          <a:solidFill>
            <a:schemeClr val="bg1">
              <a:lumMod val="95000"/>
            </a:schemeClr>
          </a:solidFill>
          <a:ln w="28575">
            <a:solidFill>
              <a:schemeClr val="tx2"/>
            </a:solidFill>
          </a:ln>
        </p:spPr>
        <p:txBody>
          <a:bodyPr/>
          <a:lstStyle/>
          <a:p>
            <a:r>
              <a:rPr lang="en-US"/>
              <a:t>Click icon to add picture</a:t>
            </a:r>
            <a:endParaRPr lang="en-US" dirty="0"/>
          </a:p>
        </p:txBody>
      </p:sp>
      <p:sp>
        <p:nvSpPr>
          <p:cNvPr id="14" name="object 6">
            <a:extLst>
              <a:ext uri="{FF2B5EF4-FFF2-40B4-BE49-F238E27FC236}">
                <a16:creationId xmlns:a16="http://schemas.microsoft.com/office/drawing/2014/main" id="{C74A27D8-B2A3-498D-868E-84DCD8954EDE}"/>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15" name="object 5">
            <a:extLst>
              <a:ext uri="{FF2B5EF4-FFF2-40B4-BE49-F238E27FC236}">
                <a16:creationId xmlns:a16="http://schemas.microsoft.com/office/drawing/2014/main" id="{38D7FC9D-6211-4E9C-A7EA-CEE8D468252F}"/>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19" name="Text Placeholder 6">
            <a:extLst>
              <a:ext uri="{FF2B5EF4-FFF2-40B4-BE49-F238E27FC236}">
                <a16:creationId xmlns:a16="http://schemas.microsoft.com/office/drawing/2014/main" id="{E83246DF-EFFE-4350-B769-1E0652E06774}"/>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F2C405FB-1C58-4CE5-A058-CE15681BF105}"/>
              </a:ext>
            </a:extLst>
          </p:cNvPr>
          <p:cNvSpPr>
            <a:spLocks noGrp="1"/>
          </p:cNvSpPr>
          <p:nvPr>
            <p:ph type="body" sz="quarter" idx="54" hasCustomPrompt="1"/>
          </p:nvPr>
        </p:nvSpPr>
        <p:spPr>
          <a:xfrm>
            <a:off x="2695575" y="3211513"/>
            <a:ext cx="2633663" cy="289495"/>
          </a:xfrm>
          <a:ln>
            <a:noFill/>
          </a:ln>
        </p:spPr>
        <p:txBody>
          <a:bodyPr>
            <a:normAutofit/>
          </a:bodyPr>
          <a:lstStyle>
            <a:lvl1pPr>
              <a:defRPr sz="1000" b="1">
                <a:solidFill>
                  <a:schemeClr val="bg2"/>
                </a:solidFill>
                <a:latin typeface="+mn-lt"/>
              </a:defRPr>
            </a:lvl1pPr>
            <a:lvl2pPr>
              <a:defRPr b="1">
                <a:solidFill>
                  <a:schemeClr val="bg2"/>
                </a:solidFill>
                <a:latin typeface="+mn-lt"/>
              </a:defRPr>
            </a:lvl2pPr>
            <a:lvl3pPr>
              <a:defRPr b="1">
                <a:solidFill>
                  <a:schemeClr val="bg2"/>
                </a:solidFill>
                <a:latin typeface="+mn-lt"/>
              </a:defRPr>
            </a:lvl3pPr>
            <a:lvl4pPr>
              <a:defRPr b="1">
                <a:solidFill>
                  <a:schemeClr val="bg2"/>
                </a:solidFill>
                <a:latin typeface="+mn-lt"/>
              </a:defRPr>
            </a:lvl4pPr>
            <a:lvl5pPr>
              <a:defRPr b="1">
                <a:solidFill>
                  <a:schemeClr val="bg2"/>
                </a:solidFill>
                <a:latin typeface="+mn-lt"/>
              </a:defRPr>
            </a:lvl5pPr>
          </a:lstStyle>
          <a:p>
            <a:pPr lvl="0"/>
            <a:r>
              <a:rPr lang="en-US" dirty="0"/>
              <a:t>Experience</a:t>
            </a:r>
            <a:endParaRPr lang="en-GB" dirty="0"/>
          </a:p>
        </p:txBody>
      </p:sp>
      <p:sp>
        <p:nvSpPr>
          <p:cNvPr id="17" name="Text Placeholder 5">
            <a:extLst>
              <a:ext uri="{FF2B5EF4-FFF2-40B4-BE49-F238E27FC236}">
                <a16:creationId xmlns:a16="http://schemas.microsoft.com/office/drawing/2014/main" id="{E8C50CED-EF73-468D-B18C-CAE41BAEC4C0}"/>
              </a:ext>
            </a:extLst>
          </p:cNvPr>
          <p:cNvSpPr>
            <a:spLocks noGrp="1"/>
          </p:cNvSpPr>
          <p:nvPr>
            <p:ph type="body" sz="quarter" idx="55" hasCustomPrompt="1"/>
          </p:nvPr>
        </p:nvSpPr>
        <p:spPr>
          <a:xfrm>
            <a:off x="8162264" y="3494726"/>
            <a:ext cx="2639055" cy="2213991"/>
          </a:xfrm>
          <a:prstGeom prst="rect">
            <a:avLst/>
          </a:prstGeom>
        </p:spPr>
        <p:txBody>
          <a:bodyPr tIns="0">
            <a:normAutofit/>
          </a:bodyPr>
          <a:lstStyle>
            <a:lvl1pPr algn="l">
              <a:lnSpc>
                <a:spcPct val="110000"/>
              </a:lnSpc>
              <a:spcAft>
                <a:spcPts val="600"/>
              </a:spcAft>
              <a:defRPr sz="1000" b="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0" name="Text Placeholder 2">
            <a:extLst>
              <a:ext uri="{FF2B5EF4-FFF2-40B4-BE49-F238E27FC236}">
                <a16:creationId xmlns:a16="http://schemas.microsoft.com/office/drawing/2014/main" id="{71BA3C6E-FEF7-4B48-93B0-F2C22F17923A}"/>
              </a:ext>
            </a:extLst>
          </p:cNvPr>
          <p:cNvSpPr>
            <a:spLocks noGrp="1"/>
          </p:cNvSpPr>
          <p:nvPr>
            <p:ph type="body" sz="quarter" idx="56" hasCustomPrompt="1"/>
          </p:nvPr>
        </p:nvSpPr>
        <p:spPr>
          <a:xfrm>
            <a:off x="8162898" y="3205231"/>
            <a:ext cx="2633663" cy="289495"/>
          </a:xfrm>
          <a:ln>
            <a:noFill/>
          </a:ln>
        </p:spPr>
        <p:txBody>
          <a:bodyPr>
            <a:normAutofit/>
          </a:bodyPr>
          <a:lstStyle>
            <a:lvl1pPr>
              <a:defRPr sz="1000" b="1">
                <a:solidFill>
                  <a:schemeClr val="bg2"/>
                </a:solidFill>
                <a:latin typeface="+mn-lt"/>
              </a:defRPr>
            </a:lvl1pPr>
            <a:lvl2pPr>
              <a:defRPr b="1">
                <a:solidFill>
                  <a:schemeClr val="bg2"/>
                </a:solidFill>
                <a:latin typeface="+mn-lt"/>
              </a:defRPr>
            </a:lvl2pPr>
            <a:lvl3pPr>
              <a:defRPr b="1">
                <a:solidFill>
                  <a:schemeClr val="bg2"/>
                </a:solidFill>
                <a:latin typeface="+mn-lt"/>
              </a:defRPr>
            </a:lvl3pPr>
            <a:lvl4pPr>
              <a:defRPr b="1">
                <a:solidFill>
                  <a:schemeClr val="bg2"/>
                </a:solidFill>
                <a:latin typeface="+mn-lt"/>
              </a:defRPr>
            </a:lvl4pPr>
            <a:lvl5pPr>
              <a:defRPr b="1">
                <a:solidFill>
                  <a:schemeClr val="bg2"/>
                </a:solidFill>
                <a:latin typeface="+mn-lt"/>
              </a:defRPr>
            </a:lvl5pPr>
          </a:lstStyle>
          <a:p>
            <a:pPr lvl="0"/>
            <a:r>
              <a:rPr lang="en-US" dirty="0"/>
              <a:t>Experience</a:t>
            </a:r>
            <a:endParaRPr lang="en-GB" dirty="0"/>
          </a:p>
        </p:txBody>
      </p:sp>
      <p:sp>
        <p:nvSpPr>
          <p:cNvPr id="21" name="Text Placeholder 4">
            <a:extLst>
              <a:ext uri="{FF2B5EF4-FFF2-40B4-BE49-F238E27FC236}">
                <a16:creationId xmlns:a16="http://schemas.microsoft.com/office/drawing/2014/main" id="{3DDBC23C-FD6C-47F1-80FA-7797F0D90105}"/>
              </a:ext>
            </a:extLst>
          </p:cNvPr>
          <p:cNvSpPr>
            <a:spLocks noGrp="1"/>
          </p:cNvSpPr>
          <p:nvPr>
            <p:ph type="body" sz="quarter" idx="15" hasCustomPrompt="1"/>
          </p:nvPr>
        </p:nvSpPr>
        <p:spPr>
          <a:xfrm>
            <a:off x="862013" y="1066801"/>
            <a:ext cx="10460112" cy="729678"/>
          </a:xfrm>
          <a:prstGeom prst="rect">
            <a:avLst/>
          </a:prstGeom>
        </p:spPr>
        <p:txBody>
          <a:bodyPr/>
          <a:lstStyle>
            <a:lvl1pPr>
              <a:defRPr sz="3600" b="0" i="0">
                <a:solidFill>
                  <a:schemeClr val="bg2"/>
                </a:solidFill>
                <a:latin typeface="Georgia" panose="02040502050405020303" pitchFamily="18" charset="0"/>
              </a:defRPr>
            </a:lvl1pPr>
          </a:lstStyle>
          <a:p>
            <a:pPr lvl="0"/>
            <a:r>
              <a:rPr lang="en-GB" dirty="0"/>
              <a:t>Insert title</a:t>
            </a:r>
            <a:endParaRPr lang="en-US" dirty="0"/>
          </a:p>
        </p:txBody>
      </p:sp>
    </p:spTree>
    <p:extLst>
      <p:ext uri="{BB962C8B-B14F-4D97-AF65-F5344CB8AC3E}">
        <p14:creationId xmlns:p14="http://schemas.microsoft.com/office/powerpoint/2010/main" val="31536393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2">
    <p:bg>
      <p:bgPr>
        <a:solidFill>
          <a:schemeClr val="tx1"/>
        </a:solidFill>
        <a:effectLst/>
      </p:bgPr>
    </p:bg>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58E9C433-A95F-334E-8477-5DE5766B3CF4}"/>
              </a:ext>
            </a:extLst>
          </p:cNvPr>
          <p:cNvCxnSpPr>
            <a:cxnSpLocks/>
          </p:cNvCxnSpPr>
          <p:nvPr userDrawn="1"/>
        </p:nvCxnSpPr>
        <p:spPr>
          <a:xfrm>
            <a:off x="4184215" y="2178050"/>
            <a:ext cx="0" cy="353694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80B0B21-BE72-724D-8821-34A01403E319}"/>
              </a:ext>
            </a:extLst>
          </p:cNvPr>
          <p:cNvCxnSpPr>
            <a:cxnSpLocks/>
          </p:cNvCxnSpPr>
          <p:nvPr userDrawn="1"/>
        </p:nvCxnSpPr>
        <p:spPr>
          <a:xfrm>
            <a:off x="7980438" y="2178050"/>
            <a:ext cx="0" cy="3536949"/>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Picture Placeholder 5">
            <a:extLst>
              <a:ext uri="{FF2B5EF4-FFF2-40B4-BE49-F238E27FC236}">
                <a16:creationId xmlns:a16="http://schemas.microsoft.com/office/drawing/2014/main" id="{4FE88D60-DC36-E44E-9D10-802DBE85DA66}"/>
              </a:ext>
            </a:extLst>
          </p:cNvPr>
          <p:cNvSpPr>
            <a:spLocks noGrp="1"/>
          </p:cNvSpPr>
          <p:nvPr>
            <p:ph type="pic" sz="quarter" idx="52"/>
          </p:nvPr>
        </p:nvSpPr>
        <p:spPr>
          <a:xfrm>
            <a:off x="815362" y="2362200"/>
            <a:ext cx="996950" cy="996950"/>
          </a:xfrm>
          <a:prstGeom prst="ellipse">
            <a:avLst/>
          </a:prstGeom>
          <a:solidFill>
            <a:schemeClr val="bg1">
              <a:lumMod val="95000"/>
            </a:schemeClr>
          </a:solidFill>
          <a:ln w="28575">
            <a:solidFill>
              <a:schemeClr val="tx2"/>
            </a:solidFill>
          </a:ln>
        </p:spPr>
        <p:txBody>
          <a:bodyPr/>
          <a:lstStyle/>
          <a:p>
            <a:r>
              <a:rPr lang="en-US"/>
              <a:t>Click icon to add picture</a:t>
            </a:r>
            <a:endParaRPr lang="en-US" dirty="0"/>
          </a:p>
        </p:txBody>
      </p:sp>
      <p:sp>
        <p:nvSpPr>
          <p:cNvPr id="26" name="Picture Placeholder 5">
            <a:extLst>
              <a:ext uri="{FF2B5EF4-FFF2-40B4-BE49-F238E27FC236}">
                <a16:creationId xmlns:a16="http://schemas.microsoft.com/office/drawing/2014/main" id="{EB437C10-D1CA-364D-959D-34991F586C2A}"/>
              </a:ext>
            </a:extLst>
          </p:cNvPr>
          <p:cNvSpPr>
            <a:spLocks noGrp="1"/>
          </p:cNvSpPr>
          <p:nvPr>
            <p:ph type="pic" sz="quarter" idx="53"/>
          </p:nvPr>
        </p:nvSpPr>
        <p:spPr>
          <a:xfrm>
            <a:off x="4529078" y="2362200"/>
            <a:ext cx="996950" cy="996950"/>
          </a:xfrm>
          <a:prstGeom prst="ellipse">
            <a:avLst/>
          </a:prstGeom>
          <a:solidFill>
            <a:schemeClr val="bg1">
              <a:lumMod val="95000"/>
            </a:schemeClr>
          </a:solidFill>
          <a:ln w="28575">
            <a:solidFill>
              <a:schemeClr val="tx2"/>
            </a:solidFill>
          </a:ln>
        </p:spPr>
        <p:txBody>
          <a:bodyPr/>
          <a:lstStyle/>
          <a:p>
            <a:r>
              <a:rPr lang="en-US"/>
              <a:t>Click icon to add picture</a:t>
            </a:r>
            <a:endParaRPr lang="en-US" dirty="0"/>
          </a:p>
        </p:txBody>
      </p:sp>
      <p:sp>
        <p:nvSpPr>
          <p:cNvPr id="27" name="Picture Placeholder 5">
            <a:extLst>
              <a:ext uri="{FF2B5EF4-FFF2-40B4-BE49-F238E27FC236}">
                <a16:creationId xmlns:a16="http://schemas.microsoft.com/office/drawing/2014/main" id="{54C93632-582F-DD4F-B475-610A505C095B}"/>
              </a:ext>
            </a:extLst>
          </p:cNvPr>
          <p:cNvSpPr>
            <a:spLocks noGrp="1"/>
          </p:cNvSpPr>
          <p:nvPr>
            <p:ph type="pic" sz="quarter" idx="54"/>
          </p:nvPr>
        </p:nvSpPr>
        <p:spPr>
          <a:xfrm>
            <a:off x="8368431" y="2374087"/>
            <a:ext cx="996950" cy="996950"/>
          </a:xfrm>
          <a:prstGeom prst="ellipse">
            <a:avLst/>
          </a:prstGeom>
          <a:solidFill>
            <a:schemeClr val="bg1">
              <a:lumMod val="95000"/>
            </a:schemeClr>
          </a:solidFill>
          <a:ln w="28575">
            <a:solidFill>
              <a:schemeClr val="tx2"/>
            </a:solidFill>
          </a:ln>
        </p:spPr>
        <p:txBody>
          <a:bodyPr/>
          <a:lstStyle/>
          <a:p>
            <a:r>
              <a:rPr lang="en-US"/>
              <a:t>Click icon to add picture</a:t>
            </a:r>
            <a:endParaRPr lang="en-US" dirty="0"/>
          </a:p>
        </p:txBody>
      </p:sp>
      <p:sp>
        <p:nvSpPr>
          <p:cNvPr id="19" name="object 6">
            <a:extLst>
              <a:ext uri="{FF2B5EF4-FFF2-40B4-BE49-F238E27FC236}">
                <a16:creationId xmlns:a16="http://schemas.microsoft.com/office/drawing/2014/main" id="{260EE931-8395-4F04-A4E8-5BA939478779}"/>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20" name="object 5">
            <a:extLst>
              <a:ext uri="{FF2B5EF4-FFF2-40B4-BE49-F238E27FC236}">
                <a16:creationId xmlns:a16="http://schemas.microsoft.com/office/drawing/2014/main" id="{927AE658-CAF0-42E6-9628-12F1577E1A3E}"/>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28" name="Text Placeholder 6">
            <a:extLst>
              <a:ext uri="{FF2B5EF4-FFF2-40B4-BE49-F238E27FC236}">
                <a16:creationId xmlns:a16="http://schemas.microsoft.com/office/drawing/2014/main" id="{120DFC0C-58A7-4030-8395-65784778CE03}"/>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3" name="Text Placeholder 4">
            <a:extLst>
              <a:ext uri="{FF2B5EF4-FFF2-40B4-BE49-F238E27FC236}">
                <a16:creationId xmlns:a16="http://schemas.microsoft.com/office/drawing/2014/main" id="{85754253-58B9-4E07-A34C-DAF757CBFD17}"/>
              </a:ext>
            </a:extLst>
          </p:cNvPr>
          <p:cNvSpPr>
            <a:spLocks noGrp="1"/>
          </p:cNvSpPr>
          <p:nvPr>
            <p:ph type="body" sz="quarter" idx="15" hasCustomPrompt="1"/>
          </p:nvPr>
        </p:nvSpPr>
        <p:spPr>
          <a:xfrm>
            <a:off x="862013" y="1066801"/>
            <a:ext cx="10460112" cy="729678"/>
          </a:xfrm>
          <a:prstGeom prst="rect">
            <a:avLst/>
          </a:prstGeom>
        </p:spPr>
        <p:txBody>
          <a:bodyPr/>
          <a:lstStyle>
            <a:lvl1pPr>
              <a:defRPr sz="3600" b="0" i="0">
                <a:solidFill>
                  <a:schemeClr val="bg2"/>
                </a:solidFill>
                <a:latin typeface="Georgia" panose="02040502050405020303" pitchFamily="18" charset="0"/>
              </a:defRPr>
            </a:lvl1pPr>
          </a:lstStyle>
          <a:p>
            <a:pPr lvl="0"/>
            <a:r>
              <a:rPr lang="en-GB" dirty="0"/>
              <a:t>Insert title</a:t>
            </a:r>
            <a:endParaRPr lang="en-US" dirty="0"/>
          </a:p>
        </p:txBody>
      </p:sp>
      <p:sp>
        <p:nvSpPr>
          <p:cNvPr id="34" name="Text Placeholder 5">
            <a:extLst>
              <a:ext uri="{FF2B5EF4-FFF2-40B4-BE49-F238E27FC236}">
                <a16:creationId xmlns:a16="http://schemas.microsoft.com/office/drawing/2014/main" id="{35F339DA-D381-4FAF-8E85-A51A085A8CF2}"/>
              </a:ext>
            </a:extLst>
          </p:cNvPr>
          <p:cNvSpPr>
            <a:spLocks noGrp="1"/>
          </p:cNvSpPr>
          <p:nvPr>
            <p:ph type="body" sz="quarter" idx="24" hasCustomPrompt="1"/>
          </p:nvPr>
        </p:nvSpPr>
        <p:spPr>
          <a:xfrm>
            <a:off x="2012079" y="2636912"/>
            <a:ext cx="1972320" cy="432048"/>
          </a:xfrm>
          <a:prstGeom prst="rect">
            <a:avLst/>
          </a:prstGeom>
        </p:spPr>
        <p:txBody>
          <a:bodyPr>
            <a:normAutofit/>
          </a:bodyPr>
          <a:lstStyle>
            <a:lvl1pPr algn="l">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35" name="Text Placeholder 5">
            <a:extLst>
              <a:ext uri="{FF2B5EF4-FFF2-40B4-BE49-F238E27FC236}">
                <a16:creationId xmlns:a16="http://schemas.microsoft.com/office/drawing/2014/main" id="{523AFD3B-578B-44AE-9E7C-2CDE2D157206}"/>
              </a:ext>
            </a:extLst>
          </p:cNvPr>
          <p:cNvSpPr>
            <a:spLocks noGrp="1"/>
          </p:cNvSpPr>
          <p:nvPr>
            <p:ph type="body" sz="quarter" idx="31" hasCustomPrompt="1"/>
          </p:nvPr>
        </p:nvSpPr>
        <p:spPr>
          <a:xfrm>
            <a:off x="2012079" y="2362200"/>
            <a:ext cx="1972320" cy="259692"/>
          </a:xfrm>
          <a:prstGeom prst="rect">
            <a:avLst/>
          </a:prstGeom>
        </p:spPr>
        <p:txBody>
          <a:bodyPr>
            <a:noAutofit/>
          </a:bodyPr>
          <a:lstStyle>
            <a:lvl1pPr algn="l">
              <a:defRPr sz="16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36" name="Text Placeholder 5">
            <a:extLst>
              <a:ext uri="{FF2B5EF4-FFF2-40B4-BE49-F238E27FC236}">
                <a16:creationId xmlns:a16="http://schemas.microsoft.com/office/drawing/2014/main" id="{3A49B839-8D59-4C31-B9F7-604DCD08180D}"/>
              </a:ext>
            </a:extLst>
          </p:cNvPr>
          <p:cNvSpPr>
            <a:spLocks noGrp="1"/>
          </p:cNvSpPr>
          <p:nvPr>
            <p:ph type="body" sz="quarter" idx="32" hasCustomPrompt="1"/>
          </p:nvPr>
        </p:nvSpPr>
        <p:spPr>
          <a:xfrm>
            <a:off x="2012079" y="3501008"/>
            <a:ext cx="1972320" cy="2213991"/>
          </a:xfrm>
          <a:prstGeom prst="rect">
            <a:avLst/>
          </a:prstGeom>
        </p:spPr>
        <p:txBody>
          <a:bodyPr tIns="0">
            <a:normAutofit/>
          </a:bodyPr>
          <a:lstStyle>
            <a:lvl1pPr algn="l">
              <a:lnSpc>
                <a:spcPct val="110000"/>
              </a:lnSpc>
              <a:spcAft>
                <a:spcPts val="600"/>
              </a:spcAft>
              <a:defRPr sz="1000" b="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7" name="Text Placeholder 2">
            <a:extLst>
              <a:ext uri="{FF2B5EF4-FFF2-40B4-BE49-F238E27FC236}">
                <a16:creationId xmlns:a16="http://schemas.microsoft.com/office/drawing/2014/main" id="{0E9309A4-8C8C-405A-AB1B-245154BB88AA}"/>
              </a:ext>
            </a:extLst>
          </p:cNvPr>
          <p:cNvSpPr>
            <a:spLocks noGrp="1"/>
          </p:cNvSpPr>
          <p:nvPr>
            <p:ph type="body" sz="quarter" idx="60" hasCustomPrompt="1"/>
          </p:nvPr>
        </p:nvSpPr>
        <p:spPr>
          <a:xfrm>
            <a:off x="2012713" y="3211513"/>
            <a:ext cx="1968290" cy="289495"/>
          </a:xfrm>
          <a:ln>
            <a:noFill/>
          </a:ln>
        </p:spPr>
        <p:txBody>
          <a:bodyPr>
            <a:normAutofit/>
          </a:bodyPr>
          <a:lstStyle>
            <a:lvl1pPr>
              <a:defRPr sz="1000" b="1">
                <a:solidFill>
                  <a:schemeClr val="bg2"/>
                </a:solidFill>
                <a:latin typeface="+mn-lt"/>
              </a:defRPr>
            </a:lvl1pPr>
            <a:lvl2pPr>
              <a:defRPr b="1">
                <a:solidFill>
                  <a:schemeClr val="bg2"/>
                </a:solidFill>
                <a:latin typeface="+mn-lt"/>
              </a:defRPr>
            </a:lvl2pPr>
            <a:lvl3pPr>
              <a:defRPr b="1">
                <a:solidFill>
                  <a:schemeClr val="bg2"/>
                </a:solidFill>
                <a:latin typeface="+mn-lt"/>
              </a:defRPr>
            </a:lvl3pPr>
            <a:lvl4pPr>
              <a:defRPr b="1">
                <a:solidFill>
                  <a:schemeClr val="bg2"/>
                </a:solidFill>
                <a:latin typeface="+mn-lt"/>
              </a:defRPr>
            </a:lvl4pPr>
            <a:lvl5pPr>
              <a:defRPr b="1">
                <a:solidFill>
                  <a:schemeClr val="bg2"/>
                </a:solidFill>
                <a:latin typeface="+mn-lt"/>
              </a:defRPr>
            </a:lvl5pPr>
          </a:lstStyle>
          <a:p>
            <a:pPr lvl="0"/>
            <a:r>
              <a:rPr lang="en-US" dirty="0"/>
              <a:t>Experience</a:t>
            </a:r>
            <a:endParaRPr lang="en-GB" dirty="0"/>
          </a:p>
        </p:txBody>
      </p:sp>
      <p:sp>
        <p:nvSpPr>
          <p:cNvPr id="38" name="Text Placeholder 5">
            <a:extLst>
              <a:ext uri="{FF2B5EF4-FFF2-40B4-BE49-F238E27FC236}">
                <a16:creationId xmlns:a16="http://schemas.microsoft.com/office/drawing/2014/main" id="{A7F41B71-62E2-4009-B450-DDC4CF11CFF2}"/>
              </a:ext>
            </a:extLst>
          </p:cNvPr>
          <p:cNvSpPr>
            <a:spLocks noGrp="1"/>
          </p:cNvSpPr>
          <p:nvPr>
            <p:ph type="body" sz="quarter" idx="61" hasCustomPrompt="1"/>
          </p:nvPr>
        </p:nvSpPr>
        <p:spPr>
          <a:xfrm>
            <a:off x="5732076" y="2636912"/>
            <a:ext cx="1972320" cy="432048"/>
          </a:xfrm>
          <a:prstGeom prst="rect">
            <a:avLst/>
          </a:prstGeom>
        </p:spPr>
        <p:txBody>
          <a:bodyPr>
            <a:normAutofit/>
          </a:bodyPr>
          <a:lstStyle>
            <a:lvl1pPr algn="l">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39" name="Text Placeholder 5">
            <a:extLst>
              <a:ext uri="{FF2B5EF4-FFF2-40B4-BE49-F238E27FC236}">
                <a16:creationId xmlns:a16="http://schemas.microsoft.com/office/drawing/2014/main" id="{9171F290-1606-44D8-958D-79A07C4AB932}"/>
              </a:ext>
            </a:extLst>
          </p:cNvPr>
          <p:cNvSpPr>
            <a:spLocks noGrp="1"/>
          </p:cNvSpPr>
          <p:nvPr>
            <p:ph type="body" sz="quarter" idx="62" hasCustomPrompt="1"/>
          </p:nvPr>
        </p:nvSpPr>
        <p:spPr>
          <a:xfrm>
            <a:off x="5732076" y="2362200"/>
            <a:ext cx="1972320" cy="259692"/>
          </a:xfrm>
          <a:prstGeom prst="rect">
            <a:avLst/>
          </a:prstGeom>
        </p:spPr>
        <p:txBody>
          <a:bodyPr>
            <a:noAutofit/>
          </a:bodyPr>
          <a:lstStyle>
            <a:lvl1pPr algn="l">
              <a:defRPr sz="16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40" name="Text Placeholder 5">
            <a:extLst>
              <a:ext uri="{FF2B5EF4-FFF2-40B4-BE49-F238E27FC236}">
                <a16:creationId xmlns:a16="http://schemas.microsoft.com/office/drawing/2014/main" id="{41EA42F3-676F-4CEF-BBCC-22DEE3293703}"/>
              </a:ext>
            </a:extLst>
          </p:cNvPr>
          <p:cNvSpPr>
            <a:spLocks noGrp="1"/>
          </p:cNvSpPr>
          <p:nvPr>
            <p:ph type="body" sz="quarter" idx="63" hasCustomPrompt="1"/>
          </p:nvPr>
        </p:nvSpPr>
        <p:spPr>
          <a:xfrm>
            <a:off x="5732076" y="3501008"/>
            <a:ext cx="1972320" cy="2213991"/>
          </a:xfrm>
          <a:prstGeom prst="rect">
            <a:avLst/>
          </a:prstGeom>
        </p:spPr>
        <p:txBody>
          <a:bodyPr tIns="0">
            <a:normAutofit/>
          </a:bodyPr>
          <a:lstStyle>
            <a:lvl1pPr algn="l">
              <a:lnSpc>
                <a:spcPct val="110000"/>
              </a:lnSpc>
              <a:spcAft>
                <a:spcPts val="600"/>
              </a:spcAft>
              <a:defRPr sz="1000" b="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41" name="Text Placeholder 2">
            <a:extLst>
              <a:ext uri="{FF2B5EF4-FFF2-40B4-BE49-F238E27FC236}">
                <a16:creationId xmlns:a16="http://schemas.microsoft.com/office/drawing/2014/main" id="{7234917C-B838-429E-A309-F01699480934}"/>
              </a:ext>
            </a:extLst>
          </p:cNvPr>
          <p:cNvSpPr>
            <a:spLocks noGrp="1"/>
          </p:cNvSpPr>
          <p:nvPr>
            <p:ph type="body" sz="quarter" idx="64" hasCustomPrompt="1"/>
          </p:nvPr>
        </p:nvSpPr>
        <p:spPr>
          <a:xfrm>
            <a:off x="5732710" y="3211513"/>
            <a:ext cx="1968290" cy="289495"/>
          </a:xfrm>
          <a:ln>
            <a:noFill/>
          </a:ln>
        </p:spPr>
        <p:txBody>
          <a:bodyPr>
            <a:normAutofit/>
          </a:bodyPr>
          <a:lstStyle>
            <a:lvl1pPr>
              <a:defRPr sz="1000" b="1">
                <a:solidFill>
                  <a:schemeClr val="bg2"/>
                </a:solidFill>
                <a:latin typeface="+mn-lt"/>
              </a:defRPr>
            </a:lvl1pPr>
            <a:lvl2pPr>
              <a:defRPr b="1">
                <a:solidFill>
                  <a:schemeClr val="bg2"/>
                </a:solidFill>
                <a:latin typeface="+mn-lt"/>
              </a:defRPr>
            </a:lvl2pPr>
            <a:lvl3pPr>
              <a:defRPr b="1">
                <a:solidFill>
                  <a:schemeClr val="bg2"/>
                </a:solidFill>
                <a:latin typeface="+mn-lt"/>
              </a:defRPr>
            </a:lvl3pPr>
            <a:lvl4pPr>
              <a:defRPr b="1">
                <a:solidFill>
                  <a:schemeClr val="bg2"/>
                </a:solidFill>
                <a:latin typeface="+mn-lt"/>
              </a:defRPr>
            </a:lvl4pPr>
            <a:lvl5pPr>
              <a:defRPr b="1">
                <a:solidFill>
                  <a:schemeClr val="bg2"/>
                </a:solidFill>
                <a:latin typeface="+mn-lt"/>
              </a:defRPr>
            </a:lvl5pPr>
          </a:lstStyle>
          <a:p>
            <a:pPr lvl="0"/>
            <a:r>
              <a:rPr lang="en-US" dirty="0"/>
              <a:t>Experience</a:t>
            </a:r>
            <a:endParaRPr lang="en-GB" dirty="0"/>
          </a:p>
        </p:txBody>
      </p:sp>
      <p:sp>
        <p:nvSpPr>
          <p:cNvPr id="43" name="Text Placeholder 5">
            <a:extLst>
              <a:ext uri="{FF2B5EF4-FFF2-40B4-BE49-F238E27FC236}">
                <a16:creationId xmlns:a16="http://schemas.microsoft.com/office/drawing/2014/main" id="{55C2E7C1-CEDD-4ABC-8C9E-8D6D850A2738}"/>
              </a:ext>
            </a:extLst>
          </p:cNvPr>
          <p:cNvSpPr>
            <a:spLocks noGrp="1"/>
          </p:cNvSpPr>
          <p:nvPr>
            <p:ph type="body" sz="quarter" idx="65" hasCustomPrompt="1"/>
          </p:nvPr>
        </p:nvSpPr>
        <p:spPr>
          <a:xfrm>
            <a:off x="9524902" y="2636912"/>
            <a:ext cx="1972320" cy="432048"/>
          </a:xfrm>
          <a:prstGeom prst="rect">
            <a:avLst/>
          </a:prstGeom>
        </p:spPr>
        <p:txBody>
          <a:bodyPr>
            <a:normAutofit/>
          </a:bodyPr>
          <a:lstStyle>
            <a:lvl1pPr algn="l">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44" name="Text Placeholder 5">
            <a:extLst>
              <a:ext uri="{FF2B5EF4-FFF2-40B4-BE49-F238E27FC236}">
                <a16:creationId xmlns:a16="http://schemas.microsoft.com/office/drawing/2014/main" id="{8DAA1200-E974-42E6-A491-362319132777}"/>
              </a:ext>
            </a:extLst>
          </p:cNvPr>
          <p:cNvSpPr>
            <a:spLocks noGrp="1"/>
          </p:cNvSpPr>
          <p:nvPr>
            <p:ph type="body" sz="quarter" idx="66" hasCustomPrompt="1"/>
          </p:nvPr>
        </p:nvSpPr>
        <p:spPr>
          <a:xfrm>
            <a:off x="9524902" y="2362200"/>
            <a:ext cx="1972320" cy="259692"/>
          </a:xfrm>
          <a:prstGeom prst="rect">
            <a:avLst/>
          </a:prstGeom>
        </p:spPr>
        <p:txBody>
          <a:bodyPr>
            <a:noAutofit/>
          </a:bodyPr>
          <a:lstStyle>
            <a:lvl1pPr algn="l">
              <a:defRPr sz="16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45" name="Text Placeholder 5">
            <a:extLst>
              <a:ext uri="{FF2B5EF4-FFF2-40B4-BE49-F238E27FC236}">
                <a16:creationId xmlns:a16="http://schemas.microsoft.com/office/drawing/2014/main" id="{1AC7BD4F-A127-4BA8-9E4E-DFB578CCC0F6}"/>
              </a:ext>
            </a:extLst>
          </p:cNvPr>
          <p:cNvSpPr>
            <a:spLocks noGrp="1"/>
          </p:cNvSpPr>
          <p:nvPr>
            <p:ph type="body" sz="quarter" idx="67" hasCustomPrompt="1"/>
          </p:nvPr>
        </p:nvSpPr>
        <p:spPr>
          <a:xfrm>
            <a:off x="9524902" y="3501008"/>
            <a:ext cx="1972320" cy="2213991"/>
          </a:xfrm>
          <a:prstGeom prst="rect">
            <a:avLst/>
          </a:prstGeom>
        </p:spPr>
        <p:txBody>
          <a:bodyPr tIns="0">
            <a:normAutofit/>
          </a:bodyPr>
          <a:lstStyle>
            <a:lvl1pPr algn="l">
              <a:lnSpc>
                <a:spcPct val="110000"/>
              </a:lnSpc>
              <a:spcAft>
                <a:spcPts val="600"/>
              </a:spcAft>
              <a:defRPr sz="1000" b="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46" name="Text Placeholder 2">
            <a:extLst>
              <a:ext uri="{FF2B5EF4-FFF2-40B4-BE49-F238E27FC236}">
                <a16:creationId xmlns:a16="http://schemas.microsoft.com/office/drawing/2014/main" id="{EF854110-82D4-463B-8AB4-9B4479C7BFE0}"/>
              </a:ext>
            </a:extLst>
          </p:cNvPr>
          <p:cNvSpPr>
            <a:spLocks noGrp="1"/>
          </p:cNvSpPr>
          <p:nvPr>
            <p:ph type="body" sz="quarter" idx="68" hasCustomPrompt="1"/>
          </p:nvPr>
        </p:nvSpPr>
        <p:spPr>
          <a:xfrm>
            <a:off x="9525536" y="3211513"/>
            <a:ext cx="1968290" cy="289495"/>
          </a:xfrm>
          <a:ln>
            <a:noFill/>
          </a:ln>
        </p:spPr>
        <p:txBody>
          <a:bodyPr>
            <a:normAutofit/>
          </a:bodyPr>
          <a:lstStyle>
            <a:lvl1pPr>
              <a:defRPr sz="1000" b="1">
                <a:solidFill>
                  <a:schemeClr val="bg2"/>
                </a:solidFill>
                <a:latin typeface="+mn-lt"/>
              </a:defRPr>
            </a:lvl1pPr>
            <a:lvl2pPr>
              <a:defRPr b="1">
                <a:solidFill>
                  <a:schemeClr val="bg2"/>
                </a:solidFill>
                <a:latin typeface="+mn-lt"/>
              </a:defRPr>
            </a:lvl2pPr>
            <a:lvl3pPr>
              <a:defRPr b="1">
                <a:solidFill>
                  <a:schemeClr val="bg2"/>
                </a:solidFill>
                <a:latin typeface="+mn-lt"/>
              </a:defRPr>
            </a:lvl3pPr>
            <a:lvl4pPr>
              <a:defRPr b="1">
                <a:solidFill>
                  <a:schemeClr val="bg2"/>
                </a:solidFill>
                <a:latin typeface="+mn-lt"/>
              </a:defRPr>
            </a:lvl4pPr>
            <a:lvl5pPr>
              <a:defRPr b="1">
                <a:solidFill>
                  <a:schemeClr val="bg2"/>
                </a:solidFill>
                <a:latin typeface="+mn-lt"/>
              </a:defRPr>
            </a:lvl5pPr>
          </a:lstStyle>
          <a:p>
            <a:pPr lvl="0"/>
            <a:r>
              <a:rPr lang="en-US" dirty="0"/>
              <a:t>Experience</a:t>
            </a:r>
            <a:endParaRPr lang="en-GB" dirty="0"/>
          </a:p>
        </p:txBody>
      </p:sp>
    </p:spTree>
    <p:extLst>
      <p:ext uri="{BB962C8B-B14F-4D97-AF65-F5344CB8AC3E}">
        <p14:creationId xmlns:p14="http://schemas.microsoft.com/office/powerpoint/2010/main" val="248553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3.1">
    <p:spTree>
      <p:nvGrpSpPr>
        <p:cNvPr id="1" name=""/>
        <p:cNvGrpSpPr/>
        <p:nvPr/>
      </p:nvGrpSpPr>
      <p:grpSpPr>
        <a:xfrm>
          <a:off x="0" y="0"/>
          <a:ext cx="0" cy="0"/>
          <a:chOff x="0" y="0"/>
          <a:chExt cx="0" cy="0"/>
        </a:xfrm>
      </p:grpSpPr>
      <p:sp>
        <p:nvSpPr>
          <p:cNvPr id="24" name="object 2">
            <a:extLst>
              <a:ext uri="{FF2B5EF4-FFF2-40B4-BE49-F238E27FC236}">
                <a16:creationId xmlns:a16="http://schemas.microsoft.com/office/drawing/2014/main" id="{897AECF8-2D12-9149-B647-9E9A878D7C43}"/>
              </a:ext>
            </a:extLst>
          </p:cNvPr>
          <p:cNvSpPr/>
          <p:nvPr userDrawn="1"/>
        </p:nvSpPr>
        <p:spPr>
          <a:xfrm>
            <a:off x="0" y="0"/>
            <a:ext cx="5638800" cy="6858000"/>
          </a:xfrm>
          <a:custGeom>
            <a:avLst/>
            <a:gdLst/>
            <a:ahLst/>
            <a:cxnLst/>
            <a:rect l="l" t="t" r="r" b="b"/>
            <a:pathLst>
              <a:path w="4876800" h="6858000">
                <a:moveTo>
                  <a:pt x="4876800" y="0"/>
                </a:moveTo>
                <a:lnTo>
                  <a:pt x="0" y="0"/>
                </a:lnTo>
                <a:lnTo>
                  <a:pt x="0" y="6858000"/>
                </a:lnTo>
                <a:lnTo>
                  <a:pt x="4876800" y="6858000"/>
                </a:lnTo>
                <a:lnTo>
                  <a:pt x="4876800" y="0"/>
                </a:lnTo>
                <a:close/>
              </a:path>
            </a:pathLst>
          </a:custGeom>
          <a:solidFill>
            <a:srgbClr val="000000"/>
          </a:solidFill>
        </p:spPr>
        <p:txBody>
          <a:bodyPr wrap="square" lIns="0" tIns="0" rIns="0" bIns="0" rtlCol="0"/>
          <a:lstStyle/>
          <a:p>
            <a:endParaRPr dirty="0"/>
          </a:p>
        </p:txBody>
      </p:sp>
      <p:sp>
        <p:nvSpPr>
          <p:cNvPr id="33" name="object 12">
            <a:extLst>
              <a:ext uri="{FF2B5EF4-FFF2-40B4-BE49-F238E27FC236}">
                <a16:creationId xmlns:a16="http://schemas.microsoft.com/office/drawing/2014/main" id="{29BB318B-A859-034B-BFCA-4C4E5868F599}"/>
              </a:ext>
            </a:extLst>
          </p:cNvPr>
          <p:cNvSpPr/>
          <p:nvPr userDrawn="1"/>
        </p:nvSpPr>
        <p:spPr>
          <a:xfrm>
            <a:off x="6460829" y="1036184"/>
            <a:ext cx="1123950" cy="1123950"/>
          </a:xfrm>
          <a:custGeom>
            <a:avLst/>
            <a:gdLst/>
            <a:ahLst/>
            <a:cxnLst/>
            <a:rect l="l" t="t" r="r" b="b"/>
            <a:pathLst>
              <a:path w="1123950" h="1123950">
                <a:moveTo>
                  <a:pt x="561975" y="0"/>
                </a:moveTo>
                <a:lnTo>
                  <a:pt x="513484" y="2062"/>
                </a:lnTo>
                <a:lnTo>
                  <a:pt x="466140" y="8138"/>
                </a:lnTo>
                <a:lnTo>
                  <a:pt x="420110" y="18059"/>
                </a:lnTo>
                <a:lnTo>
                  <a:pt x="375562" y="31655"/>
                </a:lnTo>
                <a:lnTo>
                  <a:pt x="332666" y="48759"/>
                </a:lnTo>
                <a:lnTo>
                  <a:pt x="291591" y="69201"/>
                </a:lnTo>
                <a:lnTo>
                  <a:pt x="252504" y="92812"/>
                </a:lnTo>
                <a:lnTo>
                  <a:pt x="215575" y="119425"/>
                </a:lnTo>
                <a:lnTo>
                  <a:pt x="180973" y="148869"/>
                </a:lnTo>
                <a:lnTo>
                  <a:pt x="148865" y="180978"/>
                </a:lnTo>
                <a:lnTo>
                  <a:pt x="119421" y="215581"/>
                </a:lnTo>
                <a:lnTo>
                  <a:pt x="92809" y="252510"/>
                </a:lnTo>
                <a:lnTo>
                  <a:pt x="69198" y="291597"/>
                </a:lnTo>
                <a:lnTo>
                  <a:pt x="48757" y="332672"/>
                </a:lnTo>
                <a:lnTo>
                  <a:pt x="31654" y="375567"/>
                </a:lnTo>
                <a:lnTo>
                  <a:pt x="18058" y="420114"/>
                </a:lnTo>
                <a:lnTo>
                  <a:pt x="8138" y="466143"/>
                </a:lnTo>
                <a:lnTo>
                  <a:pt x="2062" y="513486"/>
                </a:lnTo>
                <a:lnTo>
                  <a:pt x="0" y="561975"/>
                </a:lnTo>
                <a:lnTo>
                  <a:pt x="2062" y="610468"/>
                </a:lnTo>
                <a:lnTo>
                  <a:pt x="8138" y="657816"/>
                </a:lnTo>
                <a:lnTo>
                  <a:pt x="18058" y="703848"/>
                </a:lnTo>
                <a:lnTo>
                  <a:pt x="31654" y="748397"/>
                </a:lnTo>
                <a:lnTo>
                  <a:pt x="48757" y="791293"/>
                </a:lnTo>
                <a:lnTo>
                  <a:pt x="69198" y="832369"/>
                </a:lnTo>
                <a:lnTo>
                  <a:pt x="92809" y="871456"/>
                </a:lnTo>
                <a:lnTo>
                  <a:pt x="119421" y="908384"/>
                </a:lnTo>
                <a:lnTo>
                  <a:pt x="148865" y="942986"/>
                </a:lnTo>
                <a:lnTo>
                  <a:pt x="180973" y="975093"/>
                </a:lnTo>
                <a:lnTo>
                  <a:pt x="215575" y="1004536"/>
                </a:lnTo>
                <a:lnTo>
                  <a:pt x="252504" y="1031147"/>
                </a:lnTo>
                <a:lnTo>
                  <a:pt x="291591" y="1054756"/>
                </a:lnTo>
                <a:lnTo>
                  <a:pt x="332666" y="1075196"/>
                </a:lnTo>
                <a:lnTo>
                  <a:pt x="375562" y="1092298"/>
                </a:lnTo>
                <a:lnTo>
                  <a:pt x="420110" y="1105892"/>
                </a:lnTo>
                <a:lnTo>
                  <a:pt x="466140" y="1115812"/>
                </a:lnTo>
                <a:lnTo>
                  <a:pt x="513484" y="1121887"/>
                </a:lnTo>
                <a:lnTo>
                  <a:pt x="561975" y="1123950"/>
                </a:lnTo>
                <a:lnTo>
                  <a:pt x="610465" y="1121887"/>
                </a:lnTo>
                <a:lnTo>
                  <a:pt x="657809" y="1115812"/>
                </a:lnTo>
                <a:lnTo>
                  <a:pt x="703839" y="1105892"/>
                </a:lnTo>
                <a:lnTo>
                  <a:pt x="748387" y="1092298"/>
                </a:lnTo>
                <a:lnTo>
                  <a:pt x="791283" y="1075196"/>
                </a:lnTo>
                <a:lnTo>
                  <a:pt x="832358" y="1054756"/>
                </a:lnTo>
                <a:lnTo>
                  <a:pt x="871445" y="1031147"/>
                </a:lnTo>
                <a:lnTo>
                  <a:pt x="908374" y="1004536"/>
                </a:lnTo>
                <a:lnTo>
                  <a:pt x="942976" y="975093"/>
                </a:lnTo>
                <a:lnTo>
                  <a:pt x="975084" y="942986"/>
                </a:lnTo>
                <a:lnTo>
                  <a:pt x="1004528" y="908384"/>
                </a:lnTo>
                <a:lnTo>
                  <a:pt x="1031140" y="871456"/>
                </a:lnTo>
                <a:lnTo>
                  <a:pt x="1054751" y="832369"/>
                </a:lnTo>
                <a:lnTo>
                  <a:pt x="1075192" y="791293"/>
                </a:lnTo>
                <a:lnTo>
                  <a:pt x="1092295" y="748397"/>
                </a:lnTo>
                <a:lnTo>
                  <a:pt x="1105891" y="703848"/>
                </a:lnTo>
                <a:lnTo>
                  <a:pt x="1115811" y="657816"/>
                </a:lnTo>
                <a:lnTo>
                  <a:pt x="1121887" y="610468"/>
                </a:lnTo>
                <a:lnTo>
                  <a:pt x="1123950" y="561975"/>
                </a:lnTo>
                <a:lnTo>
                  <a:pt x="1121887" y="513486"/>
                </a:lnTo>
                <a:lnTo>
                  <a:pt x="1115811" y="466143"/>
                </a:lnTo>
                <a:lnTo>
                  <a:pt x="1105891" y="420114"/>
                </a:lnTo>
                <a:lnTo>
                  <a:pt x="1092295" y="375567"/>
                </a:lnTo>
                <a:lnTo>
                  <a:pt x="1075192" y="332672"/>
                </a:lnTo>
                <a:lnTo>
                  <a:pt x="1054751" y="291597"/>
                </a:lnTo>
                <a:lnTo>
                  <a:pt x="1031140" y="252510"/>
                </a:lnTo>
                <a:lnTo>
                  <a:pt x="1004528" y="215581"/>
                </a:lnTo>
                <a:lnTo>
                  <a:pt x="975084" y="180978"/>
                </a:lnTo>
                <a:lnTo>
                  <a:pt x="942976" y="148869"/>
                </a:lnTo>
                <a:lnTo>
                  <a:pt x="908374" y="119425"/>
                </a:lnTo>
                <a:lnTo>
                  <a:pt x="871445" y="92812"/>
                </a:lnTo>
                <a:lnTo>
                  <a:pt x="832358" y="69201"/>
                </a:lnTo>
                <a:lnTo>
                  <a:pt x="791283" y="48759"/>
                </a:lnTo>
                <a:lnTo>
                  <a:pt x="748387" y="31655"/>
                </a:lnTo>
                <a:lnTo>
                  <a:pt x="703839" y="18059"/>
                </a:lnTo>
                <a:lnTo>
                  <a:pt x="657809" y="8138"/>
                </a:lnTo>
                <a:lnTo>
                  <a:pt x="610465" y="2062"/>
                </a:lnTo>
                <a:lnTo>
                  <a:pt x="561975" y="0"/>
                </a:lnTo>
                <a:close/>
              </a:path>
            </a:pathLst>
          </a:custGeom>
          <a:solidFill>
            <a:srgbClr val="ECECEB"/>
          </a:solidFill>
        </p:spPr>
        <p:txBody>
          <a:bodyPr wrap="square" lIns="0" tIns="0" rIns="0" bIns="0" rtlCol="0"/>
          <a:lstStyle/>
          <a:p>
            <a:endParaRPr dirty="0"/>
          </a:p>
        </p:txBody>
      </p:sp>
      <p:sp>
        <p:nvSpPr>
          <p:cNvPr id="34" name="Text Placeholder 5">
            <a:extLst>
              <a:ext uri="{FF2B5EF4-FFF2-40B4-BE49-F238E27FC236}">
                <a16:creationId xmlns:a16="http://schemas.microsoft.com/office/drawing/2014/main" id="{21C66951-BD04-E145-8ADD-D065F4784A84}"/>
              </a:ext>
            </a:extLst>
          </p:cNvPr>
          <p:cNvSpPr>
            <a:spLocks noGrp="1"/>
          </p:cNvSpPr>
          <p:nvPr>
            <p:ph type="body" sz="quarter" idx="37" hasCustomPrompt="1"/>
          </p:nvPr>
        </p:nvSpPr>
        <p:spPr>
          <a:xfrm>
            <a:off x="7876395" y="1558662"/>
            <a:ext cx="3706005" cy="259692"/>
          </a:xfrm>
          <a:prstGeom prst="rect">
            <a:avLst/>
          </a:prstGeom>
        </p:spPr>
        <p:txBody>
          <a:bodyPr/>
          <a:lstStyle>
            <a:lvl1pPr algn="l">
              <a:defRPr sz="1400">
                <a:solidFill>
                  <a:schemeClr val="tx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35" name="Text Placeholder 5">
            <a:extLst>
              <a:ext uri="{FF2B5EF4-FFF2-40B4-BE49-F238E27FC236}">
                <a16:creationId xmlns:a16="http://schemas.microsoft.com/office/drawing/2014/main" id="{EB981414-C6DB-814C-A445-9B3A93426E3C}"/>
              </a:ext>
            </a:extLst>
          </p:cNvPr>
          <p:cNvSpPr>
            <a:spLocks noGrp="1"/>
          </p:cNvSpPr>
          <p:nvPr>
            <p:ph type="body" sz="quarter" idx="38" hasCustomPrompt="1"/>
          </p:nvPr>
        </p:nvSpPr>
        <p:spPr>
          <a:xfrm>
            <a:off x="7876395" y="1220334"/>
            <a:ext cx="3706005" cy="259692"/>
          </a:xfrm>
          <a:prstGeom prst="rect">
            <a:avLst/>
          </a:prstGeom>
        </p:spPr>
        <p:txBody>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36" name="Text Placeholder 5">
            <a:extLst>
              <a:ext uri="{FF2B5EF4-FFF2-40B4-BE49-F238E27FC236}">
                <a16:creationId xmlns:a16="http://schemas.microsoft.com/office/drawing/2014/main" id="{DC4697B6-67B1-954B-9534-751A31CD6DC9}"/>
              </a:ext>
            </a:extLst>
          </p:cNvPr>
          <p:cNvSpPr>
            <a:spLocks noGrp="1"/>
          </p:cNvSpPr>
          <p:nvPr>
            <p:ph type="body" sz="quarter" idx="39" hasCustomPrompt="1"/>
          </p:nvPr>
        </p:nvSpPr>
        <p:spPr>
          <a:xfrm>
            <a:off x="7876395" y="2069025"/>
            <a:ext cx="3706005" cy="764753"/>
          </a:xfrm>
          <a:prstGeom prst="rect">
            <a:avLst/>
          </a:prstGeom>
        </p:spPr>
        <p:txBody>
          <a:bodyPr>
            <a:normAutofit/>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7" name="Picture Placeholder 5">
            <a:extLst>
              <a:ext uri="{FF2B5EF4-FFF2-40B4-BE49-F238E27FC236}">
                <a16:creationId xmlns:a16="http://schemas.microsoft.com/office/drawing/2014/main" id="{EE1E96A4-E5D5-C041-9904-C91D9067435F}"/>
              </a:ext>
            </a:extLst>
          </p:cNvPr>
          <p:cNvSpPr>
            <a:spLocks noGrp="1"/>
          </p:cNvSpPr>
          <p:nvPr>
            <p:ph type="pic" sz="quarter" idx="40"/>
          </p:nvPr>
        </p:nvSpPr>
        <p:spPr>
          <a:xfrm>
            <a:off x="6460979" y="1036184"/>
            <a:ext cx="1123950" cy="1123950"/>
          </a:xfrm>
          <a:prstGeom prst="rect">
            <a:avLst/>
          </a:prstGeom>
        </p:spPr>
        <p:txBody>
          <a:bodyPr/>
          <a:lstStyle/>
          <a:p>
            <a:r>
              <a:rPr lang="en-US"/>
              <a:t>Click icon to add picture</a:t>
            </a:r>
            <a:endParaRPr lang="en-US" dirty="0"/>
          </a:p>
        </p:txBody>
      </p:sp>
      <p:cxnSp>
        <p:nvCxnSpPr>
          <p:cNvPr id="38" name="Straight Connector 37">
            <a:extLst>
              <a:ext uri="{FF2B5EF4-FFF2-40B4-BE49-F238E27FC236}">
                <a16:creationId xmlns:a16="http://schemas.microsoft.com/office/drawing/2014/main" id="{6A920CEF-B419-814C-92C5-EF274874AE27}"/>
              </a:ext>
            </a:extLst>
          </p:cNvPr>
          <p:cNvCxnSpPr>
            <a:cxnSpLocks/>
          </p:cNvCxnSpPr>
          <p:nvPr userDrawn="1"/>
        </p:nvCxnSpPr>
        <p:spPr>
          <a:xfrm>
            <a:off x="6460829" y="3138578"/>
            <a:ext cx="5121571"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object 12">
            <a:extLst>
              <a:ext uri="{FF2B5EF4-FFF2-40B4-BE49-F238E27FC236}">
                <a16:creationId xmlns:a16="http://schemas.microsoft.com/office/drawing/2014/main" id="{B33D0F63-FBA9-D345-9830-4040888C2694}"/>
              </a:ext>
            </a:extLst>
          </p:cNvPr>
          <p:cNvSpPr/>
          <p:nvPr userDrawn="1"/>
        </p:nvSpPr>
        <p:spPr>
          <a:xfrm>
            <a:off x="6460829" y="3417878"/>
            <a:ext cx="1123950" cy="1123950"/>
          </a:xfrm>
          <a:custGeom>
            <a:avLst/>
            <a:gdLst/>
            <a:ahLst/>
            <a:cxnLst/>
            <a:rect l="l" t="t" r="r" b="b"/>
            <a:pathLst>
              <a:path w="1123950" h="1123950">
                <a:moveTo>
                  <a:pt x="561975" y="0"/>
                </a:moveTo>
                <a:lnTo>
                  <a:pt x="513484" y="2062"/>
                </a:lnTo>
                <a:lnTo>
                  <a:pt x="466140" y="8138"/>
                </a:lnTo>
                <a:lnTo>
                  <a:pt x="420110" y="18059"/>
                </a:lnTo>
                <a:lnTo>
                  <a:pt x="375562" y="31655"/>
                </a:lnTo>
                <a:lnTo>
                  <a:pt x="332666" y="48759"/>
                </a:lnTo>
                <a:lnTo>
                  <a:pt x="291591" y="69201"/>
                </a:lnTo>
                <a:lnTo>
                  <a:pt x="252504" y="92812"/>
                </a:lnTo>
                <a:lnTo>
                  <a:pt x="215575" y="119425"/>
                </a:lnTo>
                <a:lnTo>
                  <a:pt x="180973" y="148869"/>
                </a:lnTo>
                <a:lnTo>
                  <a:pt x="148865" y="180978"/>
                </a:lnTo>
                <a:lnTo>
                  <a:pt x="119421" y="215581"/>
                </a:lnTo>
                <a:lnTo>
                  <a:pt x="92809" y="252510"/>
                </a:lnTo>
                <a:lnTo>
                  <a:pt x="69198" y="291597"/>
                </a:lnTo>
                <a:lnTo>
                  <a:pt x="48757" y="332672"/>
                </a:lnTo>
                <a:lnTo>
                  <a:pt x="31654" y="375567"/>
                </a:lnTo>
                <a:lnTo>
                  <a:pt x="18058" y="420114"/>
                </a:lnTo>
                <a:lnTo>
                  <a:pt x="8138" y="466143"/>
                </a:lnTo>
                <a:lnTo>
                  <a:pt x="2062" y="513486"/>
                </a:lnTo>
                <a:lnTo>
                  <a:pt x="0" y="561975"/>
                </a:lnTo>
                <a:lnTo>
                  <a:pt x="2062" y="610468"/>
                </a:lnTo>
                <a:lnTo>
                  <a:pt x="8138" y="657816"/>
                </a:lnTo>
                <a:lnTo>
                  <a:pt x="18058" y="703848"/>
                </a:lnTo>
                <a:lnTo>
                  <a:pt x="31654" y="748397"/>
                </a:lnTo>
                <a:lnTo>
                  <a:pt x="48757" y="791293"/>
                </a:lnTo>
                <a:lnTo>
                  <a:pt x="69198" y="832369"/>
                </a:lnTo>
                <a:lnTo>
                  <a:pt x="92809" y="871456"/>
                </a:lnTo>
                <a:lnTo>
                  <a:pt x="119421" y="908384"/>
                </a:lnTo>
                <a:lnTo>
                  <a:pt x="148865" y="942986"/>
                </a:lnTo>
                <a:lnTo>
                  <a:pt x="180973" y="975093"/>
                </a:lnTo>
                <a:lnTo>
                  <a:pt x="215575" y="1004536"/>
                </a:lnTo>
                <a:lnTo>
                  <a:pt x="252504" y="1031147"/>
                </a:lnTo>
                <a:lnTo>
                  <a:pt x="291591" y="1054756"/>
                </a:lnTo>
                <a:lnTo>
                  <a:pt x="332666" y="1075196"/>
                </a:lnTo>
                <a:lnTo>
                  <a:pt x="375562" y="1092298"/>
                </a:lnTo>
                <a:lnTo>
                  <a:pt x="420110" y="1105892"/>
                </a:lnTo>
                <a:lnTo>
                  <a:pt x="466140" y="1115812"/>
                </a:lnTo>
                <a:lnTo>
                  <a:pt x="513484" y="1121887"/>
                </a:lnTo>
                <a:lnTo>
                  <a:pt x="561975" y="1123950"/>
                </a:lnTo>
                <a:lnTo>
                  <a:pt x="610465" y="1121887"/>
                </a:lnTo>
                <a:lnTo>
                  <a:pt x="657809" y="1115812"/>
                </a:lnTo>
                <a:lnTo>
                  <a:pt x="703839" y="1105892"/>
                </a:lnTo>
                <a:lnTo>
                  <a:pt x="748387" y="1092298"/>
                </a:lnTo>
                <a:lnTo>
                  <a:pt x="791283" y="1075196"/>
                </a:lnTo>
                <a:lnTo>
                  <a:pt x="832358" y="1054756"/>
                </a:lnTo>
                <a:lnTo>
                  <a:pt x="871445" y="1031147"/>
                </a:lnTo>
                <a:lnTo>
                  <a:pt x="908374" y="1004536"/>
                </a:lnTo>
                <a:lnTo>
                  <a:pt x="942976" y="975093"/>
                </a:lnTo>
                <a:lnTo>
                  <a:pt x="975084" y="942986"/>
                </a:lnTo>
                <a:lnTo>
                  <a:pt x="1004528" y="908384"/>
                </a:lnTo>
                <a:lnTo>
                  <a:pt x="1031140" y="871456"/>
                </a:lnTo>
                <a:lnTo>
                  <a:pt x="1054751" y="832369"/>
                </a:lnTo>
                <a:lnTo>
                  <a:pt x="1075192" y="791293"/>
                </a:lnTo>
                <a:lnTo>
                  <a:pt x="1092295" y="748397"/>
                </a:lnTo>
                <a:lnTo>
                  <a:pt x="1105891" y="703848"/>
                </a:lnTo>
                <a:lnTo>
                  <a:pt x="1115811" y="657816"/>
                </a:lnTo>
                <a:lnTo>
                  <a:pt x="1121887" y="610468"/>
                </a:lnTo>
                <a:lnTo>
                  <a:pt x="1123950" y="561975"/>
                </a:lnTo>
                <a:lnTo>
                  <a:pt x="1121887" y="513486"/>
                </a:lnTo>
                <a:lnTo>
                  <a:pt x="1115811" y="466143"/>
                </a:lnTo>
                <a:lnTo>
                  <a:pt x="1105891" y="420114"/>
                </a:lnTo>
                <a:lnTo>
                  <a:pt x="1092295" y="375567"/>
                </a:lnTo>
                <a:lnTo>
                  <a:pt x="1075192" y="332672"/>
                </a:lnTo>
                <a:lnTo>
                  <a:pt x="1054751" y="291597"/>
                </a:lnTo>
                <a:lnTo>
                  <a:pt x="1031140" y="252510"/>
                </a:lnTo>
                <a:lnTo>
                  <a:pt x="1004528" y="215581"/>
                </a:lnTo>
                <a:lnTo>
                  <a:pt x="975084" y="180978"/>
                </a:lnTo>
                <a:lnTo>
                  <a:pt x="942976" y="148869"/>
                </a:lnTo>
                <a:lnTo>
                  <a:pt x="908374" y="119425"/>
                </a:lnTo>
                <a:lnTo>
                  <a:pt x="871445" y="92812"/>
                </a:lnTo>
                <a:lnTo>
                  <a:pt x="832358" y="69201"/>
                </a:lnTo>
                <a:lnTo>
                  <a:pt x="791283" y="48759"/>
                </a:lnTo>
                <a:lnTo>
                  <a:pt x="748387" y="31655"/>
                </a:lnTo>
                <a:lnTo>
                  <a:pt x="703839" y="18059"/>
                </a:lnTo>
                <a:lnTo>
                  <a:pt x="657809" y="8138"/>
                </a:lnTo>
                <a:lnTo>
                  <a:pt x="610465" y="2062"/>
                </a:lnTo>
                <a:lnTo>
                  <a:pt x="561975" y="0"/>
                </a:lnTo>
                <a:close/>
              </a:path>
            </a:pathLst>
          </a:custGeom>
          <a:solidFill>
            <a:srgbClr val="ECECEB"/>
          </a:solidFill>
        </p:spPr>
        <p:txBody>
          <a:bodyPr wrap="square" lIns="0" tIns="0" rIns="0" bIns="0" rtlCol="0"/>
          <a:lstStyle/>
          <a:p>
            <a:endParaRPr dirty="0"/>
          </a:p>
        </p:txBody>
      </p:sp>
      <p:sp>
        <p:nvSpPr>
          <p:cNvPr id="40" name="Text Placeholder 5">
            <a:extLst>
              <a:ext uri="{FF2B5EF4-FFF2-40B4-BE49-F238E27FC236}">
                <a16:creationId xmlns:a16="http://schemas.microsoft.com/office/drawing/2014/main" id="{B12CE457-EF61-B54F-B0F1-48D7EBE74D4F}"/>
              </a:ext>
            </a:extLst>
          </p:cNvPr>
          <p:cNvSpPr>
            <a:spLocks noGrp="1"/>
          </p:cNvSpPr>
          <p:nvPr>
            <p:ph type="body" sz="quarter" idx="41" hasCustomPrompt="1"/>
          </p:nvPr>
        </p:nvSpPr>
        <p:spPr>
          <a:xfrm>
            <a:off x="7876395" y="3940356"/>
            <a:ext cx="3706005" cy="259692"/>
          </a:xfrm>
          <a:prstGeom prst="rect">
            <a:avLst/>
          </a:prstGeom>
        </p:spPr>
        <p:txBody>
          <a:bodyPr/>
          <a:lstStyle>
            <a:lvl1pPr algn="l">
              <a:defRPr sz="1400">
                <a:solidFill>
                  <a:schemeClr val="tx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41" name="Text Placeholder 5">
            <a:extLst>
              <a:ext uri="{FF2B5EF4-FFF2-40B4-BE49-F238E27FC236}">
                <a16:creationId xmlns:a16="http://schemas.microsoft.com/office/drawing/2014/main" id="{491E9F40-1518-C24B-A422-88F4B048BBAD}"/>
              </a:ext>
            </a:extLst>
          </p:cNvPr>
          <p:cNvSpPr>
            <a:spLocks noGrp="1"/>
          </p:cNvSpPr>
          <p:nvPr>
            <p:ph type="body" sz="quarter" idx="42" hasCustomPrompt="1"/>
          </p:nvPr>
        </p:nvSpPr>
        <p:spPr>
          <a:xfrm>
            <a:off x="7876395" y="3602028"/>
            <a:ext cx="3706005" cy="259692"/>
          </a:xfrm>
          <a:prstGeom prst="rect">
            <a:avLst/>
          </a:prstGeom>
        </p:spPr>
        <p:txBody>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43" name="Text Placeholder 5">
            <a:extLst>
              <a:ext uri="{FF2B5EF4-FFF2-40B4-BE49-F238E27FC236}">
                <a16:creationId xmlns:a16="http://schemas.microsoft.com/office/drawing/2014/main" id="{633E282F-CE38-564B-933E-2A0008EFE5A0}"/>
              </a:ext>
            </a:extLst>
          </p:cNvPr>
          <p:cNvSpPr>
            <a:spLocks noGrp="1"/>
          </p:cNvSpPr>
          <p:nvPr>
            <p:ph type="body" sz="quarter" idx="43" hasCustomPrompt="1"/>
          </p:nvPr>
        </p:nvSpPr>
        <p:spPr>
          <a:xfrm>
            <a:off x="7876395" y="4450719"/>
            <a:ext cx="3706005" cy="764753"/>
          </a:xfrm>
          <a:prstGeom prst="rect">
            <a:avLst/>
          </a:prstGeom>
        </p:spPr>
        <p:txBody>
          <a:bodyPr>
            <a:normAutofit/>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45" name="Picture Placeholder 5">
            <a:extLst>
              <a:ext uri="{FF2B5EF4-FFF2-40B4-BE49-F238E27FC236}">
                <a16:creationId xmlns:a16="http://schemas.microsoft.com/office/drawing/2014/main" id="{FCBC6124-4E32-9041-A96E-1E7A056FC0DC}"/>
              </a:ext>
            </a:extLst>
          </p:cNvPr>
          <p:cNvSpPr>
            <a:spLocks noGrp="1"/>
          </p:cNvSpPr>
          <p:nvPr>
            <p:ph type="pic" sz="quarter" idx="44"/>
          </p:nvPr>
        </p:nvSpPr>
        <p:spPr>
          <a:xfrm>
            <a:off x="6460979" y="3417878"/>
            <a:ext cx="1123950" cy="1123950"/>
          </a:xfrm>
          <a:prstGeom prst="rect">
            <a:avLst/>
          </a:prstGeom>
        </p:spPr>
        <p:txBody>
          <a:bodyPr/>
          <a:lstStyle/>
          <a:p>
            <a:r>
              <a:rPr lang="en-US"/>
              <a:t>Click icon to add picture</a:t>
            </a:r>
            <a:endParaRPr lang="en-US" dirty="0"/>
          </a:p>
        </p:txBody>
      </p:sp>
      <p:sp>
        <p:nvSpPr>
          <p:cNvPr id="30" name="Picture Placeholder 5">
            <a:extLst>
              <a:ext uri="{FF2B5EF4-FFF2-40B4-BE49-F238E27FC236}">
                <a16:creationId xmlns:a16="http://schemas.microsoft.com/office/drawing/2014/main" id="{893DA137-E43E-AC49-91A5-28B95DF33AC6}"/>
              </a:ext>
            </a:extLst>
          </p:cNvPr>
          <p:cNvSpPr>
            <a:spLocks noGrp="1"/>
          </p:cNvSpPr>
          <p:nvPr>
            <p:ph type="pic" sz="quarter" idx="52"/>
          </p:nvPr>
        </p:nvSpPr>
        <p:spPr>
          <a:xfrm>
            <a:off x="913770" y="1980492"/>
            <a:ext cx="1123950" cy="1123950"/>
          </a:xfrm>
          <a:prstGeom prst="ellipse">
            <a:avLst/>
          </a:prstGeom>
          <a:solidFill>
            <a:schemeClr val="bg1">
              <a:lumMod val="95000"/>
            </a:schemeClr>
          </a:solidFill>
          <a:ln w="28575">
            <a:solidFill>
              <a:schemeClr val="tx2"/>
            </a:solidFill>
          </a:ln>
        </p:spPr>
        <p:txBody>
          <a:bodyPr/>
          <a:lstStyle/>
          <a:p>
            <a:r>
              <a:rPr lang="en-US"/>
              <a:t>Click icon to add picture</a:t>
            </a:r>
            <a:endParaRPr lang="en-US" dirty="0"/>
          </a:p>
        </p:txBody>
      </p:sp>
      <p:sp>
        <p:nvSpPr>
          <p:cNvPr id="21" name="object 5">
            <a:extLst>
              <a:ext uri="{FF2B5EF4-FFF2-40B4-BE49-F238E27FC236}">
                <a16:creationId xmlns:a16="http://schemas.microsoft.com/office/drawing/2014/main" id="{F3A377E5-522A-4C71-A0A4-6AA51BA175DF}"/>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25" name="Text Placeholder 6">
            <a:extLst>
              <a:ext uri="{FF2B5EF4-FFF2-40B4-BE49-F238E27FC236}">
                <a16:creationId xmlns:a16="http://schemas.microsoft.com/office/drawing/2014/main" id="{90778E37-7441-4AE6-91EC-21F4F1886E2D}"/>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3224019E-3B40-45D9-8AD0-34067C011B6B}"/>
              </a:ext>
            </a:extLst>
          </p:cNvPr>
          <p:cNvSpPr>
            <a:spLocks noGrp="1"/>
          </p:cNvSpPr>
          <p:nvPr>
            <p:ph type="body" sz="quarter" idx="15" hasCustomPrompt="1"/>
          </p:nvPr>
        </p:nvSpPr>
        <p:spPr>
          <a:xfrm>
            <a:off x="862013" y="1066801"/>
            <a:ext cx="4010029" cy="729678"/>
          </a:xfrm>
          <a:prstGeom prst="rect">
            <a:avLst/>
          </a:prstGeom>
        </p:spPr>
        <p:txBody>
          <a:bodyPr/>
          <a:lstStyle>
            <a:lvl1pPr>
              <a:defRPr sz="3600" b="0" i="0">
                <a:solidFill>
                  <a:schemeClr val="bg2"/>
                </a:solidFill>
                <a:latin typeface="Georgia" panose="02040502050405020303" pitchFamily="18" charset="0"/>
              </a:defRPr>
            </a:lvl1pPr>
          </a:lstStyle>
          <a:p>
            <a:pPr lvl="0"/>
            <a:r>
              <a:rPr lang="en-GB" dirty="0"/>
              <a:t>Insert title</a:t>
            </a:r>
            <a:endParaRPr lang="en-US" dirty="0"/>
          </a:p>
        </p:txBody>
      </p:sp>
      <p:sp>
        <p:nvSpPr>
          <p:cNvPr id="27" name="Text Placeholder 5">
            <a:extLst>
              <a:ext uri="{FF2B5EF4-FFF2-40B4-BE49-F238E27FC236}">
                <a16:creationId xmlns:a16="http://schemas.microsoft.com/office/drawing/2014/main" id="{3D7721FC-365C-4393-B96B-1857C1A6F82F}"/>
              </a:ext>
            </a:extLst>
          </p:cNvPr>
          <p:cNvSpPr>
            <a:spLocks noGrp="1"/>
          </p:cNvSpPr>
          <p:nvPr>
            <p:ph type="body" sz="quarter" idx="24" hasCustomPrompt="1"/>
          </p:nvPr>
        </p:nvSpPr>
        <p:spPr>
          <a:xfrm>
            <a:off x="2232987" y="2528392"/>
            <a:ext cx="2639055" cy="432048"/>
          </a:xfrm>
          <a:prstGeom prst="rect">
            <a:avLst/>
          </a:prstGeom>
        </p:spPr>
        <p:txBody>
          <a:bodyPr>
            <a:normAutofit/>
          </a:bodyPr>
          <a:lstStyle>
            <a:lvl1pPr algn="l">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29" name="Text Placeholder 5">
            <a:extLst>
              <a:ext uri="{FF2B5EF4-FFF2-40B4-BE49-F238E27FC236}">
                <a16:creationId xmlns:a16="http://schemas.microsoft.com/office/drawing/2014/main" id="{69E84860-07B1-4776-BFB0-6D99EF3EA2DC}"/>
              </a:ext>
            </a:extLst>
          </p:cNvPr>
          <p:cNvSpPr>
            <a:spLocks noGrp="1"/>
          </p:cNvSpPr>
          <p:nvPr>
            <p:ph type="body" sz="quarter" idx="31" hasCustomPrompt="1"/>
          </p:nvPr>
        </p:nvSpPr>
        <p:spPr>
          <a:xfrm>
            <a:off x="2232987" y="2253680"/>
            <a:ext cx="2639055" cy="259692"/>
          </a:xfrm>
          <a:prstGeom prst="rect">
            <a:avLst/>
          </a:prstGeom>
        </p:spPr>
        <p:txBody>
          <a:bodyPr>
            <a:noAutofit/>
          </a:bodyPr>
          <a:lstStyle>
            <a:lvl1pPr algn="l">
              <a:defRPr sz="16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31" name="Text Placeholder 5">
            <a:extLst>
              <a:ext uri="{FF2B5EF4-FFF2-40B4-BE49-F238E27FC236}">
                <a16:creationId xmlns:a16="http://schemas.microsoft.com/office/drawing/2014/main" id="{AE18482E-E682-45AE-BBF0-3B9E35AE6F7B}"/>
              </a:ext>
            </a:extLst>
          </p:cNvPr>
          <p:cNvSpPr>
            <a:spLocks noGrp="1"/>
          </p:cNvSpPr>
          <p:nvPr>
            <p:ph type="body" sz="quarter" idx="32" hasCustomPrompt="1"/>
          </p:nvPr>
        </p:nvSpPr>
        <p:spPr>
          <a:xfrm>
            <a:off x="2232987" y="3392488"/>
            <a:ext cx="2639055" cy="2213991"/>
          </a:xfrm>
          <a:prstGeom prst="rect">
            <a:avLst/>
          </a:prstGeom>
        </p:spPr>
        <p:txBody>
          <a:bodyPr tIns="0">
            <a:normAutofit/>
          </a:bodyPr>
          <a:lstStyle>
            <a:lvl1pPr algn="l">
              <a:lnSpc>
                <a:spcPct val="110000"/>
              </a:lnSpc>
              <a:spcAft>
                <a:spcPts val="600"/>
              </a:spcAft>
              <a:defRPr sz="1000" b="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2" name="Text Placeholder 2">
            <a:extLst>
              <a:ext uri="{FF2B5EF4-FFF2-40B4-BE49-F238E27FC236}">
                <a16:creationId xmlns:a16="http://schemas.microsoft.com/office/drawing/2014/main" id="{D048FBCD-4370-40F5-B13D-C10A688BEB0E}"/>
              </a:ext>
            </a:extLst>
          </p:cNvPr>
          <p:cNvSpPr>
            <a:spLocks noGrp="1"/>
          </p:cNvSpPr>
          <p:nvPr>
            <p:ph type="body" sz="quarter" idx="54" hasCustomPrompt="1"/>
          </p:nvPr>
        </p:nvSpPr>
        <p:spPr>
          <a:xfrm>
            <a:off x="2233621" y="3102993"/>
            <a:ext cx="2633663" cy="289495"/>
          </a:xfrm>
          <a:ln>
            <a:noFill/>
          </a:ln>
        </p:spPr>
        <p:txBody>
          <a:bodyPr>
            <a:normAutofit/>
          </a:bodyPr>
          <a:lstStyle>
            <a:lvl1pPr>
              <a:defRPr sz="1000" b="1">
                <a:solidFill>
                  <a:schemeClr val="bg2"/>
                </a:solidFill>
                <a:latin typeface="+mn-lt"/>
              </a:defRPr>
            </a:lvl1pPr>
            <a:lvl2pPr>
              <a:defRPr b="1">
                <a:solidFill>
                  <a:schemeClr val="bg2"/>
                </a:solidFill>
                <a:latin typeface="+mn-lt"/>
              </a:defRPr>
            </a:lvl2pPr>
            <a:lvl3pPr>
              <a:defRPr b="1">
                <a:solidFill>
                  <a:schemeClr val="bg2"/>
                </a:solidFill>
                <a:latin typeface="+mn-lt"/>
              </a:defRPr>
            </a:lvl3pPr>
            <a:lvl4pPr>
              <a:defRPr b="1">
                <a:solidFill>
                  <a:schemeClr val="bg2"/>
                </a:solidFill>
                <a:latin typeface="+mn-lt"/>
              </a:defRPr>
            </a:lvl4pPr>
            <a:lvl5pPr>
              <a:defRPr b="1">
                <a:solidFill>
                  <a:schemeClr val="bg2"/>
                </a:solidFill>
                <a:latin typeface="+mn-lt"/>
              </a:defRPr>
            </a:lvl5pPr>
          </a:lstStyle>
          <a:p>
            <a:pPr lvl="0"/>
            <a:r>
              <a:rPr lang="en-US" dirty="0"/>
              <a:t>Experience</a:t>
            </a:r>
            <a:endParaRPr lang="en-GB" dirty="0"/>
          </a:p>
        </p:txBody>
      </p:sp>
    </p:spTree>
    <p:extLst>
      <p:ext uri="{BB962C8B-B14F-4D97-AF65-F5344CB8AC3E}">
        <p14:creationId xmlns:p14="http://schemas.microsoft.com/office/powerpoint/2010/main" val="38125216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4" name="object 2">
            <a:extLst>
              <a:ext uri="{FF2B5EF4-FFF2-40B4-BE49-F238E27FC236}">
                <a16:creationId xmlns:a16="http://schemas.microsoft.com/office/drawing/2014/main" id="{897AECF8-2D12-9149-B647-9E9A878D7C43}"/>
              </a:ext>
            </a:extLst>
          </p:cNvPr>
          <p:cNvSpPr/>
          <p:nvPr userDrawn="1"/>
        </p:nvSpPr>
        <p:spPr>
          <a:xfrm>
            <a:off x="0" y="0"/>
            <a:ext cx="5638800" cy="6858000"/>
          </a:xfrm>
          <a:custGeom>
            <a:avLst/>
            <a:gdLst/>
            <a:ahLst/>
            <a:cxnLst/>
            <a:rect l="l" t="t" r="r" b="b"/>
            <a:pathLst>
              <a:path w="4876800" h="6858000">
                <a:moveTo>
                  <a:pt x="4876800" y="0"/>
                </a:moveTo>
                <a:lnTo>
                  <a:pt x="0" y="0"/>
                </a:lnTo>
                <a:lnTo>
                  <a:pt x="0" y="6858000"/>
                </a:lnTo>
                <a:lnTo>
                  <a:pt x="4876800" y="6858000"/>
                </a:lnTo>
                <a:lnTo>
                  <a:pt x="4876800" y="0"/>
                </a:lnTo>
                <a:close/>
              </a:path>
            </a:pathLst>
          </a:custGeom>
          <a:solidFill>
            <a:srgbClr val="000000"/>
          </a:solidFill>
        </p:spPr>
        <p:txBody>
          <a:bodyPr wrap="square" lIns="0" tIns="0" rIns="0" bIns="0" rtlCol="0"/>
          <a:lstStyle/>
          <a:p>
            <a:endParaRPr dirty="0"/>
          </a:p>
        </p:txBody>
      </p:sp>
      <p:sp>
        <p:nvSpPr>
          <p:cNvPr id="33" name="object 12">
            <a:extLst>
              <a:ext uri="{FF2B5EF4-FFF2-40B4-BE49-F238E27FC236}">
                <a16:creationId xmlns:a16="http://schemas.microsoft.com/office/drawing/2014/main" id="{29BB318B-A859-034B-BFCA-4C4E5868F599}"/>
              </a:ext>
            </a:extLst>
          </p:cNvPr>
          <p:cNvSpPr/>
          <p:nvPr userDrawn="1"/>
        </p:nvSpPr>
        <p:spPr>
          <a:xfrm>
            <a:off x="6460829" y="504412"/>
            <a:ext cx="1123950" cy="1123950"/>
          </a:xfrm>
          <a:custGeom>
            <a:avLst/>
            <a:gdLst/>
            <a:ahLst/>
            <a:cxnLst/>
            <a:rect l="l" t="t" r="r" b="b"/>
            <a:pathLst>
              <a:path w="1123950" h="1123950">
                <a:moveTo>
                  <a:pt x="561975" y="0"/>
                </a:moveTo>
                <a:lnTo>
                  <a:pt x="513484" y="2062"/>
                </a:lnTo>
                <a:lnTo>
                  <a:pt x="466140" y="8138"/>
                </a:lnTo>
                <a:lnTo>
                  <a:pt x="420110" y="18059"/>
                </a:lnTo>
                <a:lnTo>
                  <a:pt x="375562" y="31655"/>
                </a:lnTo>
                <a:lnTo>
                  <a:pt x="332666" y="48759"/>
                </a:lnTo>
                <a:lnTo>
                  <a:pt x="291591" y="69201"/>
                </a:lnTo>
                <a:lnTo>
                  <a:pt x="252504" y="92812"/>
                </a:lnTo>
                <a:lnTo>
                  <a:pt x="215575" y="119425"/>
                </a:lnTo>
                <a:lnTo>
                  <a:pt x="180973" y="148869"/>
                </a:lnTo>
                <a:lnTo>
                  <a:pt x="148865" y="180978"/>
                </a:lnTo>
                <a:lnTo>
                  <a:pt x="119421" y="215581"/>
                </a:lnTo>
                <a:lnTo>
                  <a:pt x="92809" y="252510"/>
                </a:lnTo>
                <a:lnTo>
                  <a:pt x="69198" y="291597"/>
                </a:lnTo>
                <a:lnTo>
                  <a:pt x="48757" y="332672"/>
                </a:lnTo>
                <a:lnTo>
                  <a:pt x="31654" y="375567"/>
                </a:lnTo>
                <a:lnTo>
                  <a:pt x="18058" y="420114"/>
                </a:lnTo>
                <a:lnTo>
                  <a:pt x="8138" y="466143"/>
                </a:lnTo>
                <a:lnTo>
                  <a:pt x="2062" y="513486"/>
                </a:lnTo>
                <a:lnTo>
                  <a:pt x="0" y="561975"/>
                </a:lnTo>
                <a:lnTo>
                  <a:pt x="2062" y="610468"/>
                </a:lnTo>
                <a:lnTo>
                  <a:pt x="8138" y="657816"/>
                </a:lnTo>
                <a:lnTo>
                  <a:pt x="18058" y="703848"/>
                </a:lnTo>
                <a:lnTo>
                  <a:pt x="31654" y="748397"/>
                </a:lnTo>
                <a:lnTo>
                  <a:pt x="48757" y="791293"/>
                </a:lnTo>
                <a:lnTo>
                  <a:pt x="69198" y="832369"/>
                </a:lnTo>
                <a:lnTo>
                  <a:pt x="92809" y="871456"/>
                </a:lnTo>
                <a:lnTo>
                  <a:pt x="119421" y="908384"/>
                </a:lnTo>
                <a:lnTo>
                  <a:pt x="148865" y="942986"/>
                </a:lnTo>
                <a:lnTo>
                  <a:pt x="180973" y="975093"/>
                </a:lnTo>
                <a:lnTo>
                  <a:pt x="215575" y="1004536"/>
                </a:lnTo>
                <a:lnTo>
                  <a:pt x="252504" y="1031147"/>
                </a:lnTo>
                <a:lnTo>
                  <a:pt x="291591" y="1054756"/>
                </a:lnTo>
                <a:lnTo>
                  <a:pt x="332666" y="1075196"/>
                </a:lnTo>
                <a:lnTo>
                  <a:pt x="375562" y="1092298"/>
                </a:lnTo>
                <a:lnTo>
                  <a:pt x="420110" y="1105892"/>
                </a:lnTo>
                <a:lnTo>
                  <a:pt x="466140" y="1115812"/>
                </a:lnTo>
                <a:lnTo>
                  <a:pt x="513484" y="1121887"/>
                </a:lnTo>
                <a:lnTo>
                  <a:pt x="561975" y="1123950"/>
                </a:lnTo>
                <a:lnTo>
                  <a:pt x="610465" y="1121887"/>
                </a:lnTo>
                <a:lnTo>
                  <a:pt x="657809" y="1115812"/>
                </a:lnTo>
                <a:lnTo>
                  <a:pt x="703839" y="1105892"/>
                </a:lnTo>
                <a:lnTo>
                  <a:pt x="748387" y="1092298"/>
                </a:lnTo>
                <a:lnTo>
                  <a:pt x="791283" y="1075196"/>
                </a:lnTo>
                <a:lnTo>
                  <a:pt x="832358" y="1054756"/>
                </a:lnTo>
                <a:lnTo>
                  <a:pt x="871445" y="1031147"/>
                </a:lnTo>
                <a:lnTo>
                  <a:pt x="908374" y="1004536"/>
                </a:lnTo>
                <a:lnTo>
                  <a:pt x="942976" y="975093"/>
                </a:lnTo>
                <a:lnTo>
                  <a:pt x="975084" y="942986"/>
                </a:lnTo>
                <a:lnTo>
                  <a:pt x="1004528" y="908384"/>
                </a:lnTo>
                <a:lnTo>
                  <a:pt x="1031140" y="871456"/>
                </a:lnTo>
                <a:lnTo>
                  <a:pt x="1054751" y="832369"/>
                </a:lnTo>
                <a:lnTo>
                  <a:pt x="1075192" y="791293"/>
                </a:lnTo>
                <a:lnTo>
                  <a:pt x="1092295" y="748397"/>
                </a:lnTo>
                <a:lnTo>
                  <a:pt x="1105891" y="703848"/>
                </a:lnTo>
                <a:lnTo>
                  <a:pt x="1115811" y="657816"/>
                </a:lnTo>
                <a:lnTo>
                  <a:pt x="1121887" y="610468"/>
                </a:lnTo>
                <a:lnTo>
                  <a:pt x="1123950" y="561975"/>
                </a:lnTo>
                <a:lnTo>
                  <a:pt x="1121887" y="513486"/>
                </a:lnTo>
                <a:lnTo>
                  <a:pt x="1115811" y="466143"/>
                </a:lnTo>
                <a:lnTo>
                  <a:pt x="1105891" y="420114"/>
                </a:lnTo>
                <a:lnTo>
                  <a:pt x="1092295" y="375567"/>
                </a:lnTo>
                <a:lnTo>
                  <a:pt x="1075192" y="332672"/>
                </a:lnTo>
                <a:lnTo>
                  <a:pt x="1054751" y="291597"/>
                </a:lnTo>
                <a:lnTo>
                  <a:pt x="1031140" y="252510"/>
                </a:lnTo>
                <a:lnTo>
                  <a:pt x="1004528" y="215581"/>
                </a:lnTo>
                <a:lnTo>
                  <a:pt x="975084" y="180978"/>
                </a:lnTo>
                <a:lnTo>
                  <a:pt x="942976" y="148869"/>
                </a:lnTo>
                <a:lnTo>
                  <a:pt x="908374" y="119425"/>
                </a:lnTo>
                <a:lnTo>
                  <a:pt x="871445" y="92812"/>
                </a:lnTo>
                <a:lnTo>
                  <a:pt x="832358" y="69201"/>
                </a:lnTo>
                <a:lnTo>
                  <a:pt x="791283" y="48759"/>
                </a:lnTo>
                <a:lnTo>
                  <a:pt x="748387" y="31655"/>
                </a:lnTo>
                <a:lnTo>
                  <a:pt x="703839" y="18059"/>
                </a:lnTo>
                <a:lnTo>
                  <a:pt x="657809" y="8138"/>
                </a:lnTo>
                <a:lnTo>
                  <a:pt x="610465" y="2062"/>
                </a:lnTo>
                <a:lnTo>
                  <a:pt x="561975" y="0"/>
                </a:lnTo>
                <a:close/>
              </a:path>
            </a:pathLst>
          </a:custGeom>
          <a:solidFill>
            <a:srgbClr val="ECECEB"/>
          </a:solidFill>
        </p:spPr>
        <p:txBody>
          <a:bodyPr wrap="square" lIns="0" tIns="0" rIns="0" bIns="0" rtlCol="0"/>
          <a:lstStyle/>
          <a:p>
            <a:endParaRPr dirty="0"/>
          </a:p>
        </p:txBody>
      </p:sp>
      <p:sp>
        <p:nvSpPr>
          <p:cNvPr id="34" name="Text Placeholder 5">
            <a:extLst>
              <a:ext uri="{FF2B5EF4-FFF2-40B4-BE49-F238E27FC236}">
                <a16:creationId xmlns:a16="http://schemas.microsoft.com/office/drawing/2014/main" id="{21C66951-BD04-E145-8ADD-D065F4784A84}"/>
              </a:ext>
            </a:extLst>
          </p:cNvPr>
          <p:cNvSpPr>
            <a:spLocks noGrp="1"/>
          </p:cNvSpPr>
          <p:nvPr>
            <p:ph type="body" sz="quarter" idx="37" hasCustomPrompt="1"/>
          </p:nvPr>
        </p:nvSpPr>
        <p:spPr>
          <a:xfrm>
            <a:off x="7876395" y="1026890"/>
            <a:ext cx="3706005" cy="259692"/>
          </a:xfrm>
          <a:prstGeom prst="rect">
            <a:avLst/>
          </a:prstGeom>
        </p:spPr>
        <p:txBody>
          <a:bodyPr/>
          <a:lstStyle>
            <a:lvl1pPr algn="l">
              <a:defRPr sz="1400">
                <a:solidFill>
                  <a:schemeClr val="tx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35" name="Text Placeholder 5">
            <a:extLst>
              <a:ext uri="{FF2B5EF4-FFF2-40B4-BE49-F238E27FC236}">
                <a16:creationId xmlns:a16="http://schemas.microsoft.com/office/drawing/2014/main" id="{EB981414-C6DB-814C-A445-9B3A93426E3C}"/>
              </a:ext>
            </a:extLst>
          </p:cNvPr>
          <p:cNvSpPr>
            <a:spLocks noGrp="1"/>
          </p:cNvSpPr>
          <p:nvPr>
            <p:ph type="body" sz="quarter" idx="38" hasCustomPrompt="1"/>
          </p:nvPr>
        </p:nvSpPr>
        <p:spPr>
          <a:xfrm>
            <a:off x="7876395" y="688562"/>
            <a:ext cx="3706005" cy="259692"/>
          </a:xfrm>
          <a:prstGeom prst="rect">
            <a:avLst/>
          </a:prstGeom>
        </p:spPr>
        <p:txBody>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36" name="Text Placeholder 5">
            <a:extLst>
              <a:ext uri="{FF2B5EF4-FFF2-40B4-BE49-F238E27FC236}">
                <a16:creationId xmlns:a16="http://schemas.microsoft.com/office/drawing/2014/main" id="{DC4697B6-67B1-954B-9534-751A31CD6DC9}"/>
              </a:ext>
            </a:extLst>
          </p:cNvPr>
          <p:cNvSpPr>
            <a:spLocks noGrp="1"/>
          </p:cNvSpPr>
          <p:nvPr>
            <p:ph type="body" sz="quarter" idx="39" hasCustomPrompt="1"/>
          </p:nvPr>
        </p:nvSpPr>
        <p:spPr>
          <a:xfrm>
            <a:off x="7876395" y="1433853"/>
            <a:ext cx="3706005" cy="764753"/>
          </a:xfrm>
          <a:prstGeom prst="rect">
            <a:avLst/>
          </a:prstGeom>
        </p:spPr>
        <p:txBody>
          <a:bodyPr>
            <a:normAutofit/>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7" name="Picture Placeholder 5">
            <a:extLst>
              <a:ext uri="{FF2B5EF4-FFF2-40B4-BE49-F238E27FC236}">
                <a16:creationId xmlns:a16="http://schemas.microsoft.com/office/drawing/2014/main" id="{EE1E96A4-E5D5-C041-9904-C91D9067435F}"/>
              </a:ext>
            </a:extLst>
          </p:cNvPr>
          <p:cNvSpPr>
            <a:spLocks noGrp="1"/>
          </p:cNvSpPr>
          <p:nvPr>
            <p:ph type="pic" sz="quarter" idx="40"/>
          </p:nvPr>
        </p:nvSpPr>
        <p:spPr>
          <a:xfrm>
            <a:off x="6460979" y="504412"/>
            <a:ext cx="1123950" cy="1123950"/>
          </a:xfrm>
          <a:prstGeom prst="ellipse">
            <a:avLst/>
          </a:prstGeom>
          <a:solidFill>
            <a:schemeClr val="bg1">
              <a:lumMod val="95000"/>
            </a:schemeClr>
          </a:solidFill>
        </p:spPr>
        <p:txBody>
          <a:bodyPr/>
          <a:lstStyle/>
          <a:p>
            <a:r>
              <a:rPr lang="en-US"/>
              <a:t>Click icon to add picture</a:t>
            </a:r>
            <a:endParaRPr lang="en-US" dirty="0"/>
          </a:p>
        </p:txBody>
      </p:sp>
      <p:cxnSp>
        <p:nvCxnSpPr>
          <p:cNvPr id="38" name="Straight Connector 37">
            <a:extLst>
              <a:ext uri="{FF2B5EF4-FFF2-40B4-BE49-F238E27FC236}">
                <a16:creationId xmlns:a16="http://schemas.microsoft.com/office/drawing/2014/main" id="{6A920CEF-B419-814C-92C5-EF274874AE27}"/>
              </a:ext>
            </a:extLst>
          </p:cNvPr>
          <p:cNvCxnSpPr>
            <a:cxnSpLocks/>
          </p:cNvCxnSpPr>
          <p:nvPr userDrawn="1"/>
        </p:nvCxnSpPr>
        <p:spPr>
          <a:xfrm>
            <a:off x="6460829" y="2345781"/>
            <a:ext cx="5121571"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 Placeholder 5">
            <a:extLst>
              <a:ext uri="{FF2B5EF4-FFF2-40B4-BE49-F238E27FC236}">
                <a16:creationId xmlns:a16="http://schemas.microsoft.com/office/drawing/2014/main" id="{B12CE457-EF61-B54F-B0F1-48D7EBE74D4F}"/>
              </a:ext>
            </a:extLst>
          </p:cNvPr>
          <p:cNvSpPr>
            <a:spLocks noGrp="1"/>
          </p:cNvSpPr>
          <p:nvPr>
            <p:ph type="body" sz="quarter" idx="41" hasCustomPrompt="1"/>
          </p:nvPr>
        </p:nvSpPr>
        <p:spPr>
          <a:xfrm>
            <a:off x="7876395" y="2975665"/>
            <a:ext cx="3706005" cy="259692"/>
          </a:xfrm>
          <a:prstGeom prst="rect">
            <a:avLst/>
          </a:prstGeom>
        </p:spPr>
        <p:txBody>
          <a:bodyPr/>
          <a:lstStyle>
            <a:lvl1pPr algn="l">
              <a:defRPr sz="1400">
                <a:solidFill>
                  <a:schemeClr val="tx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41" name="Text Placeholder 5">
            <a:extLst>
              <a:ext uri="{FF2B5EF4-FFF2-40B4-BE49-F238E27FC236}">
                <a16:creationId xmlns:a16="http://schemas.microsoft.com/office/drawing/2014/main" id="{491E9F40-1518-C24B-A422-88F4B048BBAD}"/>
              </a:ext>
            </a:extLst>
          </p:cNvPr>
          <p:cNvSpPr>
            <a:spLocks noGrp="1"/>
          </p:cNvSpPr>
          <p:nvPr>
            <p:ph type="body" sz="quarter" idx="42" hasCustomPrompt="1"/>
          </p:nvPr>
        </p:nvSpPr>
        <p:spPr>
          <a:xfrm>
            <a:off x="7876395" y="2637337"/>
            <a:ext cx="3706005" cy="259692"/>
          </a:xfrm>
          <a:prstGeom prst="rect">
            <a:avLst/>
          </a:prstGeom>
        </p:spPr>
        <p:txBody>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43" name="Text Placeholder 5">
            <a:extLst>
              <a:ext uri="{FF2B5EF4-FFF2-40B4-BE49-F238E27FC236}">
                <a16:creationId xmlns:a16="http://schemas.microsoft.com/office/drawing/2014/main" id="{633E282F-CE38-564B-933E-2A0008EFE5A0}"/>
              </a:ext>
            </a:extLst>
          </p:cNvPr>
          <p:cNvSpPr>
            <a:spLocks noGrp="1"/>
          </p:cNvSpPr>
          <p:nvPr>
            <p:ph type="body" sz="quarter" idx="43" hasCustomPrompt="1"/>
          </p:nvPr>
        </p:nvSpPr>
        <p:spPr>
          <a:xfrm>
            <a:off x="7876395" y="3405077"/>
            <a:ext cx="3706005" cy="764753"/>
          </a:xfrm>
          <a:prstGeom prst="rect">
            <a:avLst/>
          </a:prstGeom>
        </p:spPr>
        <p:txBody>
          <a:bodyPr>
            <a:normAutofit/>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cxnSp>
        <p:nvCxnSpPr>
          <p:cNvPr id="22" name="Straight Connector 21">
            <a:extLst>
              <a:ext uri="{FF2B5EF4-FFF2-40B4-BE49-F238E27FC236}">
                <a16:creationId xmlns:a16="http://schemas.microsoft.com/office/drawing/2014/main" id="{A58C1FE9-757A-C644-9CC2-25866B55FAAA}"/>
              </a:ext>
            </a:extLst>
          </p:cNvPr>
          <p:cNvCxnSpPr>
            <a:cxnSpLocks/>
          </p:cNvCxnSpPr>
          <p:nvPr userDrawn="1"/>
        </p:nvCxnSpPr>
        <p:spPr>
          <a:xfrm>
            <a:off x="6460829" y="4495858"/>
            <a:ext cx="5121571"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Text Placeholder 5">
            <a:extLst>
              <a:ext uri="{FF2B5EF4-FFF2-40B4-BE49-F238E27FC236}">
                <a16:creationId xmlns:a16="http://schemas.microsoft.com/office/drawing/2014/main" id="{71EFFFE7-02A1-134A-98D5-AE58E2C76A42}"/>
              </a:ext>
            </a:extLst>
          </p:cNvPr>
          <p:cNvSpPr>
            <a:spLocks noGrp="1"/>
          </p:cNvSpPr>
          <p:nvPr>
            <p:ph type="body" sz="quarter" idx="45" hasCustomPrompt="1"/>
          </p:nvPr>
        </p:nvSpPr>
        <p:spPr>
          <a:xfrm>
            <a:off x="7876395" y="5125742"/>
            <a:ext cx="3706005" cy="259692"/>
          </a:xfrm>
          <a:prstGeom prst="rect">
            <a:avLst/>
          </a:prstGeom>
        </p:spPr>
        <p:txBody>
          <a:bodyPr/>
          <a:lstStyle>
            <a:lvl1pPr algn="l">
              <a:defRPr sz="1400">
                <a:solidFill>
                  <a:schemeClr val="tx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29" name="Text Placeholder 5">
            <a:extLst>
              <a:ext uri="{FF2B5EF4-FFF2-40B4-BE49-F238E27FC236}">
                <a16:creationId xmlns:a16="http://schemas.microsoft.com/office/drawing/2014/main" id="{C9EA8B3C-6A63-0349-BCB4-9A53E3D2AA9A}"/>
              </a:ext>
            </a:extLst>
          </p:cNvPr>
          <p:cNvSpPr>
            <a:spLocks noGrp="1"/>
          </p:cNvSpPr>
          <p:nvPr>
            <p:ph type="body" sz="quarter" idx="46" hasCustomPrompt="1"/>
          </p:nvPr>
        </p:nvSpPr>
        <p:spPr>
          <a:xfrm>
            <a:off x="7876395" y="4787414"/>
            <a:ext cx="3706005" cy="259692"/>
          </a:xfrm>
          <a:prstGeom prst="rect">
            <a:avLst/>
          </a:prstGeom>
        </p:spPr>
        <p:txBody>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30" name="Text Placeholder 5">
            <a:extLst>
              <a:ext uri="{FF2B5EF4-FFF2-40B4-BE49-F238E27FC236}">
                <a16:creationId xmlns:a16="http://schemas.microsoft.com/office/drawing/2014/main" id="{9FC3E18C-318D-D041-86BE-A6BD056CDA46}"/>
              </a:ext>
            </a:extLst>
          </p:cNvPr>
          <p:cNvSpPr>
            <a:spLocks noGrp="1"/>
          </p:cNvSpPr>
          <p:nvPr>
            <p:ph type="body" sz="quarter" idx="47" hasCustomPrompt="1"/>
          </p:nvPr>
        </p:nvSpPr>
        <p:spPr>
          <a:xfrm>
            <a:off x="7876395" y="5501436"/>
            <a:ext cx="3706005" cy="764753"/>
          </a:xfrm>
          <a:prstGeom prst="rect">
            <a:avLst/>
          </a:prstGeom>
        </p:spPr>
        <p:txBody>
          <a:bodyPr>
            <a:normAutofit/>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47" name="Picture Placeholder 5">
            <a:extLst>
              <a:ext uri="{FF2B5EF4-FFF2-40B4-BE49-F238E27FC236}">
                <a16:creationId xmlns:a16="http://schemas.microsoft.com/office/drawing/2014/main" id="{1E53491B-647D-624C-9F3D-9627117EB539}"/>
              </a:ext>
            </a:extLst>
          </p:cNvPr>
          <p:cNvSpPr>
            <a:spLocks noGrp="1"/>
          </p:cNvSpPr>
          <p:nvPr>
            <p:ph type="pic" sz="quarter" idx="50"/>
          </p:nvPr>
        </p:nvSpPr>
        <p:spPr>
          <a:xfrm>
            <a:off x="6460829" y="2637337"/>
            <a:ext cx="1123950" cy="1123950"/>
          </a:xfrm>
          <a:prstGeom prst="ellipse">
            <a:avLst/>
          </a:prstGeom>
          <a:solidFill>
            <a:schemeClr val="bg1">
              <a:lumMod val="95000"/>
            </a:schemeClr>
          </a:solidFill>
        </p:spPr>
        <p:txBody>
          <a:bodyPr/>
          <a:lstStyle/>
          <a:p>
            <a:r>
              <a:rPr lang="en-US"/>
              <a:t>Click icon to add picture</a:t>
            </a:r>
            <a:endParaRPr lang="en-US" dirty="0"/>
          </a:p>
        </p:txBody>
      </p:sp>
      <p:sp>
        <p:nvSpPr>
          <p:cNvPr id="49" name="Picture Placeholder 5">
            <a:extLst>
              <a:ext uri="{FF2B5EF4-FFF2-40B4-BE49-F238E27FC236}">
                <a16:creationId xmlns:a16="http://schemas.microsoft.com/office/drawing/2014/main" id="{434F574C-24A8-B149-90C7-6C442AA296F9}"/>
              </a:ext>
            </a:extLst>
          </p:cNvPr>
          <p:cNvSpPr>
            <a:spLocks noGrp="1"/>
          </p:cNvSpPr>
          <p:nvPr>
            <p:ph type="pic" sz="quarter" idx="51"/>
          </p:nvPr>
        </p:nvSpPr>
        <p:spPr>
          <a:xfrm>
            <a:off x="6487969" y="4758780"/>
            <a:ext cx="1123950" cy="1123950"/>
          </a:xfrm>
          <a:prstGeom prst="ellipse">
            <a:avLst/>
          </a:prstGeom>
          <a:solidFill>
            <a:schemeClr val="bg1">
              <a:lumMod val="95000"/>
            </a:schemeClr>
          </a:solidFill>
        </p:spPr>
        <p:txBody>
          <a:bodyPr/>
          <a:lstStyle/>
          <a:p>
            <a:r>
              <a:rPr lang="en-US"/>
              <a:t>Click icon to add picture</a:t>
            </a:r>
            <a:endParaRPr lang="en-US" dirty="0"/>
          </a:p>
        </p:txBody>
      </p:sp>
      <p:sp>
        <p:nvSpPr>
          <p:cNvPr id="50" name="Picture Placeholder 5">
            <a:extLst>
              <a:ext uri="{FF2B5EF4-FFF2-40B4-BE49-F238E27FC236}">
                <a16:creationId xmlns:a16="http://schemas.microsoft.com/office/drawing/2014/main" id="{AD8C6B12-B0D5-AC4A-A6C9-D8A551A6140E}"/>
              </a:ext>
            </a:extLst>
          </p:cNvPr>
          <p:cNvSpPr>
            <a:spLocks noGrp="1"/>
          </p:cNvSpPr>
          <p:nvPr>
            <p:ph type="pic" sz="quarter" idx="52"/>
          </p:nvPr>
        </p:nvSpPr>
        <p:spPr>
          <a:xfrm>
            <a:off x="913770" y="1980492"/>
            <a:ext cx="1123950" cy="1123950"/>
          </a:xfrm>
          <a:prstGeom prst="ellipse">
            <a:avLst/>
          </a:prstGeom>
          <a:solidFill>
            <a:schemeClr val="bg1">
              <a:lumMod val="95000"/>
            </a:schemeClr>
          </a:solidFill>
          <a:ln w="28575">
            <a:solidFill>
              <a:schemeClr val="tx2"/>
            </a:solidFill>
          </a:ln>
        </p:spPr>
        <p:txBody>
          <a:bodyPr/>
          <a:lstStyle/>
          <a:p>
            <a:r>
              <a:rPr lang="en-US"/>
              <a:t>Click icon to add picture</a:t>
            </a:r>
            <a:endParaRPr lang="en-US" dirty="0"/>
          </a:p>
        </p:txBody>
      </p:sp>
      <p:sp>
        <p:nvSpPr>
          <p:cNvPr id="32" name="object 5">
            <a:extLst>
              <a:ext uri="{FF2B5EF4-FFF2-40B4-BE49-F238E27FC236}">
                <a16:creationId xmlns:a16="http://schemas.microsoft.com/office/drawing/2014/main" id="{5D689B6F-ED92-4F7B-B810-4280A10FE564}"/>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39" name="Text Placeholder 6">
            <a:extLst>
              <a:ext uri="{FF2B5EF4-FFF2-40B4-BE49-F238E27FC236}">
                <a16:creationId xmlns:a16="http://schemas.microsoft.com/office/drawing/2014/main" id="{8527E2F4-B8ED-4EE5-91FE-7D5FC3F70B90}"/>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1" name="Text Placeholder 4">
            <a:extLst>
              <a:ext uri="{FF2B5EF4-FFF2-40B4-BE49-F238E27FC236}">
                <a16:creationId xmlns:a16="http://schemas.microsoft.com/office/drawing/2014/main" id="{56B72F3D-EED1-441F-A2B6-572507883B10}"/>
              </a:ext>
            </a:extLst>
          </p:cNvPr>
          <p:cNvSpPr>
            <a:spLocks noGrp="1"/>
          </p:cNvSpPr>
          <p:nvPr>
            <p:ph type="body" sz="quarter" idx="15" hasCustomPrompt="1"/>
          </p:nvPr>
        </p:nvSpPr>
        <p:spPr>
          <a:xfrm>
            <a:off x="862013" y="1066801"/>
            <a:ext cx="4009395" cy="729678"/>
          </a:xfrm>
          <a:prstGeom prst="rect">
            <a:avLst/>
          </a:prstGeom>
        </p:spPr>
        <p:txBody>
          <a:bodyPr/>
          <a:lstStyle>
            <a:lvl1pPr>
              <a:defRPr sz="3600" b="0" i="0">
                <a:solidFill>
                  <a:schemeClr val="bg2"/>
                </a:solidFill>
                <a:latin typeface="Georgia" panose="02040502050405020303" pitchFamily="18" charset="0"/>
              </a:defRPr>
            </a:lvl1pPr>
          </a:lstStyle>
          <a:p>
            <a:pPr lvl="0"/>
            <a:r>
              <a:rPr lang="en-GB" dirty="0"/>
              <a:t>Insert title</a:t>
            </a:r>
            <a:endParaRPr lang="en-US" dirty="0"/>
          </a:p>
        </p:txBody>
      </p:sp>
      <p:sp>
        <p:nvSpPr>
          <p:cNvPr id="51" name="Text Placeholder 5">
            <a:extLst>
              <a:ext uri="{FF2B5EF4-FFF2-40B4-BE49-F238E27FC236}">
                <a16:creationId xmlns:a16="http://schemas.microsoft.com/office/drawing/2014/main" id="{0081882C-5E50-4EFF-B2BB-A6B4447809C3}"/>
              </a:ext>
            </a:extLst>
          </p:cNvPr>
          <p:cNvSpPr>
            <a:spLocks noGrp="1"/>
          </p:cNvSpPr>
          <p:nvPr>
            <p:ph type="body" sz="quarter" idx="24" hasCustomPrompt="1"/>
          </p:nvPr>
        </p:nvSpPr>
        <p:spPr>
          <a:xfrm>
            <a:off x="2232353" y="2528392"/>
            <a:ext cx="2639055" cy="432048"/>
          </a:xfrm>
          <a:prstGeom prst="rect">
            <a:avLst/>
          </a:prstGeom>
        </p:spPr>
        <p:txBody>
          <a:bodyPr>
            <a:normAutofit/>
          </a:bodyPr>
          <a:lstStyle>
            <a:lvl1pPr algn="l">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52" name="Text Placeholder 5">
            <a:extLst>
              <a:ext uri="{FF2B5EF4-FFF2-40B4-BE49-F238E27FC236}">
                <a16:creationId xmlns:a16="http://schemas.microsoft.com/office/drawing/2014/main" id="{D0324CF8-5A92-4190-B4F3-D46EC4BF1F4E}"/>
              </a:ext>
            </a:extLst>
          </p:cNvPr>
          <p:cNvSpPr>
            <a:spLocks noGrp="1"/>
          </p:cNvSpPr>
          <p:nvPr>
            <p:ph type="body" sz="quarter" idx="31" hasCustomPrompt="1"/>
          </p:nvPr>
        </p:nvSpPr>
        <p:spPr>
          <a:xfrm>
            <a:off x="2232353" y="2253680"/>
            <a:ext cx="2639055" cy="259692"/>
          </a:xfrm>
          <a:prstGeom prst="rect">
            <a:avLst/>
          </a:prstGeom>
        </p:spPr>
        <p:txBody>
          <a:bodyPr>
            <a:noAutofit/>
          </a:bodyPr>
          <a:lstStyle>
            <a:lvl1pPr algn="l">
              <a:defRPr sz="16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53" name="Text Placeholder 5">
            <a:extLst>
              <a:ext uri="{FF2B5EF4-FFF2-40B4-BE49-F238E27FC236}">
                <a16:creationId xmlns:a16="http://schemas.microsoft.com/office/drawing/2014/main" id="{780FA67E-8B84-4772-A67B-0BA03FB22106}"/>
              </a:ext>
            </a:extLst>
          </p:cNvPr>
          <p:cNvSpPr>
            <a:spLocks noGrp="1"/>
          </p:cNvSpPr>
          <p:nvPr>
            <p:ph type="body" sz="quarter" idx="32" hasCustomPrompt="1"/>
          </p:nvPr>
        </p:nvSpPr>
        <p:spPr>
          <a:xfrm>
            <a:off x="2232353" y="3392488"/>
            <a:ext cx="2639055" cy="2213991"/>
          </a:xfrm>
          <a:prstGeom prst="rect">
            <a:avLst/>
          </a:prstGeom>
        </p:spPr>
        <p:txBody>
          <a:bodyPr tIns="0">
            <a:normAutofit/>
          </a:bodyPr>
          <a:lstStyle>
            <a:lvl1pPr algn="l">
              <a:lnSpc>
                <a:spcPct val="110000"/>
              </a:lnSpc>
              <a:spcAft>
                <a:spcPts val="600"/>
              </a:spcAft>
              <a:defRPr sz="1000" b="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4" name="Text Placeholder 2">
            <a:extLst>
              <a:ext uri="{FF2B5EF4-FFF2-40B4-BE49-F238E27FC236}">
                <a16:creationId xmlns:a16="http://schemas.microsoft.com/office/drawing/2014/main" id="{D4C015F5-E08D-4AA1-BCF9-3D56EE9B812B}"/>
              </a:ext>
            </a:extLst>
          </p:cNvPr>
          <p:cNvSpPr>
            <a:spLocks noGrp="1"/>
          </p:cNvSpPr>
          <p:nvPr>
            <p:ph type="body" sz="quarter" idx="54" hasCustomPrompt="1"/>
          </p:nvPr>
        </p:nvSpPr>
        <p:spPr>
          <a:xfrm>
            <a:off x="2232987" y="3102993"/>
            <a:ext cx="2633663" cy="289495"/>
          </a:xfrm>
          <a:ln>
            <a:noFill/>
          </a:ln>
        </p:spPr>
        <p:txBody>
          <a:bodyPr>
            <a:normAutofit/>
          </a:bodyPr>
          <a:lstStyle>
            <a:lvl1pPr>
              <a:defRPr sz="1000" b="1">
                <a:solidFill>
                  <a:schemeClr val="bg2"/>
                </a:solidFill>
                <a:latin typeface="+mn-lt"/>
              </a:defRPr>
            </a:lvl1pPr>
            <a:lvl2pPr>
              <a:defRPr b="1">
                <a:solidFill>
                  <a:schemeClr val="bg2"/>
                </a:solidFill>
                <a:latin typeface="+mn-lt"/>
              </a:defRPr>
            </a:lvl2pPr>
            <a:lvl3pPr>
              <a:defRPr b="1">
                <a:solidFill>
                  <a:schemeClr val="bg2"/>
                </a:solidFill>
                <a:latin typeface="+mn-lt"/>
              </a:defRPr>
            </a:lvl3pPr>
            <a:lvl4pPr>
              <a:defRPr b="1">
                <a:solidFill>
                  <a:schemeClr val="bg2"/>
                </a:solidFill>
                <a:latin typeface="+mn-lt"/>
              </a:defRPr>
            </a:lvl4pPr>
            <a:lvl5pPr>
              <a:defRPr b="1">
                <a:solidFill>
                  <a:schemeClr val="bg2"/>
                </a:solidFill>
                <a:latin typeface="+mn-lt"/>
              </a:defRPr>
            </a:lvl5pPr>
          </a:lstStyle>
          <a:p>
            <a:pPr lvl="0"/>
            <a:r>
              <a:rPr lang="en-US" dirty="0"/>
              <a:t>Experience</a:t>
            </a:r>
            <a:endParaRPr lang="en-GB" dirty="0"/>
          </a:p>
        </p:txBody>
      </p:sp>
    </p:spTree>
    <p:extLst>
      <p:ext uri="{BB962C8B-B14F-4D97-AF65-F5344CB8AC3E}">
        <p14:creationId xmlns:p14="http://schemas.microsoft.com/office/powerpoint/2010/main" val="1088627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4B7C6A-69C1-88D9-784A-DEF94B456E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9969DD-9005-FD5D-88EE-5231A97212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5BB3A8-5660-C0B9-2B7B-A59F02B75D53}"/>
              </a:ext>
            </a:extLst>
          </p:cNvPr>
          <p:cNvSpPr>
            <a:spLocks noGrp="1"/>
          </p:cNvSpPr>
          <p:nvPr>
            <p:ph type="dt" sz="half" idx="10"/>
          </p:nvPr>
        </p:nvSpPr>
        <p:spPr/>
        <p:txBody>
          <a:bodyPr/>
          <a:lstStyle/>
          <a:p>
            <a:fld id="{EA02C1C6-A849-4710-9E0A-14B172CDCCD8}" type="datetimeFigureOut">
              <a:rPr lang="en-GB" smtClean="0"/>
              <a:t>15/05/2023</a:t>
            </a:fld>
            <a:endParaRPr lang="en-GB"/>
          </a:p>
        </p:txBody>
      </p:sp>
      <p:sp>
        <p:nvSpPr>
          <p:cNvPr id="5" name="Footer Placeholder 4">
            <a:extLst>
              <a:ext uri="{FF2B5EF4-FFF2-40B4-BE49-F238E27FC236}">
                <a16:creationId xmlns:a16="http://schemas.microsoft.com/office/drawing/2014/main" id="{4349E7EE-0B9A-1C70-08F8-539D063A24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6DBC64-2ACF-CDF9-4F7F-D498363BC824}"/>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41476878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33" name="object 12">
            <a:extLst>
              <a:ext uri="{FF2B5EF4-FFF2-40B4-BE49-F238E27FC236}">
                <a16:creationId xmlns:a16="http://schemas.microsoft.com/office/drawing/2014/main" id="{29BB318B-A859-034B-BFCA-4C4E5868F599}"/>
              </a:ext>
            </a:extLst>
          </p:cNvPr>
          <p:cNvSpPr/>
          <p:nvPr userDrawn="1"/>
        </p:nvSpPr>
        <p:spPr>
          <a:xfrm>
            <a:off x="6460829" y="1986016"/>
            <a:ext cx="1123950" cy="1123950"/>
          </a:xfrm>
          <a:custGeom>
            <a:avLst/>
            <a:gdLst/>
            <a:ahLst/>
            <a:cxnLst/>
            <a:rect l="l" t="t" r="r" b="b"/>
            <a:pathLst>
              <a:path w="1123950" h="1123950">
                <a:moveTo>
                  <a:pt x="561975" y="0"/>
                </a:moveTo>
                <a:lnTo>
                  <a:pt x="513484" y="2062"/>
                </a:lnTo>
                <a:lnTo>
                  <a:pt x="466140" y="8138"/>
                </a:lnTo>
                <a:lnTo>
                  <a:pt x="420110" y="18059"/>
                </a:lnTo>
                <a:lnTo>
                  <a:pt x="375562" y="31655"/>
                </a:lnTo>
                <a:lnTo>
                  <a:pt x="332666" y="48759"/>
                </a:lnTo>
                <a:lnTo>
                  <a:pt x="291591" y="69201"/>
                </a:lnTo>
                <a:lnTo>
                  <a:pt x="252504" y="92812"/>
                </a:lnTo>
                <a:lnTo>
                  <a:pt x="215575" y="119425"/>
                </a:lnTo>
                <a:lnTo>
                  <a:pt x="180973" y="148869"/>
                </a:lnTo>
                <a:lnTo>
                  <a:pt x="148865" y="180978"/>
                </a:lnTo>
                <a:lnTo>
                  <a:pt x="119421" y="215581"/>
                </a:lnTo>
                <a:lnTo>
                  <a:pt x="92809" y="252510"/>
                </a:lnTo>
                <a:lnTo>
                  <a:pt x="69198" y="291597"/>
                </a:lnTo>
                <a:lnTo>
                  <a:pt x="48757" y="332672"/>
                </a:lnTo>
                <a:lnTo>
                  <a:pt x="31654" y="375567"/>
                </a:lnTo>
                <a:lnTo>
                  <a:pt x="18058" y="420114"/>
                </a:lnTo>
                <a:lnTo>
                  <a:pt x="8138" y="466143"/>
                </a:lnTo>
                <a:lnTo>
                  <a:pt x="2062" y="513486"/>
                </a:lnTo>
                <a:lnTo>
                  <a:pt x="0" y="561975"/>
                </a:lnTo>
                <a:lnTo>
                  <a:pt x="2062" y="610468"/>
                </a:lnTo>
                <a:lnTo>
                  <a:pt x="8138" y="657816"/>
                </a:lnTo>
                <a:lnTo>
                  <a:pt x="18058" y="703848"/>
                </a:lnTo>
                <a:lnTo>
                  <a:pt x="31654" y="748397"/>
                </a:lnTo>
                <a:lnTo>
                  <a:pt x="48757" y="791293"/>
                </a:lnTo>
                <a:lnTo>
                  <a:pt x="69198" y="832369"/>
                </a:lnTo>
                <a:lnTo>
                  <a:pt x="92809" y="871456"/>
                </a:lnTo>
                <a:lnTo>
                  <a:pt x="119421" y="908384"/>
                </a:lnTo>
                <a:lnTo>
                  <a:pt x="148865" y="942986"/>
                </a:lnTo>
                <a:lnTo>
                  <a:pt x="180973" y="975093"/>
                </a:lnTo>
                <a:lnTo>
                  <a:pt x="215575" y="1004536"/>
                </a:lnTo>
                <a:lnTo>
                  <a:pt x="252504" y="1031147"/>
                </a:lnTo>
                <a:lnTo>
                  <a:pt x="291591" y="1054756"/>
                </a:lnTo>
                <a:lnTo>
                  <a:pt x="332666" y="1075196"/>
                </a:lnTo>
                <a:lnTo>
                  <a:pt x="375562" y="1092298"/>
                </a:lnTo>
                <a:lnTo>
                  <a:pt x="420110" y="1105892"/>
                </a:lnTo>
                <a:lnTo>
                  <a:pt x="466140" y="1115812"/>
                </a:lnTo>
                <a:lnTo>
                  <a:pt x="513484" y="1121887"/>
                </a:lnTo>
                <a:lnTo>
                  <a:pt x="561975" y="1123950"/>
                </a:lnTo>
                <a:lnTo>
                  <a:pt x="610465" y="1121887"/>
                </a:lnTo>
                <a:lnTo>
                  <a:pt x="657809" y="1115812"/>
                </a:lnTo>
                <a:lnTo>
                  <a:pt x="703839" y="1105892"/>
                </a:lnTo>
                <a:lnTo>
                  <a:pt x="748387" y="1092298"/>
                </a:lnTo>
                <a:lnTo>
                  <a:pt x="791283" y="1075196"/>
                </a:lnTo>
                <a:lnTo>
                  <a:pt x="832358" y="1054756"/>
                </a:lnTo>
                <a:lnTo>
                  <a:pt x="871445" y="1031147"/>
                </a:lnTo>
                <a:lnTo>
                  <a:pt x="908374" y="1004536"/>
                </a:lnTo>
                <a:lnTo>
                  <a:pt x="942976" y="975093"/>
                </a:lnTo>
                <a:lnTo>
                  <a:pt x="975084" y="942986"/>
                </a:lnTo>
                <a:lnTo>
                  <a:pt x="1004528" y="908384"/>
                </a:lnTo>
                <a:lnTo>
                  <a:pt x="1031140" y="871456"/>
                </a:lnTo>
                <a:lnTo>
                  <a:pt x="1054751" y="832369"/>
                </a:lnTo>
                <a:lnTo>
                  <a:pt x="1075192" y="791293"/>
                </a:lnTo>
                <a:lnTo>
                  <a:pt x="1092295" y="748397"/>
                </a:lnTo>
                <a:lnTo>
                  <a:pt x="1105891" y="703848"/>
                </a:lnTo>
                <a:lnTo>
                  <a:pt x="1115811" y="657816"/>
                </a:lnTo>
                <a:lnTo>
                  <a:pt x="1121887" y="610468"/>
                </a:lnTo>
                <a:lnTo>
                  <a:pt x="1123950" y="561975"/>
                </a:lnTo>
                <a:lnTo>
                  <a:pt x="1121887" y="513486"/>
                </a:lnTo>
                <a:lnTo>
                  <a:pt x="1115811" y="466143"/>
                </a:lnTo>
                <a:lnTo>
                  <a:pt x="1105891" y="420114"/>
                </a:lnTo>
                <a:lnTo>
                  <a:pt x="1092295" y="375567"/>
                </a:lnTo>
                <a:lnTo>
                  <a:pt x="1075192" y="332672"/>
                </a:lnTo>
                <a:lnTo>
                  <a:pt x="1054751" y="291597"/>
                </a:lnTo>
                <a:lnTo>
                  <a:pt x="1031140" y="252510"/>
                </a:lnTo>
                <a:lnTo>
                  <a:pt x="1004528" y="215581"/>
                </a:lnTo>
                <a:lnTo>
                  <a:pt x="975084" y="180978"/>
                </a:lnTo>
                <a:lnTo>
                  <a:pt x="942976" y="148869"/>
                </a:lnTo>
                <a:lnTo>
                  <a:pt x="908374" y="119425"/>
                </a:lnTo>
                <a:lnTo>
                  <a:pt x="871445" y="92812"/>
                </a:lnTo>
                <a:lnTo>
                  <a:pt x="832358" y="69201"/>
                </a:lnTo>
                <a:lnTo>
                  <a:pt x="791283" y="48759"/>
                </a:lnTo>
                <a:lnTo>
                  <a:pt x="748387" y="31655"/>
                </a:lnTo>
                <a:lnTo>
                  <a:pt x="703839" y="18059"/>
                </a:lnTo>
                <a:lnTo>
                  <a:pt x="657809" y="8138"/>
                </a:lnTo>
                <a:lnTo>
                  <a:pt x="610465" y="2062"/>
                </a:lnTo>
                <a:lnTo>
                  <a:pt x="561975" y="0"/>
                </a:lnTo>
                <a:close/>
              </a:path>
            </a:pathLst>
          </a:custGeom>
          <a:solidFill>
            <a:srgbClr val="ECECEB"/>
          </a:solidFill>
        </p:spPr>
        <p:txBody>
          <a:bodyPr wrap="square" lIns="0" tIns="0" rIns="0" bIns="0" rtlCol="0"/>
          <a:lstStyle/>
          <a:p>
            <a:endParaRPr dirty="0"/>
          </a:p>
        </p:txBody>
      </p:sp>
      <p:sp>
        <p:nvSpPr>
          <p:cNvPr id="34" name="Text Placeholder 5">
            <a:extLst>
              <a:ext uri="{FF2B5EF4-FFF2-40B4-BE49-F238E27FC236}">
                <a16:creationId xmlns:a16="http://schemas.microsoft.com/office/drawing/2014/main" id="{21C66951-BD04-E145-8ADD-D065F4784A84}"/>
              </a:ext>
            </a:extLst>
          </p:cNvPr>
          <p:cNvSpPr>
            <a:spLocks noGrp="1"/>
          </p:cNvSpPr>
          <p:nvPr>
            <p:ph type="body" sz="quarter" idx="37" hasCustomPrompt="1"/>
          </p:nvPr>
        </p:nvSpPr>
        <p:spPr>
          <a:xfrm>
            <a:off x="7876395" y="2508494"/>
            <a:ext cx="3706005" cy="259692"/>
          </a:xfrm>
          <a:prstGeom prst="rect">
            <a:avLst/>
          </a:prstGeom>
        </p:spPr>
        <p:txBody>
          <a:bodyPr/>
          <a:lstStyle>
            <a:lvl1pPr algn="l">
              <a:defRPr sz="1400">
                <a:solidFill>
                  <a:schemeClr val="tx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35" name="Text Placeholder 5">
            <a:extLst>
              <a:ext uri="{FF2B5EF4-FFF2-40B4-BE49-F238E27FC236}">
                <a16:creationId xmlns:a16="http://schemas.microsoft.com/office/drawing/2014/main" id="{EB981414-C6DB-814C-A445-9B3A93426E3C}"/>
              </a:ext>
            </a:extLst>
          </p:cNvPr>
          <p:cNvSpPr>
            <a:spLocks noGrp="1"/>
          </p:cNvSpPr>
          <p:nvPr>
            <p:ph type="body" sz="quarter" idx="38" hasCustomPrompt="1"/>
          </p:nvPr>
        </p:nvSpPr>
        <p:spPr>
          <a:xfrm>
            <a:off x="7876395" y="2170166"/>
            <a:ext cx="3706005" cy="259692"/>
          </a:xfrm>
          <a:prstGeom prst="rect">
            <a:avLst/>
          </a:prstGeom>
        </p:spPr>
        <p:txBody>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36" name="Text Placeholder 5">
            <a:extLst>
              <a:ext uri="{FF2B5EF4-FFF2-40B4-BE49-F238E27FC236}">
                <a16:creationId xmlns:a16="http://schemas.microsoft.com/office/drawing/2014/main" id="{DC4697B6-67B1-954B-9534-751A31CD6DC9}"/>
              </a:ext>
            </a:extLst>
          </p:cNvPr>
          <p:cNvSpPr>
            <a:spLocks noGrp="1"/>
          </p:cNvSpPr>
          <p:nvPr>
            <p:ph type="body" sz="quarter" idx="39" hasCustomPrompt="1"/>
          </p:nvPr>
        </p:nvSpPr>
        <p:spPr>
          <a:xfrm>
            <a:off x="7876395" y="3018857"/>
            <a:ext cx="3706005" cy="764753"/>
          </a:xfrm>
          <a:prstGeom prst="rect">
            <a:avLst/>
          </a:prstGeom>
        </p:spPr>
        <p:txBody>
          <a:bodyPr>
            <a:normAutofit/>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7" name="Picture Placeholder 5">
            <a:extLst>
              <a:ext uri="{FF2B5EF4-FFF2-40B4-BE49-F238E27FC236}">
                <a16:creationId xmlns:a16="http://schemas.microsoft.com/office/drawing/2014/main" id="{EE1E96A4-E5D5-C041-9904-C91D9067435F}"/>
              </a:ext>
            </a:extLst>
          </p:cNvPr>
          <p:cNvSpPr>
            <a:spLocks noGrp="1"/>
          </p:cNvSpPr>
          <p:nvPr>
            <p:ph type="pic" sz="quarter" idx="40"/>
          </p:nvPr>
        </p:nvSpPr>
        <p:spPr>
          <a:xfrm>
            <a:off x="6460979" y="1986016"/>
            <a:ext cx="1123950" cy="1123950"/>
          </a:xfrm>
          <a:prstGeom prst="rect">
            <a:avLst/>
          </a:prstGeom>
        </p:spPr>
        <p:txBody>
          <a:bodyPr/>
          <a:lstStyle/>
          <a:p>
            <a:r>
              <a:rPr lang="en-US"/>
              <a:t>Click icon to add picture</a:t>
            </a:r>
            <a:endParaRPr lang="en-US" dirty="0"/>
          </a:p>
        </p:txBody>
      </p:sp>
      <p:cxnSp>
        <p:nvCxnSpPr>
          <p:cNvPr id="38" name="Straight Connector 37">
            <a:extLst>
              <a:ext uri="{FF2B5EF4-FFF2-40B4-BE49-F238E27FC236}">
                <a16:creationId xmlns:a16="http://schemas.microsoft.com/office/drawing/2014/main" id="{6A920CEF-B419-814C-92C5-EF274874AE27}"/>
              </a:ext>
            </a:extLst>
          </p:cNvPr>
          <p:cNvCxnSpPr>
            <a:cxnSpLocks/>
          </p:cNvCxnSpPr>
          <p:nvPr userDrawn="1"/>
        </p:nvCxnSpPr>
        <p:spPr>
          <a:xfrm>
            <a:off x="6460829" y="4088410"/>
            <a:ext cx="5121571"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object 12">
            <a:extLst>
              <a:ext uri="{FF2B5EF4-FFF2-40B4-BE49-F238E27FC236}">
                <a16:creationId xmlns:a16="http://schemas.microsoft.com/office/drawing/2014/main" id="{B33D0F63-FBA9-D345-9830-4040888C2694}"/>
              </a:ext>
            </a:extLst>
          </p:cNvPr>
          <p:cNvSpPr/>
          <p:nvPr userDrawn="1"/>
        </p:nvSpPr>
        <p:spPr>
          <a:xfrm>
            <a:off x="6460829" y="4367710"/>
            <a:ext cx="1123950" cy="1123950"/>
          </a:xfrm>
          <a:custGeom>
            <a:avLst/>
            <a:gdLst/>
            <a:ahLst/>
            <a:cxnLst/>
            <a:rect l="l" t="t" r="r" b="b"/>
            <a:pathLst>
              <a:path w="1123950" h="1123950">
                <a:moveTo>
                  <a:pt x="561975" y="0"/>
                </a:moveTo>
                <a:lnTo>
                  <a:pt x="513484" y="2062"/>
                </a:lnTo>
                <a:lnTo>
                  <a:pt x="466140" y="8138"/>
                </a:lnTo>
                <a:lnTo>
                  <a:pt x="420110" y="18059"/>
                </a:lnTo>
                <a:lnTo>
                  <a:pt x="375562" y="31655"/>
                </a:lnTo>
                <a:lnTo>
                  <a:pt x="332666" y="48759"/>
                </a:lnTo>
                <a:lnTo>
                  <a:pt x="291591" y="69201"/>
                </a:lnTo>
                <a:lnTo>
                  <a:pt x="252504" y="92812"/>
                </a:lnTo>
                <a:lnTo>
                  <a:pt x="215575" y="119425"/>
                </a:lnTo>
                <a:lnTo>
                  <a:pt x="180973" y="148869"/>
                </a:lnTo>
                <a:lnTo>
                  <a:pt x="148865" y="180978"/>
                </a:lnTo>
                <a:lnTo>
                  <a:pt x="119421" y="215581"/>
                </a:lnTo>
                <a:lnTo>
                  <a:pt x="92809" y="252510"/>
                </a:lnTo>
                <a:lnTo>
                  <a:pt x="69198" y="291597"/>
                </a:lnTo>
                <a:lnTo>
                  <a:pt x="48757" y="332672"/>
                </a:lnTo>
                <a:lnTo>
                  <a:pt x="31654" y="375567"/>
                </a:lnTo>
                <a:lnTo>
                  <a:pt x="18058" y="420114"/>
                </a:lnTo>
                <a:lnTo>
                  <a:pt x="8138" y="466143"/>
                </a:lnTo>
                <a:lnTo>
                  <a:pt x="2062" y="513486"/>
                </a:lnTo>
                <a:lnTo>
                  <a:pt x="0" y="561975"/>
                </a:lnTo>
                <a:lnTo>
                  <a:pt x="2062" y="610468"/>
                </a:lnTo>
                <a:lnTo>
                  <a:pt x="8138" y="657816"/>
                </a:lnTo>
                <a:lnTo>
                  <a:pt x="18058" y="703848"/>
                </a:lnTo>
                <a:lnTo>
                  <a:pt x="31654" y="748397"/>
                </a:lnTo>
                <a:lnTo>
                  <a:pt x="48757" y="791293"/>
                </a:lnTo>
                <a:lnTo>
                  <a:pt x="69198" y="832369"/>
                </a:lnTo>
                <a:lnTo>
                  <a:pt x="92809" y="871456"/>
                </a:lnTo>
                <a:lnTo>
                  <a:pt x="119421" y="908384"/>
                </a:lnTo>
                <a:lnTo>
                  <a:pt x="148865" y="942986"/>
                </a:lnTo>
                <a:lnTo>
                  <a:pt x="180973" y="975093"/>
                </a:lnTo>
                <a:lnTo>
                  <a:pt x="215575" y="1004536"/>
                </a:lnTo>
                <a:lnTo>
                  <a:pt x="252504" y="1031147"/>
                </a:lnTo>
                <a:lnTo>
                  <a:pt x="291591" y="1054756"/>
                </a:lnTo>
                <a:lnTo>
                  <a:pt x="332666" y="1075196"/>
                </a:lnTo>
                <a:lnTo>
                  <a:pt x="375562" y="1092298"/>
                </a:lnTo>
                <a:lnTo>
                  <a:pt x="420110" y="1105892"/>
                </a:lnTo>
                <a:lnTo>
                  <a:pt x="466140" y="1115812"/>
                </a:lnTo>
                <a:lnTo>
                  <a:pt x="513484" y="1121887"/>
                </a:lnTo>
                <a:lnTo>
                  <a:pt x="561975" y="1123950"/>
                </a:lnTo>
                <a:lnTo>
                  <a:pt x="610465" y="1121887"/>
                </a:lnTo>
                <a:lnTo>
                  <a:pt x="657809" y="1115812"/>
                </a:lnTo>
                <a:lnTo>
                  <a:pt x="703839" y="1105892"/>
                </a:lnTo>
                <a:lnTo>
                  <a:pt x="748387" y="1092298"/>
                </a:lnTo>
                <a:lnTo>
                  <a:pt x="791283" y="1075196"/>
                </a:lnTo>
                <a:lnTo>
                  <a:pt x="832358" y="1054756"/>
                </a:lnTo>
                <a:lnTo>
                  <a:pt x="871445" y="1031147"/>
                </a:lnTo>
                <a:lnTo>
                  <a:pt x="908374" y="1004536"/>
                </a:lnTo>
                <a:lnTo>
                  <a:pt x="942976" y="975093"/>
                </a:lnTo>
                <a:lnTo>
                  <a:pt x="975084" y="942986"/>
                </a:lnTo>
                <a:lnTo>
                  <a:pt x="1004528" y="908384"/>
                </a:lnTo>
                <a:lnTo>
                  <a:pt x="1031140" y="871456"/>
                </a:lnTo>
                <a:lnTo>
                  <a:pt x="1054751" y="832369"/>
                </a:lnTo>
                <a:lnTo>
                  <a:pt x="1075192" y="791293"/>
                </a:lnTo>
                <a:lnTo>
                  <a:pt x="1092295" y="748397"/>
                </a:lnTo>
                <a:lnTo>
                  <a:pt x="1105891" y="703848"/>
                </a:lnTo>
                <a:lnTo>
                  <a:pt x="1115811" y="657816"/>
                </a:lnTo>
                <a:lnTo>
                  <a:pt x="1121887" y="610468"/>
                </a:lnTo>
                <a:lnTo>
                  <a:pt x="1123950" y="561975"/>
                </a:lnTo>
                <a:lnTo>
                  <a:pt x="1121887" y="513486"/>
                </a:lnTo>
                <a:lnTo>
                  <a:pt x="1115811" y="466143"/>
                </a:lnTo>
                <a:lnTo>
                  <a:pt x="1105891" y="420114"/>
                </a:lnTo>
                <a:lnTo>
                  <a:pt x="1092295" y="375567"/>
                </a:lnTo>
                <a:lnTo>
                  <a:pt x="1075192" y="332672"/>
                </a:lnTo>
                <a:lnTo>
                  <a:pt x="1054751" y="291597"/>
                </a:lnTo>
                <a:lnTo>
                  <a:pt x="1031140" y="252510"/>
                </a:lnTo>
                <a:lnTo>
                  <a:pt x="1004528" y="215581"/>
                </a:lnTo>
                <a:lnTo>
                  <a:pt x="975084" y="180978"/>
                </a:lnTo>
                <a:lnTo>
                  <a:pt x="942976" y="148869"/>
                </a:lnTo>
                <a:lnTo>
                  <a:pt x="908374" y="119425"/>
                </a:lnTo>
                <a:lnTo>
                  <a:pt x="871445" y="92812"/>
                </a:lnTo>
                <a:lnTo>
                  <a:pt x="832358" y="69201"/>
                </a:lnTo>
                <a:lnTo>
                  <a:pt x="791283" y="48759"/>
                </a:lnTo>
                <a:lnTo>
                  <a:pt x="748387" y="31655"/>
                </a:lnTo>
                <a:lnTo>
                  <a:pt x="703839" y="18059"/>
                </a:lnTo>
                <a:lnTo>
                  <a:pt x="657809" y="8138"/>
                </a:lnTo>
                <a:lnTo>
                  <a:pt x="610465" y="2062"/>
                </a:lnTo>
                <a:lnTo>
                  <a:pt x="561975" y="0"/>
                </a:lnTo>
                <a:close/>
              </a:path>
            </a:pathLst>
          </a:custGeom>
          <a:solidFill>
            <a:srgbClr val="ECECEB"/>
          </a:solidFill>
        </p:spPr>
        <p:txBody>
          <a:bodyPr wrap="square" lIns="0" tIns="0" rIns="0" bIns="0" rtlCol="0"/>
          <a:lstStyle/>
          <a:p>
            <a:endParaRPr dirty="0"/>
          </a:p>
        </p:txBody>
      </p:sp>
      <p:sp>
        <p:nvSpPr>
          <p:cNvPr id="40" name="Text Placeholder 5">
            <a:extLst>
              <a:ext uri="{FF2B5EF4-FFF2-40B4-BE49-F238E27FC236}">
                <a16:creationId xmlns:a16="http://schemas.microsoft.com/office/drawing/2014/main" id="{B12CE457-EF61-B54F-B0F1-48D7EBE74D4F}"/>
              </a:ext>
            </a:extLst>
          </p:cNvPr>
          <p:cNvSpPr>
            <a:spLocks noGrp="1"/>
          </p:cNvSpPr>
          <p:nvPr>
            <p:ph type="body" sz="quarter" idx="41" hasCustomPrompt="1"/>
          </p:nvPr>
        </p:nvSpPr>
        <p:spPr>
          <a:xfrm>
            <a:off x="7876395" y="4890188"/>
            <a:ext cx="3706005" cy="259692"/>
          </a:xfrm>
          <a:prstGeom prst="rect">
            <a:avLst/>
          </a:prstGeom>
        </p:spPr>
        <p:txBody>
          <a:bodyPr/>
          <a:lstStyle>
            <a:lvl1pPr algn="l">
              <a:defRPr sz="1400">
                <a:solidFill>
                  <a:schemeClr val="tx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41" name="Text Placeholder 5">
            <a:extLst>
              <a:ext uri="{FF2B5EF4-FFF2-40B4-BE49-F238E27FC236}">
                <a16:creationId xmlns:a16="http://schemas.microsoft.com/office/drawing/2014/main" id="{491E9F40-1518-C24B-A422-88F4B048BBAD}"/>
              </a:ext>
            </a:extLst>
          </p:cNvPr>
          <p:cNvSpPr>
            <a:spLocks noGrp="1"/>
          </p:cNvSpPr>
          <p:nvPr>
            <p:ph type="body" sz="quarter" idx="42" hasCustomPrompt="1"/>
          </p:nvPr>
        </p:nvSpPr>
        <p:spPr>
          <a:xfrm>
            <a:off x="7876395" y="4551860"/>
            <a:ext cx="3706005" cy="259692"/>
          </a:xfrm>
          <a:prstGeom prst="rect">
            <a:avLst/>
          </a:prstGeom>
        </p:spPr>
        <p:txBody>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43" name="Text Placeholder 5">
            <a:extLst>
              <a:ext uri="{FF2B5EF4-FFF2-40B4-BE49-F238E27FC236}">
                <a16:creationId xmlns:a16="http://schemas.microsoft.com/office/drawing/2014/main" id="{633E282F-CE38-564B-933E-2A0008EFE5A0}"/>
              </a:ext>
            </a:extLst>
          </p:cNvPr>
          <p:cNvSpPr>
            <a:spLocks noGrp="1"/>
          </p:cNvSpPr>
          <p:nvPr>
            <p:ph type="body" sz="quarter" idx="43" hasCustomPrompt="1"/>
          </p:nvPr>
        </p:nvSpPr>
        <p:spPr>
          <a:xfrm>
            <a:off x="7876395" y="5400551"/>
            <a:ext cx="3706005" cy="764753"/>
          </a:xfrm>
          <a:prstGeom prst="rect">
            <a:avLst/>
          </a:prstGeom>
        </p:spPr>
        <p:txBody>
          <a:bodyPr>
            <a:normAutofit/>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45" name="Picture Placeholder 5">
            <a:extLst>
              <a:ext uri="{FF2B5EF4-FFF2-40B4-BE49-F238E27FC236}">
                <a16:creationId xmlns:a16="http://schemas.microsoft.com/office/drawing/2014/main" id="{FCBC6124-4E32-9041-A96E-1E7A056FC0DC}"/>
              </a:ext>
            </a:extLst>
          </p:cNvPr>
          <p:cNvSpPr>
            <a:spLocks noGrp="1"/>
          </p:cNvSpPr>
          <p:nvPr>
            <p:ph type="pic" sz="quarter" idx="44"/>
          </p:nvPr>
        </p:nvSpPr>
        <p:spPr>
          <a:xfrm>
            <a:off x="6460979" y="4367710"/>
            <a:ext cx="1123950" cy="1123950"/>
          </a:xfrm>
          <a:prstGeom prst="rect">
            <a:avLst/>
          </a:prstGeom>
        </p:spPr>
        <p:txBody>
          <a:bodyPr/>
          <a:lstStyle/>
          <a:p>
            <a:r>
              <a:rPr lang="en-US"/>
              <a:t>Click icon to add picture</a:t>
            </a:r>
            <a:endParaRPr lang="en-US" dirty="0"/>
          </a:p>
        </p:txBody>
      </p:sp>
      <p:sp>
        <p:nvSpPr>
          <p:cNvPr id="25" name="Text Placeholder 6">
            <a:extLst>
              <a:ext uri="{FF2B5EF4-FFF2-40B4-BE49-F238E27FC236}">
                <a16:creationId xmlns:a16="http://schemas.microsoft.com/office/drawing/2014/main" id="{90778E37-7441-4AE6-91EC-21F4F1886E2D}"/>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3224019E-3B40-45D9-8AD0-34067C011B6B}"/>
              </a:ext>
            </a:extLst>
          </p:cNvPr>
          <p:cNvSpPr>
            <a:spLocks noGrp="1"/>
          </p:cNvSpPr>
          <p:nvPr>
            <p:ph type="body" sz="quarter" idx="15" hasCustomPrompt="1"/>
          </p:nvPr>
        </p:nvSpPr>
        <p:spPr>
          <a:xfrm>
            <a:off x="862013" y="1066801"/>
            <a:ext cx="4010029" cy="729678"/>
          </a:xfrm>
          <a:prstGeom prst="rect">
            <a:avLst/>
          </a:prstGeom>
        </p:spPr>
        <p:txBody>
          <a:bodyPr/>
          <a:lstStyle>
            <a:lvl1pPr>
              <a:defRPr sz="3600" b="0" i="0">
                <a:solidFill>
                  <a:schemeClr val="tx1"/>
                </a:solidFill>
                <a:latin typeface="Georgia" panose="02040502050405020303" pitchFamily="18" charset="0"/>
              </a:defRPr>
            </a:lvl1pPr>
          </a:lstStyle>
          <a:p>
            <a:pPr lvl="0"/>
            <a:r>
              <a:rPr lang="en-GB" dirty="0"/>
              <a:t>Insert title</a:t>
            </a:r>
            <a:endParaRPr lang="en-US" dirty="0"/>
          </a:p>
        </p:txBody>
      </p:sp>
      <p:sp>
        <p:nvSpPr>
          <p:cNvPr id="22" name="object 12">
            <a:extLst>
              <a:ext uri="{FF2B5EF4-FFF2-40B4-BE49-F238E27FC236}">
                <a16:creationId xmlns:a16="http://schemas.microsoft.com/office/drawing/2014/main" id="{678FD4D4-A430-4F35-951F-580CC2517C51}"/>
              </a:ext>
            </a:extLst>
          </p:cNvPr>
          <p:cNvSpPr/>
          <p:nvPr userDrawn="1"/>
        </p:nvSpPr>
        <p:spPr>
          <a:xfrm>
            <a:off x="861863" y="1986016"/>
            <a:ext cx="1123950" cy="1123950"/>
          </a:xfrm>
          <a:custGeom>
            <a:avLst/>
            <a:gdLst/>
            <a:ahLst/>
            <a:cxnLst/>
            <a:rect l="l" t="t" r="r" b="b"/>
            <a:pathLst>
              <a:path w="1123950" h="1123950">
                <a:moveTo>
                  <a:pt x="561975" y="0"/>
                </a:moveTo>
                <a:lnTo>
                  <a:pt x="513484" y="2062"/>
                </a:lnTo>
                <a:lnTo>
                  <a:pt x="466140" y="8138"/>
                </a:lnTo>
                <a:lnTo>
                  <a:pt x="420110" y="18059"/>
                </a:lnTo>
                <a:lnTo>
                  <a:pt x="375562" y="31655"/>
                </a:lnTo>
                <a:lnTo>
                  <a:pt x="332666" y="48759"/>
                </a:lnTo>
                <a:lnTo>
                  <a:pt x="291591" y="69201"/>
                </a:lnTo>
                <a:lnTo>
                  <a:pt x="252504" y="92812"/>
                </a:lnTo>
                <a:lnTo>
                  <a:pt x="215575" y="119425"/>
                </a:lnTo>
                <a:lnTo>
                  <a:pt x="180973" y="148869"/>
                </a:lnTo>
                <a:lnTo>
                  <a:pt x="148865" y="180978"/>
                </a:lnTo>
                <a:lnTo>
                  <a:pt x="119421" y="215581"/>
                </a:lnTo>
                <a:lnTo>
                  <a:pt x="92809" y="252510"/>
                </a:lnTo>
                <a:lnTo>
                  <a:pt x="69198" y="291597"/>
                </a:lnTo>
                <a:lnTo>
                  <a:pt x="48757" y="332672"/>
                </a:lnTo>
                <a:lnTo>
                  <a:pt x="31654" y="375567"/>
                </a:lnTo>
                <a:lnTo>
                  <a:pt x="18058" y="420114"/>
                </a:lnTo>
                <a:lnTo>
                  <a:pt x="8138" y="466143"/>
                </a:lnTo>
                <a:lnTo>
                  <a:pt x="2062" y="513486"/>
                </a:lnTo>
                <a:lnTo>
                  <a:pt x="0" y="561975"/>
                </a:lnTo>
                <a:lnTo>
                  <a:pt x="2062" y="610468"/>
                </a:lnTo>
                <a:lnTo>
                  <a:pt x="8138" y="657816"/>
                </a:lnTo>
                <a:lnTo>
                  <a:pt x="18058" y="703848"/>
                </a:lnTo>
                <a:lnTo>
                  <a:pt x="31654" y="748397"/>
                </a:lnTo>
                <a:lnTo>
                  <a:pt x="48757" y="791293"/>
                </a:lnTo>
                <a:lnTo>
                  <a:pt x="69198" y="832369"/>
                </a:lnTo>
                <a:lnTo>
                  <a:pt x="92809" y="871456"/>
                </a:lnTo>
                <a:lnTo>
                  <a:pt x="119421" y="908384"/>
                </a:lnTo>
                <a:lnTo>
                  <a:pt x="148865" y="942986"/>
                </a:lnTo>
                <a:lnTo>
                  <a:pt x="180973" y="975093"/>
                </a:lnTo>
                <a:lnTo>
                  <a:pt x="215575" y="1004536"/>
                </a:lnTo>
                <a:lnTo>
                  <a:pt x="252504" y="1031147"/>
                </a:lnTo>
                <a:lnTo>
                  <a:pt x="291591" y="1054756"/>
                </a:lnTo>
                <a:lnTo>
                  <a:pt x="332666" y="1075196"/>
                </a:lnTo>
                <a:lnTo>
                  <a:pt x="375562" y="1092298"/>
                </a:lnTo>
                <a:lnTo>
                  <a:pt x="420110" y="1105892"/>
                </a:lnTo>
                <a:lnTo>
                  <a:pt x="466140" y="1115812"/>
                </a:lnTo>
                <a:lnTo>
                  <a:pt x="513484" y="1121887"/>
                </a:lnTo>
                <a:lnTo>
                  <a:pt x="561975" y="1123950"/>
                </a:lnTo>
                <a:lnTo>
                  <a:pt x="610465" y="1121887"/>
                </a:lnTo>
                <a:lnTo>
                  <a:pt x="657809" y="1115812"/>
                </a:lnTo>
                <a:lnTo>
                  <a:pt x="703839" y="1105892"/>
                </a:lnTo>
                <a:lnTo>
                  <a:pt x="748387" y="1092298"/>
                </a:lnTo>
                <a:lnTo>
                  <a:pt x="791283" y="1075196"/>
                </a:lnTo>
                <a:lnTo>
                  <a:pt x="832358" y="1054756"/>
                </a:lnTo>
                <a:lnTo>
                  <a:pt x="871445" y="1031147"/>
                </a:lnTo>
                <a:lnTo>
                  <a:pt x="908374" y="1004536"/>
                </a:lnTo>
                <a:lnTo>
                  <a:pt x="942976" y="975093"/>
                </a:lnTo>
                <a:lnTo>
                  <a:pt x="975084" y="942986"/>
                </a:lnTo>
                <a:lnTo>
                  <a:pt x="1004528" y="908384"/>
                </a:lnTo>
                <a:lnTo>
                  <a:pt x="1031140" y="871456"/>
                </a:lnTo>
                <a:lnTo>
                  <a:pt x="1054751" y="832369"/>
                </a:lnTo>
                <a:lnTo>
                  <a:pt x="1075192" y="791293"/>
                </a:lnTo>
                <a:lnTo>
                  <a:pt x="1092295" y="748397"/>
                </a:lnTo>
                <a:lnTo>
                  <a:pt x="1105891" y="703848"/>
                </a:lnTo>
                <a:lnTo>
                  <a:pt x="1115811" y="657816"/>
                </a:lnTo>
                <a:lnTo>
                  <a:pt x="1121887" y="610468"/>
                </a:lnTo>
                <a:lnTo>
                  <a:pt x="1123950" y="561975"/>
                </a:lnTo>
                <a:lnTo>
                  <a:pt x="1121887" y="513486"/>
                </a:lnTo>
                <a:lnTo>
                  <a:pt x="1115811" y="466143"/>
                </a:lnTo>
                <a:lnTo>
                  <a:pt x="1105891" y="420114"/>
                </a:lnTo>
                <a:lnTo>
                  <a:pt x="1092295" y="375567"/>
                </a:lnTo>
                <a:lnTo>
                  <a:pt x="1075192" y="332672"/>
                </a:lnTo>
                <a:lnTo>
                  <a:pt x="1054751" y="291597"/>
                </a:lnTo>
                <a:lnTo>
                  <a:pt x="1031140" y="252510"/>
                </a:lnTo>
                <a:lnTo>
                  <a:pt x="1004528" y="215581"/>
                </a:lnTo>
                <a:lnTo>
                  <a:pt x="975084" y="180978"/>
                </a:lnTo>
                <a:lnTo>
                  <a:pt x="942976" y="148869"/>
                </a:lnTo>
                <a:lnTo>
                  <a:pt x="908374" y="119425"/>
                </a:lnTo>
                <a:lnTo>
                  <a:pt x="871445" y="92812"/>
                </a:lnTo>
                <a:lnTo>
                  <a:pt x="832358" y="69201"/>
                </a:lnTo>
                <a:lnTo>
                  <a:pt x="791283" y="48759"/>
                </a:lnTo>
                <a:lnTo>
                  <a:pt x="748387" y="31655"/>
                </a:lnTo>
                <a:lnTo>
                  <a:pt x="703839" y="18059"/>
                </a:lnTo>
                <a:lnTo>
                  <a:pt x="657809" y="8138"/>
                </a:lnTo>
                <a:lnTo>
                  <a:pt x="610465" y="2062"/>
                </a:lnTo>
                <a:lnTo>
                  <a:pt x="561975" y="0"/>
                </a:lnTo>
                <a:close/>
              </a:path>
            </a:pathLst>
          </a:custGeom>
          <a:solidFill>
            <a:srgbClr val="ECECEB"/>
          </a:solidFill>
        </p:spPr>
        <p:txBody>
          <a:bodyPr wrap="square" lIns="0" tIns="0" rIns="0" bIns="0" rtlCol="0"/>
          <a:lstStyle/>
          <a:p>
            <a:endParaRPr dirty="0"/>
          </a:p>
        </p:txBody>
      </p:sp>
      <p:sp>
        <p:nvSpPr>
          <p:cNvPr id="23" name="Text Placeholder 5">
            <a:extLst>
              <a:ext uri="{FF2B5EF4-FFF2-40B4-BE49-F238E27FC236}">
                <a16:creationId xmlns:a16="http://schemas.microsoft.com/office/drawing/2014/main" id="{7F3BF704-CAD8-47C5-8315-28162F442FA1}"/>
              </a:ext>
            </a:extLst>
          </p:cNvPr>
          <p:cNvSpPr>
            <a:spLocks noGrp="1"/>
          </p:cNvSpPr>
          <p:nvPr>
            <p:ph type="body" sz="quarter" idx="45" hasCustomPrompt="1"/>
          </p:nvPr>
        </p:nvSpPr>
        <p:spPr>
          <a:xfrm>
            <a:off x="2277429" y="2508494"/>
            <a:ext cx="3706005" cy="259692"/>
          </a:xfrm>
          <a:prstGeom prst="rect">
            <a:avLst/>
          </a:prstGeom>
        </p:spPr>
        <p:txBody>
          <a:bodyPr/>
          <a:lstStyle>
            <a:lvl1pPr algn="l">
              <a:defRPr sz="1400">
                <a:solidFill>
                  <a:schemeClr val="tx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28" name="Text Placeholder 5">
            <a:extLst>
              <a:ext uri="{FF2B5EF4-FFF2-40B4-BE49-F238E27FC236}">
                <a16:creationId xmlns:a16="http://schemas.microsoft.com/office/drawing/2014/main" id="{80FAF5FD-858F-4277-8246-FC60DC719010}"/>
              </a:ext>
            </a:extLst>
          </p:cNvPr>
          <p:cNvSpPr>
            <a:spLocks noGrp="1"/>
          </p:cNvSpPr>
          <p:nvPr>
            <p:ph type="body" sz="quarter" idx="46" hasCustomPrompt="1"/>
          </p:nvPr>
        </p:nvSpPr>
        <p:spPr>
          <a:xfrm>
            <a:off x="2277429" y="2170166"/>
            <a:ext cx="3706005" cy="259692"/>
          </a:xfrm>
          <a:prstGeom prst="rect">
            <a:avLst/>
          </a:prstGeom>
        </p:spPr>
        <p:txBody>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42" name="Text Placeholder 5">
            <a:extLst>
              <a:ext uri="{FF2B5EF4-FFF2-40B4-BE49-F238E27FC236}">
                <a16:creationId xmlns:a16="http://schemas.microsoft.com/office/drawing/2014/main" id="{F67D18D3-3974-45F9-8FFF-7EC13468DCBE}"/>
              </a:ext>
            </a:extLst>
          </p:cNvPr>
          <p:cNvSpPr>
            <a:spLocks noGrp="1"/>
          </p:cNvSpPr>
          <p:nvPr>
            <p:ph type="body" sz="quarter" idx="47" hasCustomPrompt="1"/>
          </p:nvPr>
        </p:nvSpPr>
        <p:spPr>
          <a:xfrm>
            <a:off x="2277429" y="3018857"/>
            <a:ext cx="3706005" cy="764753"/>
          </a:xfrm>
          <a:prstGeom prst="rect">
            <a:avLst/>
          </a:prstGeom>
        </p:spPr>
        <p:txBody>
          <a:bodyPr>
            <a:normAutofit/>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44" name="Picture Placeholder 5">
            <a:extLst>
              <a:ext uri="{FF2B5EF4-FFF2-40B4-BE49-F238E27FC236}">
                <a16:creationId xmlns:a16="http://schemas.microsoft.com/office/drawing/2014/main" id="{BCAA6783-0AD3-4A2B-BC26-1B49974E0198}"/>
              </a:ext>
            </a:extLst>
          </p:cNvPr>
          <p:cNvSpPr>
            <a:spLocks noGrp="1"/>
          </p:cNvSpPr>
          <p:nvPr>
            <p:ph type="pic" sz="quarter" idx="48"/>
          </p:nvPr>
        </p:nvSpPr>
        <p:spPr>
          <a:xfrm>
            <a:off x="862013" y="1986016"/>
            <a:ext cx="1123950" cy="1123950"/>
          </a:xfrm>
          <a:prstGeom prst="rect">
            <a:avLst/>
          </a:prstGeom>
        </p:spPr>
        <p:txBody>
          <a:bodyPr/>
          <a:lstStyle/>
          <a:p>
            <a:r>
              <a:rPr lang="en-US"/>
              <a:t>Click icon to add picture</a:t>
            </a:r>
            <a:endParaRPr lang="en-US" dirty="0"/>
          </a:p>
        </p:txBody>
      </p:sp>
      <p:cxnSp>
        <p:nvCxnSpPr>
          <p:cNvPr id="46" name="Straight Connector 45">
            <a:extLst>
              <a:ext uri="{FF2B5EF4-FFF2-40B4-BE49-F238E27FC236}">
                <a16:creationId xmlns:a16="http://schemas.microsoft.com/office/drawing/2014/main" id="{3B84CF11-0364-49C5-8423-979114E46665}"/>
              </a:ext>
            </a:extLst>
          </p:cNvPr>
          <p:cNvCxnSpPr>
            <a:cxnSpLocks/>
          </p:cNvCxnSpPr>
          <p:nvPr userDrawn="1"/>
        </p:nvCxnSpPr>
        <p:spPr>
          <a:xfrm>
            <a:off x="861863" y="4088410"/>
            <a:ext cx="5121571"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object 12">
            <a:extLst>
              <a:ext uri="{FF2B5EF4-FFF2-40B4-BE49-F238E27FC236}">
                <a16:creationId xmlns:a16="http://schemas.microsoft.com/office/drawing/2014/main" id="{497C4C8E-CE81-495C-B67D-3B501CFED238}"/>
              </a:ext>
            </a:extLst>
          </p:cNvPr>
          <p:cNvSpPr/>
          <p:nvPr userDrawn="1"/>
        </p:nvSpPr>
        <p:spPr>
          <a:xfrm>
            <a:off x="861863" y="4367710"/>
            <a:ext cx="1123950" cy="1123950"/>
          </a:xfrm>
          <a:custGeom>
            <a:avLst/>
            <a:gdLst/>
            <a:ahLst/>
            <a:cxnLst/>
            <a:rect l="l" t="t" r="r" b="b"/>
            <a:pathLst>
              <a:path w="1123950" h="1123950">
                <a:moveTo>
                  <a:pt x="561975" y="0"/>
                </a:moveTo>
                <a:lnTo>
                  <a:pt x="513484" y="2062"/>
                </a:lnTo>
                <a:lnTo>
                  <a:pt x="466140" y="8138"/>
                </a:lnTo>
                <a:lnTo>
                  <a:pt x="420110" y="18059"/>
                </a:lnTo>
                <a:lnTo>
                  <a:pt x="375562" y="31655"/>
                </a:lnTo>
                <a:lnTo>
                  <a:pt x="332666" y="48759"/>
                </a:lnTo>
                <a:lnTo>
                  <a:pt x="291591" y="69201"/>
                </a:lnTo>
                <a:lnTo>
                  <a:pt x="252504" y="92812"/>
                </a:lnTo>
                <a:lnTo>
                  <a:pt x="215575" y="119425"/>
                </a:lnTo>
                <a:lnTo>
                  <a:pt x="180973" y="148869"/>
                </a:lnTo>
                <a:lnTo>
                  <a:pt x="148865" y="180978"/>
                </a:lnTo>
                <a:lnTo>
                  <a:pt x="119421" y="215581"/>
                </a:lnTo>
                <a:lnTo>
                  <a:pt x="92809" y="252510"/>
                </a:lnTo>
                <a:lnTo>
                  <a:pt x="69198" y="291597"/>
                </a:lnTo>
                <a:lnTo>
                  <a:pt x="48757" y="332672"/>
                </a:lnTo>
                <a:lnTo>
                  <a:pt x="31654" y="375567"/>
                </a:lnTo>
                <a:lnTo>
                  <a:pt x="18058" y="420114"/>
                </a:lnTo>
                <a:lnTo>
                  <a:pt x="8138" y="466143"/>
                </a:lnTo>
                <a:lnTo>
                  <a:pt x="2062" y="513486"/>
                </a:lnTo>
                <a:lnTo>
                  <a:pt x="0" y="561975"/>
                </a:lnTo>
                <a:lnTo>
                  <a:pt x="2062" y="610468"/>
                </a:lnTo>
                <a:lnTo>
                  <a:pt x="8138" y="657816"/>
                </a:lnTo>
                <a:lnTo>
                  <a:pt x="18058" y="703848"/>
                </a:lnTo>
                <a:lnTo>
                  <a:pt x="31654" y="748397"/>
                </a:lnTo>
                <a:lnTo>
                  <a:pt x="48757" y="791293"/>
                </a:lnTo>
                <a:lnTo>
                  <a:pt x="69198" y="832369"/>
                </a:lnTo>
                <a:lnTo>
                  <a:pt x="92809" y="871456"/>
                </a:lnTo>
                <a:lnTo>
                  <a:pt x="119421" y="908384"/>
                </a:lnTo>
                <a:lnTo>
                  <a:pt x="148865" y="942986"/>
                </a:lnTo>
                <a:lnTo>
                  <a:pt x="180973" y="975093"/>
                </a:lnTo>
                <a:lnTo>
                  <a:pt x="215575" y="1004536"/>
                </a:lnTo>
                <a:lnTo>
                  <a:pt x="252504" y="1031147"/>
                </a:lnTo>
                <a:lnTo>
                  <a:pt x="291591" y="1054756"/>
                </a:lnTo>
                <a:lnTo>
                  <a:pt x="332666" y="1075196"/>
                </a:lnTo>
                <a:lnTo>
                  <a:pt x="375562" y="1092298"/>
                </a:lnTo>
                <a:lnTo>
                  <a:pt x="420110" y="1105892"/>
                </a:lnTo>
                <a:lnTo>
                  <a:pt x="466140" y="1115812"/>
                </a:lnTo>
                <a:lnTo>
                  <a:pt x="513484" y="1121887"/>
                </a:lnTo>
                <a:lnTo>
                  <a:pt x="561975" y="1123950"/>
                </a:lnTo>
                <a:lnTo>
                  <a:pt x="610465" y="1121887"/>
                </a:lnTo>
                <a:lnTo>
                  <a:pt x="657809" y="1115812"/>
                </a:lnTo>
                <a:lnTo>
                  <a:pt x="703839" y="1105892"/>
                </a:lnTo>
                <a:lnTo>
                  <a:pt x="748387" y="1092298"/>
                </a:lnTo>
                <a:lnTo>
                  <a:pt x="791283" y="1075196"/>
                </a:lnTo>
                <a:lnTo>
                  <a:pt x="832358" y="1054756"/>
                </a:lnTo>
                <a:lnTo>
                  <a:pt x="871445" y="1031147"/>
                </a:lnTo>
                <a:lnTo>
                  <a:pt x="908374" y="1004536"/>
                </a:lnTo>
                <a:lnTo>
                  <a:pt x="942976" y="975093"/>
                </a:lnTo>
                <a:lnTo>
                  <a:pt x="975084" y="942986"/>
                </a:lnTo>
                <a:lnTo>
                  <a:pt x="1004528" y="908384"/>
                </a:lnTo>
                <a:lnTo>
                  <a:pt x="1031140" y="871456"/>
                </a:lnTo>
                <a:lnTo>
                  <a:pt x="1054751" y="832369"/>
                </a:lnTo>
                <a:lnTo>
                  <a:pt x="1075192" y="791293"/>
                </a:lnTo>
                <a:lnTo>
                  <a:pt x="1092295" y="748397"/>
                </a:lnTo>
                <a:lnTo>
                  <a:pt x="1105891" y="703848"/>
                </a:lnTo>
                <a:lnTo>
                  <a:pt x="1115811" y="657816"/>
                </a:lnTo>
                <a:lnTo>
                  <a:pt x="1121887" y="610468"/>
                </a:lnTo>
                <a:lnTo>
                  <a:pt x="1123950" y="561975"/>
                </a:lnTo>
                <a:lnTo>
                  <a:pt x="1121887" y="513486"/>
                </a:lnTo>
                <a:lnTo>
                  <a:pt x="1115811" y="466143"/>
                </a:lnTo>
                <a:lnTo>
                  <a:pt x="1105891" y="420114"/>
                </a:lnTo>
                <a:lnTo>
                  <a:pt x="1092295" y="375567"/>
                </a:lnTo>
                <a:lnTo>
                  <a:pt x="1075192" y="332672"/>
                </a:lnTo>
                <a:lnTo>
                  <a:pt x="1054751" y="291597"/>
                </a:lnTo>
                <a:lnTo>
                  <a:pt x="1031140" y="252510"/>
                </a:lnTo>
                <a:lnTo>
                  <a:pt x="1004528" y="215581"/>
                </a:lnTo>
                <a:lnTo>
                  <a:pt x="975084" y="180978"/>
                </a:lnTo>
                <a:lnTo>
                  <a:pt x="942976" y="148869"/>
                </a:lnTo>
                <a:lnTo>
                  <a:pt x="908374" y="119425"/>
                </a:lnTo>
                <a:lnTo>
                  <a:pt x="871445" y="92812"/>
                </a:lnTo>
                <a:lnTo>
                  <a:pt x="832358" y="69201"/>
                </a:lnTo>
                <a:lnTo>
                  <a:pt x="791283" y="48759"/>
                </a:lnTo>
                <a:lnTo>
                  <a:pt x="748387" y="31655"/>
                </a:lnTo>
                <a:lnTo>
                  <a:pt x="703839" y="18059"/>
                </a:lnTo>
                <a:lnTo>
                  <a:pt x="657809" y="8138"/>
                </a:lnTo>
                <a:lnTo>
                  <a:pt x="610465" y="2062"/>
                </a:lnTo>
                <a:lnTo>
                  <a:pt x="561975" y="0"/>
                </a:lnTo>
                <a:close/>
              </a:path>
            </a:pathLst>
          </a:custGeom>
          <a:solidFill>
            <a:srgbClr val="ECECEB"/>
          </a:solidFill>
        </p:spPr>
        <p:txBody>
          <a:bodyPr wrap="square" lIns="0" tIns="0" rIns="0" bIns="0" rtlCol="0"/>
          <a:lstStyle/>
          <a:p>
            <a:endParaRPr dirty="0"/>
          </a:p>
        </p:txBody>
      </p:sp>
      <p:sp>
        <p:nvSpPr>
          <p:cNvPr id="48" name="Text Placeholder 5">
            <a:extLst>
              <a:ext uri="{FF2B5EF4-FFF2-40B4-BE49-F238E27FC236}">
                <a16:creationId xmlns:a16="http://schemas.microsoft.com/office/drawing/2014/main" id="{5C761AB4-EC33-41EF-B90E-BF4A736D4F67}"/>
              </a:ext>
            </a:extLst>
          </p:cNvPr>
          <p:cNvSpPr>
            <a:spLocks noGrp="1"/>
          </p:cNvSpPr>
          <p:nvPr>
            <p:ph type="body" sz="quarter" idx="49" hasCustomPrompt="1"/>
          </p:nvPr>
        </p:nvSpPr>
        <p:spPr>
          <a:xfrm>
            <a:off x="2277429" y="4890188"/>
            <a:ext cx="3706005" cy="259692"/>
          </a:xfrm>
          <a:prstGeom prst="rect">
            <a:avLst/>
          </a:prstGeom>
        </p:spPr>
        <p:txBody>
          <a:bodyPr/>
          <a:lstStyle>
            <a:lvl1pPr algn="l">
              <a:defRPr sz="1400">
                <a:solidFill>
                  <a:schemeClr val="tx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49" name="Text Placeholder 5">
            <a:extLst>
              <a:ext uri="{FF2B5EF4-FFF2-40B4-BE49-F238E27FC236}">
                <a16:creationId xmlns:a16="http://schemas.microsoft.com/office/drawing/2014/main" id="{57133E3C-B3B2-4ACD-94A9-CA91C284C3F7}"/>
              </a:ext>
            </a:extLst>
          </p:cNvPr>
          <p:cNvSpPr>
            <a:spLocks noGrp="1"/>
          </p:cNvSpPr>
          <p:nvPr>
            <p:ph type="body" sz="quarter" idx="50" hasCustomPrompt="1"/>
          </p:nvPr>
        </p:nvSpPr>
        <p:spPr>
          <a:xfrm>
            <a:off x="2277429" y="4551860"/>
            <a:ext cx="3706005" cy="259692"/>
          </a:xfrm>
          <a:prstGeom prst="rect">
            <a:avLst/>
          </a:prstGeom>
        </p:spPr>
        <p:txBody>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50" name="Text Placeholder 5">
            <a:extLst>
              <a:ext uri="{FF2B5EF4-FFF2-40B4-BE49-F238E27FC236}">
                <a16:creationId xmlns:a16="http://schemas.microsoft.com/office/drawing/2014/main" id="{4404BDE2-1719-458F-9A04-2AB62A579372}"/>
              </a:ext>
            </a:extLst>
          </p:cNvPr>
          <p:cNvSpPr>
            <a:spLocks noGrp="1"/>
          </p:cNvSpPr>
          <p:nvPr>
            <p:ph type="body" sz="quarter" idx="51" hasCustomPrompt="1"/>
          </p:nvPr>
        </p:nvSpPr>
        <p:spPr>
          <a:xfrm>
            <a:off x="2277429" y="5400551"/>
            <a:ext cx="3706005" cy="764753"/>
          </a:xfrm>
          <a:prstGeom prst="rect">
            <a:avLst/>
          </a:prstGeom>
        </p:spPr>
        <p:txBody>
          <a:bodyPr>
            <a:normAutofit/>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1" name="Picture Placeholder 5">
            <a:extLst>
              <a:ext uri="{FF2B5EF4-FFF2-40B4-BE49-F238E27FC236}">
                <a16:creationId xmlns:a16="http://schemas.microsoft.com/office/drawing/2014/main" id="{004FD92D-589C-4333-AC6F-1EE5A052100F}"/>
              </a:ext>
            </a:extLst>
          </p:cNvPr>
          <p:cNvSpPr>
            <a:spLocks noGrp="1"/>
          </p:cNvSpPr>
          <p:nvPr>
            <p:ph type="pic" sz="quarter" idx="52"/>
          </p:nvPr>
        </p:nvSpPr>
        <p:spPr>
          <a:xfrm>
            <a:off x="862013" y="4367710"/>
            <a:ext cx="1123950" cy="1123950"/>
          </a:xfrm>
          <a:prstGeom prst="rect">
            <a:avLst/>
          </a:prstGeom>
        </p:spPr>
        <p:txBody>
          <a:bodyPr/>
          <a:lstStyle/>
          <a:p>
            <a:r>
              <a:rPr lang="en-US"/>
              <a:t>Click icon to add picture</a:t>
            </a:r>
            <a:endParaRPr lang="en-US" dirty="0"/>
          </a:p>
        </p:txBody>
      </p:sp>
      <p:cxnSp>
        <p:nvCxnSpPr>
          <p:cNvPr id="52" name="Straight Connector 51">
            <a:extLst>
              <a:ext uri="{FF2B5EF4-FFF2-40B4-BE49-F238E27FC236}">
                <a16:creationId xmlns:a16="http://schemas.microsoft.com/office/drawing/2014/main" id="{D800CFB7-09B7-4EF5-A772-8908238FBDBD}"/>
              </a:ext>
            </a:extLst>
          </p:cNvPr>
          <p:cNvCxnSpPr>
            <a:cxnSpLocks/>
          </p:cNvCxnSpPr>
          <p:nvPr userDrawn="1"/>
        </p:nvCxnSpPr>
        <p:spPr>
          <a:xfrm flipV="1">
            <a:off x="6216867" y="1986016"/>
            <a:ext cx="0" cy="41792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9095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tx1"/>
        </a:solidFill>
        <a:effectLst/>
      </p:bgPr>
    </p:bg>
    <p:spTree>
      <p:nvGrpSpPr>
        <p:cNvPr id="1" name=""/>
        <p:cNvGrpSpPr/>
        <p:nvPr/>
      </p:nvGrpSpPr>
      <p:grpSpPr>
        <a:xfrm>
          <a:off x="0" y="0"/>
          <a:ext cx="0" cy="0"/>
          <a:chOff x="0" y="0"/>
          <a:chExt cx="0" cy="0"/>
        </a:xfrm>
      </p:grpSpPr>
      <p:grpSp>
        <p:nvGrpSpPr>
          <p:cNvPr id="26" name="object 4">
            <a:extLst>
              <a:ext uri="{FF2B5EF4-FFF2-40B4-BE49-F238E27FC236}">
                <a16:creationId xmlns:a16="http://schemas.microsoft.com/office/drawing/2014/main" id="{F706EEF4-B81A-C746-BBE0-04481FA57B4A}"/>
              </a:ext>
            </a:extLst>
          </p:cNvPr>
          <p:cNvGrpSpPr/>
          <p:nvPr userDrawn="1"/>
        </p:nvGrpSpPr>
        <p:grpSpPr>
          <a:xfrm>
            <a:off x="825385" y="1015996"/>
            <a:ext cx="2532380" cy="495934"/>
            <a:chOff x="825385" y="1015996"/>
            <a:chExt cx="2532380" cy="495934"/>
          </a:xfrm>
        </p:grpSpPr>
        <p:pic>
          <p:nvPicPr>
            <p:cNvPr id="27" name="object 5">
              <a:extLst>
                <a:ext uri="{FF2B5EF4-FFF2-40B4-BE49-F238E27FC236}">
                  <a16:creationId xmlns:a16="http://schemas.microsoft.com/office/drawing/2014/main" id="{909EC985-B247-3F43-BB08-D9D0E77416EB}"/>
                </a:ext>
              </a:extLst>
            </p:cNvPr>
            <p:cNvPicPr/>
            <p:nvPr/>
          </p:nvPicPr>
          <p:blipFill>
            <a:blip r:embed="rId2" cstate="print"/>
            <a:stretch>
              <a:fillRect/>
            </a:stretch>
          </p:blipFill>
          <p:spPr>
            <a:xfrm>
              <a:off x="3224936" y="1187447"/>
              <a:ext cx="132740" cy="134759"/>
            </a:xfrm>
            <a:prstGeom prst="rect">
              <a:avLst/>
            </a:prstGeom>
          </p:spPr>
        </p:pic>
        <p:pic>
          <p:nvPicPr>
            <p:cNvPr id="31" name="object 6">
              <a:extLst>
                <a:ext uri="{FF2B5EF4-FFF2-40B4-BE49-F238E27FC236}">
                  <a16:creationId xmlns:a16="http://schemas.microsoft.com/office/drawing/2014/main" id="{10465569-8E0F-264F-A183-30BA8D25FF40}"/>
                </a:ext>
              </a:extLst>
            </p:cNvPr>
            <p:cNvPicPr/>
            <p:nvPr/>
          </p:nvPicPr>
          <p:blipFill>
            <a:blip r:embed="rId3" cstate="print"/>
            <a:stretch>
              <a:fillRect/>
            </a:stretch>
          </p:blipFill>
          <p:spPr>
            <a:xfrm>
              <a:off x="3224936" y="1376522"/>
              <a:ext cx="132740" cy="134759"/>
            </a:xfrm>
            <a:prstGeom prst="rect">
              <a:avLst/>
            </a:prstGeom>
          </p:spPr>
        </p:pic>
        <p:sp>
          <p:nvSpPr>
            <p:cNvPr id="32" name="object 7">
              <a:extLst>
                <a:ext uri="{FF2B5EF4-FFF2-40B4-BE49-F238E27FC236}">
                  <a16:creationId xmlns:a16="http://schemas.microsoft.com/office/drawing/2014/main" id="{7F4B79C2-F8A3-AD49-B270-FA611C3CC8CF}"/>
                </a:ext>
              </a:extLst>
            </p:cNvPr>
            <p:cNvSpPr/>
            <p:nvPr/>
          </p:nvSpPr>
          <p:spPr>
            <a:xfrm>
              <a:off x="825385" y="1015999"/>
              <a:ext cx="2364105" cy="495934"/>
            </a:xfrm>
            <a:custGeom>
              <a:avLst/>
              <a:gdLst/>
              <a:ahLst/>
              <a:cxnLst/>
              <a:rect l="l" t="t" r="r" b="b"/>
              <a:pathLst>
                <a:path w="2364105" h="495934">
                  <a:moveTo>
                    <a:pt x="351205" y="352132"/>
                  </a:moveTo>
                  <a:lnTo>
                    <a:pt x="344500" y="304901"/>
                  </a:lnTo>
                  <a:lnTo>
                    <a:pt x="324878" y="268897"/>
                  </a:lnTo>
                  <a:lnTo>
                    <a:pt x="293077" y="241706"/>
                  </a:lnTo>
                  <a:lnTo>
                    <a:pt x="249859" y="220916"/>
                  </a:lnTo>
                  <a:lnTo>
                    <a:pt x="195961" y="204114"/>
                  </a:lnTo>
                  <a:lnTo>
                    <a:pt x="161163" y="194818"/>
                  </a:lnTo>
                  <a:lnTo>
                    <a:pt x="125018" y="181292"/>
                  </a:lnTo>
                  <a:lnTo>
                    <a:pt x="99390" y="162394"/>
                  </a:lnTo>
                  <a:lnTo>
                    <a:pt x="84112" y="137947"/>
                  </a:lnTo>
                  <a:lnTo>
                    <a:pt x="79057" y="107823"/>
                  </a:lnTo>
                  <a:lnTo>
                    <a:pt x="85928" y="77089"/>
                  </a:lnTo>
                  <a:lnTo>
                    <a:pt x="105460" y="53594"/>
                  </a:lnTo>
                  <a:lnTo>
                    <a:pt x="136055" y="38582"/>
                  </a:lnTo>
                  <a:lnTo>
                    <a:pt x="176098" y="33299"/>
                  </a:lnTo>
                  <a:lnTo>
                    <a:pt x="209372" y="35636"/>
                  </a:lnTo>
                  <a:lnTo>
                    <a:pt x="236423" y="44856"/>
                  </a:lnTo>
                  <a:lnTo>
                    <a:pt x="259016" y="64223"/>
                  </a:lnTo>
                  <a:lnTo>
                    <a:pt x="278930" y="97040"/>
                  </a:lnTo>
                  <a:lnTo>
                    <a:pt x="298704" y="139052"/>
                  </a:lnTo>
                  <a:lnTo>
                    <a:pt x="299161" y="139344"/>
                  </a:lnTo>
                  <a:lnTo>
                    <a:pt x="319824" y="139344"/>
                  </a:lnTo>
                  <a:lnTo>
                    <a:pt x="320446" y="138620"/>
                  </a:lnTo>
                  <a:lnTo>
                    <a:pt x="300647" y="20561"/>
                  </a:lnTo>
                  <a:lnTo>
                    <a:pt x="275132" y="11557"/>
                  </a:lnTo>
                  <a:lnTo>
                    <a:pt x="247243" y="5257"/>
                  </a:lnTo>
                  <a:lnTo>
                    <a:pt x="216801" y="1346"/>
                  </a:lnTo>
                  <a:lnTo>
                    <a:pt x="184797" y="0"/>
                  </a:lnTo>
                  <a:lnTo>
                    <a:pt x="128409" y="6146"/>
                  </a:lnTo>
                  <a:lnTo>
                    <a:pt x="81216" y="23634"/>
                  </a:lnTo>
                  <a:lnTo>
                    <a:pt x="45148" y="50990"/>
                  </a:lnTo>
                  <a:lnTo>
                    <a:pt x="22098" y="86779"/>
                  </a:lnTo>
                  <a:lnTo>
                    <a:pt x="13995" y="129527"/>
                  </a:lnTo>
                  <a:lnTo>
                    <a:pt x="22212" y="177939"/>
                  </a:lnTo>
                  <a:lnTo>
                    <a:pt x="46380" y="217970"/>
                  </a:lnTo>
                  <a:lnTo>
                    <a:pt x="85712" y="248780"/>
                  </a:lnTo>
                  <a:lnTo>
                    <a:pt x="139458" y="269494"/>
                  </a:lnTo>
                  <a:lnTo>
                    <a:pt x="173621" y="278180"/>
                  </a:lnTo>
                  <a:lnTo>
                    <a:pt x="222059" y="294957"/>
                  </a:lnTo>
                  <a:lnTo>
                    <a:pt x="256425" y="317004"/>
                  </a:lnTo>
                  <a:lnTo>
                    <a:pt x="276898" y="344487"/>
                  </a:lnTo>
                  <a:lnTo>
                    <a:pt x="283679" y="377571"/>
                  </a:lnTo>
                  <a:lnTo>
                    <a:pt x="275272" y="411988"/>
                  </a:lnTo>
                  <a:lnTo>
                    <a:pt x="251714" y="438873"/>
                  </a:lnTo>
                  <a:lnTo>
                    <a:pt x="215544" y="456374"/>
                  </a:lnTo>
                  <a:lnTo>
                    <a:pt x="169240" y="462622"/>
                  </a:lnTo>
                  <a:lnTo>
                    <a:pt x="130162" y="459854"/>
                  </a:lnTo>
                  <a:lnTo>
                    <a:pt x="97358" y="449249"/>
                  </a:lnTo>
                  <a:lnTo>
                    <a:pt x="70129" y="427393"/>
                  </a:lnTo>
                  <a:lnTo>
                    <a:pt x="47777" y="390855"/>
                  </a:lnTo>
                  <a:lnTo>
                    <a:pt x="21805" y="332701"/>
                  </a:lnTo>
                  <a:lnTo>
                    <a:pt x="21323" y="332397"/>
                  </a:lnTo>
                  <a:lnTo>
                    <a:pt x="609" y="332397"/>
                  </a:lnTo>
                  <a:lnTo>
                    <a:pt x="0" y="333133"/>
                  </a:lnTo>
                  <a:lnTo>
                    <a:pt x="22923" y="463473"/>
                  </a:lnTo>
                  <a:lnTo>
                    <a:pt x="90436" y="487108"/>
                  </a:lnTo>
                  <a:lnTo>
                    <a:pt x="129882" y="493191"/>
                  </a:lnTo>
                  <a:lnTo>
                    <a:pt x="171729" y="495287"/>
                  </a:lnTo>
                  <a:lnTo>
                    <a:pt x="214985" y="490829"/>
                  </a:lnTo>
                  <a:lnTo>
                    <a:pt x="256616" y="477824"/>
                  </a:lnTo>
                  <a:lnTo>
                    <a:pt x="293827" y="456869"/>
                  </a:lnTo>
                  <a:lnTo>
                    <a:pt x="323850" y="428548"/>
                  </a:lnTo>
                  <a:lnTo>
                    <a:pt x="343903" y="393446"/>
                  </a:lnTo>
                  <a:lnTo>
                    <a:pt x="351205" y="352132"/>
                  </a:lnTo>
                  <a:close/>
                </a:path>
                <a:path w="2364105" h="495934">
                  <a:moveTo>
                    <a:pt x="713422" y="448741"/>
                  </a:moveTo>
                  <a:lnTo>
                    <a:pt x="713308" y="448056"/>
                  </a:lnTo>
                  <a:lnTo>
                    <a:pt x="700925" y="437248"/>
                  </a:lnTo>
                  <a:lnTo>
                    <a:pt x="700151" y="437273"/>
                  </a:lnTo>
                  <a:lnTo>
                    <a:pt x="693102" y="444322"/>
                  </a:lnTo>
                  <a:lnTo>
                    <a:pt x="683183" y="452501"/>
                  </a:lnTo>
                  <a:lnTo>
                    <a:pt x="675792" y="455803"/>
                  </a:lnTo>
                  <a:lnTo>
                    <a:pt x="663003" y="455803"/>
                  </a:lnTo>
                  <a:lnTo>
                    <a:pt x="658291" y="453999"/>
                  </a:lnTo>
                  <a:lnTo>
                    <a:pt x="654634" y="450291"/>
                  </a:lnTo>
                  <a:lnTo>
                    <a:pt x="649986" y="443344"/>
                  </a:lnTo>
                  <a:lnTo>
                    <a:pt x="647090" y="434352"/>
                  </a:lnTo>
                  <a:lnTo>
                    <a:pt x="646785" y="433412"/>
                  </a:lnTo>
                  <a:lnTo>
                    <a:pt x="645020" y="420420"/>
                  </a:lnTo>
                  <a:lnTo>
                    <a:pt x="644740" y="407962"/>
                  </a:lnTo>
                  <a:lnTo>
                    <a:pt x="644715" y="401129"/>
                  </a:lnTo>
                  <a:lnTo>
                    <a:pt x="646353" y="317055"/>
                  </a:lnTo>
                  <a:lnTo>
                    <a:pt x="647153" y="275920"/>
                  </a:lnTo>
                  <a:lnTo>
                    <a:pt x="641629" y="223634"/>
                  </a:lnTo>
                  <a:lnTo>
                    <a:pt x="622325" y="188607"/>
                  </a:lnTo>
                  <a:lnTo>
                    <a:pt x="621969" y="188341"/>
                  </a:lnTo>
                  <a:lnTo>
                    <a:pt x="606653" y="176618"/>
                  </a:lnTo>
                  <a:lnTo>
                    <a:pt x="586435" y="168300"/>
                  </a:lnTo>
                  <a:lnTo>
                    <a:pt x="561035" y="163449"/>
                  </a:lnTo>
                  <a:lnTo>
                    <a:pt x="529805" y="161874"/>
                  </a:lnTo>
                  <a:lnTo>
                    <a:pt x="475449" y="168567"/>
                  </a:lnTo>
                  <a:lnTo>
                    <a:pt x="434403" y="186029"/>
                  </a:lnTo>
                  <a:lnTo>
                    <a:pt x="408457" y="210299"/>
                  </a:lnTo>
                  <a:lnTo>
                    <a:pt x="399415" y="237426"/>
                  </a:lnTo>
                  <a:lnTo>
                    <a:pt x="401662" y="251002"/>
                  </a:lnTo>
                  <a:lnTo>
                    <a:pt x="408368" y="262902"/>
                  </a:lnTo>
                  <a:lnTo>
                    <a:pt x="419417" y="271335"/>
                  </a:lnTo>
                  <a:lnTo>
                    <a:pt x="434721" y="274548"/>
                  </a:lnTo>
                  <a:lnTo>
                    <a:pt x="449910" y="271780"/>
                  </a:lnTo>
                  <a:lnTo>
                    <a:pt x="471919" y="236194"/>
                  </a:lnTo>
                  <a:lnTo>
                    <a:pt x="465074" y="206451"/>
                  </a:lnTo>
                  <a:lnTo>
                    <a:pt x="465074" y="203314"/>
                  </a:lnTo>
                  <a:lnTo>
                    <a:pt x="468388" y="198399"/>
                  </a:lnTo>
                  <a:lnTo>
                    <a:pt x="478116" y="193535"/>
                  </a:lnTo>
                  <a:lnTo>
                    <a:pt x="493928" y="189814"/>
                  </a:lnTo>
                  <a:lnTo>
                    <a:pt x="515518" y="188341"/>
                  </a:lnTo>
                  <a:lnTo>
                    <a:pt x="530682" y="189344"/>
                  </a:lnTo>
                  <a:lnTo>
                    <a:pt x="572173" y="216179"/>
                  </a:lnTo>
                  <a:lnTo>
                    <a:pt x="582079" y="271335"/>
                  </a:lnTo>
                  <a:lnTo>
                    <a:pt x="582041" y="273062"/>
                  </a:lnTo>
                  <a:lnTo>
                    <a:pt x="582041" y="317055"/>
                  </a:lnTo>
                  <a:lnTo>
                    <a:pt x="580847" y="376288"/>
                  </a:lnTo>
                  <a:lnTo>
                    <a:pt x="558253" y="438988"/>
                  </a:lnTo>
                  <a:lnTo>
                    <a:pt x="511149" y="458901"/>
                  </a:lnTo>
                  <a:lnTo>
                    <a:pt x="489267" y="454736"/>
                  </a:lnTo>
                  <a:lnTo>
                    <a:pt x="472363" y="442950"/>
                  </a:lnTo>
                  <a:lnTo>
                    <a:pt x="461479" y="424726"/>
                  </a:lnTo>
                  <a:lnTo>
                    <a:pt x="457619" y="401129"/>
                  </a:lnTo>
                  <a:lnTo>
                    <a:pt x="464959" y="370141"/>
                  </a:lnTo>
                  <a:lnTo>
                    <a:pt x="487578" y="346189"/>
                  </a:lnTo>
                  <a:lnTo>
                    <a:pt x="526313" y="328676"/>
                  </a:lnTo>
                  <a:lnTo>
                    <a:pt x="582041" y="317055"/>
                  </a:lnTo>
                  <a:lnTo>
                    <a:pt x="582041" y="273062"/>
                  </a:lnTo>
                  <a:lnTo>
                    <a:pt x="581520" y="296633"/>
                  </a:lnTo>
                  <a:lnTo>
                    <a:pt x="510374" y="306920"/>
                  </a:lnTo>
                  <a:lnTo>
                    <a:pt x="454888" y="323253"/>
                  </a:lnTo>
                  <a:lnTo>
                    <a:pt x="415137" y="345567"/>
                  </a:lnTo>
                  <a:lnTo>
                    <a:pt x="391236" y="373824"/>
                  </a:lnTo>
                  <a:lnTo>
                    <a:pt x="383247" y="407962"/>
                  </a:lnTo>
                  <a:lnTo>
                    <a:pt x="390918" y="442963"/>
                  </a:lnTo>
                  <a:lnTo>
                    <a:pt x="412203" y="470598"/>
                  </a:lnTo>
                  <a:lnTo>
                    <a:pt x="444639" y="488772"/>
                  </a:lnTo>
                  <a:lnTo>
                    <a:pt x="485686" y="495300"/>
                  </a:lnTo>
                  <a:lnTo>
                    <a:pt x="518452" y="491388"/>
                  </a:lnTo>
                  <a:lnTo>
                    <a:pt x="545515" y="479806"/>
                  </a:lnTo>
                  <a:lnTo>
                    <a:pt x="566597" y="460730"/>
                  </a:lnTo>
                  <a:lnTo>
                    <a:pt x="567626" y="458901"/>
                  </a:lnTo>
                  <a:lnTo>
                    <a:pt x="581469" y="434352"/>
                  </a:lnTo>
                  <a:lnTo>
                    <a:pt x="581469" y="435864"/>
                  </a:lnTo>
                  <a:lnTo>
                    <a:pt x="586549" y="462470"/>
                  </a:lnTo>
                  <a:lnTo>
                    <a:pt x="599922" y="480974"/>
                  </a:lnTo>
                  <a:lnTo>
                    <a:pt x="618807" y="491782"/>
                  </a:lnTo>
                  <a:lnTo>
                    <a:pt x="640410" y="495300"/>
                  </a:lnTo>
                  <a:lnTo>
                    <a:pt x="659574" y="493077"/>
                  </a:lnTo>
                  <a:lnTo>
                    <a:pt x="705891" y="460730"/>
                  </a:lnTo>
                  <a:lnTo>
                    <a:pt x="709256" y="455803"/>
                  </a:lnTo>
                  <a:lnTo>
                    <a:pt x="713422" y="448741"/>
                  </a:lnTo>
                  <a:close/>
                </a:path>
                <a:path w="2364105" h="495934">
                  <a:moveTo>
                    <a:pt x="1043990" y="172377"/>
                  </a:moveTo>
                  <a:lnTo>
                    <a:pt x="1043406" y="171780"/>
                  </a:lnTo>
                  <a:lnTo>
                    <a:pt x="920496" y="171780"/>
                  </a:lnTo>
                  <a:lnTo>
                    <a:pt x="919899" y="172377"/>
                  </a:lnTo>
                  <a:lnTo>
                    <a:pt x="919899" y="173101"/>
                  </a:lnTo>
                  <a:lnTo>
                    <a:pt x="919899" y="193014"/>
                  </a:lnTo>
                  <a:lnTo>
                    <a:pt x="920330" y="193548"/>
                  </a:lnTo>
                  <a:lnTo>
                    <a:pt x="953465" y="201041"/>
                  </a:lnTo>
                  <a:lnTo>
                    <a:pt x="959548" y="203758"/>
                  </a:lnTo>
                  <a:lnTo>
                    <a:pt x="962418" y="209524"/>
                  </a:lnTo>
                  <a:lnTo>
                    <a:pt x="961961" y="212572"/>
                  </a:lnTo>
                  <a:lnTo>
                    <a:pt x="879436" y="403758"/>
                  </a:lnTo>
                  <a:lnTo>
                    <a:pt x="797902" y="213055"/>
                  </a:lnTo>
                  <a:lnTo>
                    <a:pt x="797648" y="210019"/>
                  </a:lnTo>
                  <a:lnTo>
                    <a:pt x="800785" y="204050"/>
                  </a:lnTo>
                  <a:lnTo>
                    <a:pt x="807224" y="201206"/>
                  </a:lnTo>
                  <a:lnTo>
                    <a:pt x="840994" y="193548"/>
                  </a:lnTo>
                  <a:lnTo>
                    <a:pt x="841413" y="193014"/>
                  </a:lnTo>
                  <a:lnTo>
                    <a:pt x="841413" y="172377"/>
                  </a:lnTo>
                  <a:lnTo>
                    <a:pt x="840841" y="171780"/>
                  </a:lnTo>
                  <a:lnTo>
                    <a:pt x="679399" y="171780"/>
                  </a:lnTo>
                  <a:lnTo>
                    <a:pt x="678802" y="172377"/>
                  </a:lnTo>
                  <a:lnTo>
                    <a:pt x="678802" y="193001"/>
                  </a:lnTo>
                  <a:lnTo>
                    <a:pt x="679221" y="193522"/>
                  </a:lnTo>
                  <a:lnTo>
                    <a:pt x="699287" y="198221"/>
                  </a:lnTo>
                  <a:lnTo>
                    <a:pt x="712165" y="201955"/>
                  </a:lnTo>
                  <a:lnTo>
                    <a:pt x="719861" y="206273"/>
                  </a:lnTo>
                  <a:lnTo>
                    <a:pt x="724484" y="211785"/>
                  </a:lnTo>
                  <a:lnTo>
                    <a:pt x="728116" y="219163"/>
                  </a:lnTo>
                  <a:lnTo>
                    <a:pt x="848029" y="494677"/>
                  </a:lnTo>
                  <a:lnTo>
                    <a:pt x="874153" y="494677"/>
                  </a:lnTo>
                  <a:lnTo>
                    <a:pt x="994689" y="219189"/>
                  </a:lnTo>
                  <a:lnTo>
                    <a:pt x="1043559" y="193522"/>
                  </a:lnTo>
                  <a:lnTo>
                    <a:pt x="1043990" y="193001"/>
                  </a:lnTo>
                  <a:lnTo>
                    <a:pt x="1043990" y="172377"/>
                  </a:lnTo>
                  <a:close/>
                </a:path>
                <a:path w="2364105" h="495934">
                  <a:moveTo>
                    <a:pt x="1381201" y="448741"/>
                  </a:moveTo>
                  <a:lnTo>
                    <a:pt x="1381086" y="448056"/>
                  </a:lnTo>
                  <a:lnTo>
                    <a:pt x="1368704" y="437248"/>
                  </a:lnTo>
                  <a:lnTo>
                    <a:pt x="1367929" y="437273"/>
                  </a:lnTo>
                  <a:lnTo>
                    <a:pt x="1360881" y="444322"/>
                  </a:lnTo>
                  <a:lnTo>
                    <a:pt x="1350962" y="452501"/>
                  </a:lnTo>
                  <a:lnTo>
                    <a:pt x="1343571" y="455803"/>
                  </a:lnTo>
                  <a:lnTo>
                    <a:pt x="1330782" y="455803"/>
                  </a:lnTo>
                  <a:lnTo>
                    <a:pt x="1326070" y="453999"/>
                  </a:lnTo>
                  <a:lnTo>
                    <a:pt x="1322412" y="450291"/>
                  </a:lnTo>
                  <a:lnTo>
                    <a:pt x="1317764" y="443344"/>
                  </a:lnTo>
                  <a:lnTo>
                    <a:pt x="1314869" y="434352"/>
                  </a:lnTo>
                  <a:lnTo>
                    <a:pt x="1314564" y="433412"/>
                  </a:lnTo>
                  <a:lnTo>
                    <a:pt x="1312799" y="420420"/>
                  </a:lnTo>
                  <a:lnTo>
                    <a:pt x="1312519" y="407962"/>
                  </a:lnTo>
                  <a:lnTo>
                    <a:pt x="1312494" y="401129"/>
                  </a:lnTo>
                  <a:lnTo>
                    <a:pt x="1314132" y="317055"/>
                  </a:lnTo>
                  <a:lnTo>
                    <a:pt x="1314932" y="275920"/>
                  </a:lnTo>
                  <a:lnTo>
                    <a:pt x="1309408" y="223634"/>
                  </a:lnTo>
                  <a:lnTo>
                    <a:pt x="1290104" y="188607"/>
                  </a:lnTo>
                  <a:lnTo>
                    <a:pt x="1289748" y="188341"/>
                  </a:lnTo>
                  <a:lnTo>
                    <a:pt x="1274432" y="176618"/>
                  </a:lnTo>
                  <a:lnTo>
                    <a:pt x="1254213" y="168300"/>
                  </a:lnTo>
                  <a:lnTo>
                    <a:pt x="1228813" y="163449"/>
                  </a:lnTo>
                  <a:lnTo>
                    <a:pt x="1197571" y="161874"/>
                  </a:lnTo>
                  <a:lnTo>
                    <a:pt x="1143215" y="168567"/>
                  </a:lnTo>
                  <a:lnTo>
                    <a:pt x="1102182" y="186029"/>
                  </a:lnTo>
                  <a:lnTo>
                    <a:pt x="1076236" y="210299"/>
                  </a:lnTo>
                  <a:lnTo>
                    <a:pt x="1067193" y="237426"/>
                  </a:lnTo>
                  <a:lnTo>
                    <a:pt x="1069441" y="251002"/>
                  </a:lnTo>
                  <a:lnTo>
                    <a:pt x="1076147" y="262902"/>
                  </a:lnTo>
                  <a:lnTo>
                    <a:pt x="1087196" y="271335"/>
                  </a:lnTo>
                  <a:lnTo>
                    <a:pt x="1102499" y="274548"/>
                  </a:lnTo>
                  <a:lnTo>
                    <a:pt x="1117688" y="271780"/>
                  </a:lnTo>
                  <a:lnTo>
                    <a:pt x="1139698" y="236194"/>
                  </a:lnTo>
                  <a:lnTo>
                    <a:pt x="1132852" y="206451"/>
                  </a:lnTo>
                  <a:lnTo>
                    <a:pt x="1132852" y="203314"/>
                  </a:lnTo>
                  <a:lnTo>
                    <a:pt x="1136167" y="198399"/>
                  </a:lnTo>
                  <a:lnTo>
                    <a:pt x="1145895" y="193535"/>
                  </a:lnTo>
                  <a:lnTo>
                    <a:pt x="1161707" y="189814"/>
                  </a:lnTo>
                  <a:lnTo>
                    <a:pt x="1183297" y="188341"/>
                  </a:lnTo>
                  <a:lnTo>
                    <a:pt x="1198460" y="189344"/>
                  </a:lnTo>
                  <a:lnTo>
                    <a:pt x="1239951" y="216179"/>
                  </a:lnTo>
                  <a:lnTo>
                    <a:pt x="1249857" y="271335"/>
                  </a:lnTo>
                  <a:lnTo>
                    <a:pt x="1249819" y="273062"/>
                  </a:lnTo>
                  <a:lnTo>
                    <a:pt x="1249819" y="317055"/>
                  </a:lnTo>
                  <a:lnTo>
                    <a:pt x="1248625" y="376288"/>
                  </a:lnTo>
                  <a:lnTo>
                    <a:pt x="1226032" y="438988"/>
                  </a:lnTo>
                  <a:lnTo>
                    <a:pt x="1178928" y="458901"/>
                  </a:lnTo>
                  <a:lnTo>
                    <a:pt x="1157046" y="454736"/>
                  </a:lnTo>
                  <a:lnTo>
                    <a:pt x="1140142" y="442950"/>
                  </a:lnTo>
                  <a:lnTo>
                    <a:pt x="1129258" y="424726"/>
                  </a:lnTo>
                  <a:lnTo>
                    <a:pt x="1125397" y="401129"/>
                  </a:lnTo>
                  <a:lnTo>
                    <a:pt x="1132738" y="370141"/>
                  </a:lnTo>
                  <a:lnTo>
                    <a:pt x="1155357" y="346189"/>
                  </a:lnTo>
                  <a:lnTo>
                    <a:pt x="1194092" y="328676"/>
                  </a:lnTo>
                  <a:lnTo>
                    <a:pt x="1249819" y="317055"/>
                  </a:lnTo>
                  <a:lnTo>
                    <a:pt x="1249819" y="273062"/>
                  </a:lnTo>
                  <a:lnTo>
                    <a:pt x="1249299" y="296633"/>
                  </a:lnTo>
                  <a:lnTo>
                    <a:pt x="1178153" y="306920"/>
                  </a:lnTo>
                  <a:lnTo>
                    <a:pt x="1122667" y="323253"/>
                  </a:lnTo>
                  <a:lnTo>
                    <a:pt x="1082916" y="345567"/>
                  </a:lnTo>
                  <a:lnTo>
                    <a:pt x="1059014" y="373824"/>
                  </a:lnTo>
                  <a:lnTo>
                    <a:pt x="1051026" y="407962"/>
                  </a:lnTo>
                  <a:lnTo>
                    <a:pt x="1058697" y="442963"/>
                  </a:lnTo>
                  <a:lnTo>
                    <a:pt x="1079982" y="470598"/>
                  </a:lnTo>
                  <a:lnTo>
                    <a:pt x="1112418" y="488772"/>
                  </a:lnTo>
                  <a:lnTo>
                    <a:pt x="1153464" y="495300"/>
                  </a:lnTo>
                  <a:lnTo>
                    <a:pt x="1186230" y="491388"/>
                  </a:lnTo>
                  <a:lnTo>
                    <a:pt x="1213294" y="479806"/>
                  </a:lnTo>
                  <a:lnTo>
                    <a:pt x="1234376" y="460730"/>
                  </a:lnTo>
                  <a:lnTo>
                    <a:pt x="1235405" y="458901"/>
                  </a:lnTo>
                  <a:lnTo>
                    <a:pt x="1249248" y="434352"/>
                  </a:lnTo>
                  <a:lnTo>
                    <a:pt x="1249248" y="435864"/>
                  </a:lnTo>
                  <a:lnTo>
                    <a:pt x="1254328" y="462470"/>
                  </a:lnTo>
                  <a:lnTo>
                    <a:pt x="1267714" y="480974"/>
                  </a:lnTo>
                  <a:lnTo>
                    <a:pt x="1286598" y="491782"/>
                  </a:lnTo>
                  <a:lnTo>
                    <a:pt x="1308188" y="495300"/>
                  </a:lnTo>
                  <a:lnTo>
                    <a:pt x="1327353" y="493077"/>
                  </a:lnTo>
                  <a:lnTo>
                    <a:pt x="1373670" y="460730"/>
                  </a:lnTo>
                  <a:lnTo>
                    <a:pt x="1377035" y="455803"/>
                  </a:lnTo>
                  <a:lnTo>
                    <a:pt x="1381201" y="448741"/>
                  </a:lnTo>
                  <a:close/>
                </a:path>
                <a:path w="2364105" h="495934">
                  <a:moveTo>
                    <a:pt x="1756283" y="466636"/>
                  </a:moveTo>
                  <a:lnTo>
                    <a:pt x="1755851" y="466115"/>
                  </a:lnTo>
                  <a:lnTo>
                    <a:pt x="1735162" y="461441"/>
                  </a:lnTo>
                  <a:lnTo>
                    <a:pt x="1722424" y="457911"/>
                  </a:lnTo>
                  <a:lnTo>
                    <a:pt x="1715312" y="454050"/>
                  </a:lnTo>
                  <a:lnTo>
                    <a:pt x="1712226" y="448868"/>
                  </a:lnTo>
                  <a:lnTo>
                    <a:pt x="1711553" y="441426"/>
                  </a:lnTo>
                  <a:lnTo>
                    <a:pt x="1711553" y="286410"/>
                  </a:lnTo>
                  <a:lnTo>
                    <a:pt x="1705394" y="231597"/>
                  </a:lnTo>
                  <a:lnTo>
                    <a:pt x="1686801" y="192709"/>
                  </a:lnTo>
                  <a:lnTo>
                    <a:pt x="1655584" y="169545"/>
                  </a:lnTo>
                  <a:lnTo>
                    <a:pt x="1611591" y="161861"/>
                  </a:lnTo>
                  <a:lnTo>
                    <a:pt x="1577416" y="166243"/>
                  </a:lnTo>
                  <a:lnTo>
                    <a:pt x="1548968" y="179336"/>
                  </a:lnTo>
                  <a:lnTo>
                    <a:pt x="1526336" y="201091"/>
                  </a:lnTo>
                  <a:lnTo>
                    <a:pt x="1509598" y="231444"/>
                  </a:lnTo>
                  <a:lnTo>
                    <a:pt x="1509598" y="164007"/>
                  </a:lnTo>
                  <a:lnTo>
                    <a:pt x="1400276" y="178841"/>
                  </a:lnTo>
                  <a:lnTo>
                    <a:pt x="1399806" y="179387"/>
                  </a:lnTo>
                  <a:lnTo>
                    <a:pt x="1399806" y="199212"/>
                  </a:lnTo>
                  <a:lnTo>
                    <a:pt x="1400238" y="199745"/>
                  </a:lnTo>
                  <a:lnTo>
                    <a:pt x="1420926" y="204406"/>
                  </a:lnTo>
                  <a:lnTo>
                    <a:pt x="1433804" y="208076"/>
                  </a:lnTo>
                  <a:lnTo>
                    <a:pt x="1440903" y="212140"/>
                  </a:lnTo>
                  <a:lnTo>
                    <a:pt x="1443913" y="217322"/>
                  </a:lnTo>
                  <a:lnTo>
                    <a:pt x="1444536" y="224396"/>
                  </a:lnTo>
                  <a:lnTo>
                    <a:pt x="1444536" y="441426"/>
                  </a:lnTo>
                  <a:lnTo>
                    <a:pt x="1400238" y="466115"/>
                  </a:lnTo>
                  <a:lnTo>
                    <a:pt x="1399806" y="466636"/>
                  </a:lnTo>
                  <a:lnTo>
                    <a:pt x="1399806" y="487260"/>
                  </a:lnTo>
                  <a:lnTo>
                    <a:pt x="1400390" y="487857"/>
                  </a:lnTo>
                  <a:lnTo>
                    <a:pt x="1553743" y="487857"/>
                  </a:lnTo>
                  <a:lnTo>
                    <a:pt x="1554314" y="487260"/>
                  </a:lnTo>
                  <a:lnTo>
                    <a:pt x="1554314" y="466636"/>
                  </a:lnTo>
                  <a:lnTo>
                    <a:pt x="1553908" y="466115"/>
                  </a:lnTo>
                  <a:lnTo>
                    <a:pt x="1533220" y="461441"/>
                  </a:lnTo>
                  <a:lnTo>
                    <a:pt x="1520482" y="457911"/>
                  </a:lnTo>
                  <a:lnTo>
                    <a:pt x="1513370" y="454050"/>
                  </a:lnTo>
                  <a:lnTo>
                    <a:pt x="1510271" y="448868"/>
                  </a:lnTo>
                  <a:lnTo>
                    <a:pt x="1509598" y="441426"/>
                  </a:lnTo>
                  <a:lnTo>
                    <a:pt x="1509598" y="304393"/>
                  </a:lnTo>
                  <a:lnTo>
                    <a:pt x="1518500" y="250012"/>
                  </a:lnTo>
                  <a:lnTo>
                    <a:pt x="1539341" y="220192"/>
                  </a:lnTo>
                  <a:lnTo>
                    <a:pt x="1563357" y="207657"/>
                  </a:lnTo>
                  <a:lnTo>
                    <a:pt x="1581772" y="205092"/>
                  </a:lnTo>
                  <a:lnTo>
                    <a:pt x="1610995" y="210413"/>
                  </a:lnTo>
                  <a:lnTo>
                    <a:pt x="1630895" y="227139"/>
                  </a:lnTo>
                  <a:lnTo>
                    <a:pt x="1642262" y="256438"/>
                  </a:lnTo>
                  <a:lnTo>
                    <a:pt x="1645869" y="299453"/>
                  </a:lnTo>
                  <a:lnTo>
                    <a:pt x="1645869" y="441426"/>
                  </a:lnTo>
                  <a:lnTo>
                    <a:pt x="1601546" y="466115"/>
                  </a:lnTo>
                  <a:lnTo>
                    <a:pt x="1601127" y="466636"/>
                  </a:lnTo>
                  <a:lnTo>
                    <a:pt x="1601127" y="487260"/>
                  </a:lnTo>
                  <a:lnTo>
                    <a:pt x="1601698" y="487857"/>
                  </a:lnTo>
                  <a:lnTo>
                    <a:pt x="1755698" y="487857"/>
                  </a:lnTo>
                  <a:lnTo>
                    <a:pt x="1756283" y="487260"/>
                  </a:lnTo>
                  <a:lnTo>
                    <a:pt x="1756283" y="466636"/>
                  </a:lnTo>
                  <a:close/>
                </a:path>
                <a:path w="2364105" h="495934">
                  <a:moveTo>
                    <a:pt x="2004898" y="432435"/>
                  </a:moveTo>
                  <a:lnTo>
                    <a:pt x="2004720" y="431673"/>
                  </a:lnTo>
                  <a:lnTo>
                    <a:pt x="1986216" y="419620"/>
                  </a:lnTo>
                  <a:lnTo>
                    <a:pt x="1985594" y="419214"/>
                  </a:lnTo>
                  <a:lnTo>
                    <a:pt x="1984781" y="419392"/>
                  </a:lnTo>
                  <a:lnTo>
                    <a:pt x="1980692" y="425907"/>
                  </a:lnTo>
                  <a:lnTo>
                    <a:pt x="1978126" y="429260"/>
                  </a:lnTo>
                  <a:lnTo>
                    <a:pt x="1966785" y="441439"/>
                  </a:lnTo>
                  <a:lnTo>
                    <a:pt x="1953996" y="450342"/>
                  </a:lnTo>
                  <a:lnTo>
                    <a:pt x="1939963" y="455803"/>
                  </a:lnTo>
                  <a:lnTo>
                    <a:pt x="1924939" y="457657"/>
                  </a:lnTo>
                  <a:lnTo>
                    <a:pt x="1904860" y="454164"/>
                  </a:lnTo>
                  <a:lnTo>
                    <a:pt x="1890014" y="444004"/>
                  </a:lnTo>
                  <a:lnTo>
                    <a:pt x="1880793" y="427621"/>
                  </a:lnTo>
                  <a:lnTo>
                    <a:pt x="1877631" y="405485"/>
                  </a:lnTo>
                  <a:lnTo>
                    <a:pt x="1877631" y="210045"/>
                  </a:lnTo>
                  <a:lnTo>
                    <a:pt x="1988248" y="210045"/>
                  </a:lnTo>
                  <a:lnTo>
                    <a:pt x="1988845" y="209448"/>
                  </a:lnTo>
                  <a:lnTo>
                    <a:pt x="1988845" y="172364"/>
                  </a:lnTo>
                  <a:lnTo>
                    <a:pt x="1988248" y="171792"/>
                  </a:lnTo>
                  <a:lnTo>
                    <a:pt x="1877631" y="171792"/>
                  </a:lnTo>
                  <a:lnTo>
                    <a:pt x="1877631" y="85559"/>
                  </a:lnTo>
                  <a:lnTo>
                    <a:pt x="1877034" y="84963"/>
                  </a:lnTo>
                  <a:lnTo>
                    <a:pt x="1853971" y="84963"/>
                  </a:lnTo>
                  <a:lnTo>
                    <a:pt x="1853603" y="86931"/>
                  </a:lnTo>
                  <a:lnTo>
                    <a:pt x="1841258" y="128943"/>
                  </a:lnTo>
                  <a:lnTo>
                    <a:pt x="1821421" y="159283"/>
                  </a:lnTo>
                  <a:lnTo>
                    <a:pt x="1793684" y="178384"/>
                  </a:lnTo>
                  <a:lnTo>
                    <a:pt x="1757616" y="186677"/>
                  </a:lnTo>
                  <a:lnTo>
                    <a:pt x="1755406" y="186842"/>
                  </a:lnTo>
                  <a:lnTo>
                    <a:pt x="1755406" y="209448"/>
                  </a:lnTo>
                  <a:lnTo>
                    <a:pt x="1755990" y="210045"/>
                  </a:lnTo>
                  <a:lnTo>
                    <a:pt x="1812569" y="210045"/>
                  </a:lnTo>
                  <a:lnTo>
                    <a:pt x="1812569" y="411048"/>
                  </a:lnTo>
                  <a:lnTo>
                    <a:pt x="1818538" y="446481"/>
                  </a:lnTo>
                  <a:lnTo>
                    <a:pt x="1835772" y="472973"/>
                  </a:lnTo>
                  <a:lnTo>
                    <a:pt x="1863280" y="489559"/>
                  </a:lnTo>
                  <a:lnTo>
                    <a:pt x="1900072" y="495312"/>
                  </a:lnTo>
                  <a:lnTo>
                    <a:pt x="1929688" y="491794"/>
                  </a:lnTo>
                  <a:lnTo>
                    <a:pt x="1956511" y="481533"/>
                  </a:lnTo>
                  <a:lnTo>
                    <a:pt x="1979815" y="464947"/>
                  </a:lnTo>
                  <a:lnTo>
                    <a:pt x="1998891" y="442455"/>
                  </a:lnTo>
                  <a:lnTo>
                    <a:pt x="2004898" y="432435"/>
                  </a:lnTo>
                  <a:close/>
                </a:path>
                <a:path w="2364105" h="495934">
                  <a:moveTo>
                    <a:pt x="2364054" y="448741"/>
                  </a:moveTo>
                  <a:lnTo>
                    <a:pt x="2363940" y="448056"/>
                  </a:lnTo>
                  <a:lnTo>
                    <a:pt x="2351557" y="437248"/>
                  </a:lnTo>
                  <a:lnTo>
                    <a:pt x="2350782" y="437273"/>
                  </a:lnTo>
                  <a:lnTo>
                    <a:pt x="2343734" y="444322"/>
                  </a:lnTo>
                  <a:lnTo>
                    <a:pt x="2333815" y="452501"/>
                  </a:lnTo>
                  <a:lnTo>
                    <a:pt x="2326424" y="455803"/>
                  </a:lnTo>
                  <a:lnTo>
                    <a:pt x="2313635" y="455803"/>
                  </a:lnTo>
                  <a:lnTo>
                    <a:pt x="2308923" y="453999"/>
                  </a:lnTo>
                  <a:lnTo>
                    <a:pt x="2305266" y="450291"/>
                  </a:lnTo>
                  <a:lnTo>
                    <a:pt x="2300617" y="443344"/>
                  </a:lnTo>
                  <a:lnTo>
                    <a:pt x="2297722" y="434352"/>
                  </a:lnTo>
                  <a:lnTo>
                    <a:pt x="2297417" y="433412"/>
                  </a:lnTo>
                  <a:lnTo>
                    <a:pt x="2295652" y="420420"/>
                  </a:lnTo>
                  <a:lnTo>
                    <a:pt x="2295372" y="407962"/>
                  </a:lnTo>
                  <a:lnTo>
                    <a:pt x="2295347" y="401129"/>
                  </a:lnTo>
                  <a:lnTo>
                    <a:pt x="2296985" y="317055"/>
                  </a:lnTo>
                  <a:lnTo>
                    <a:pt x="2297785" y="275920"/>
                  </a:lnTo>
                  <a:lnTo>
                    <a:pt x="2292261" y="223634"/>
                  </a:lnTo>
                  <a:lnTo>
                    <a:pt x="2272957" y="188607"/>
                  </a:lnTo>
                  <a:lnTo>
                    <a:pt x="2272601" y="188341"/>
                  </a:lnTo>
                  <a:lnTo>
                    <a:pt x="2257285" y="176618"/>
                  </a:lnTo>
                  <a:lnTo>
                    <a:pt x="2237067" y="168300"/>
                  </a:lnTo>
                  <a:lnTo>
                    <a:pt x="2211667" y="163449"/>
                  </a:lnTo>
                  <a:lnTo>
                    <a:pt x="2180425" y="161874"/>
                  </a:lnTo>
                  <a:lnTo>
                    <a:pt x="2126069" y="168567"/>
                  </a:lnTo>
                  <a:lnTo>
                    <a:pt x="2085035" y="186029"/>
                  </a:lnTo>
                  <a:lnTo>
                    <a:pt x="2059089" y="210299"/>
                  </a:lnTo>
                  <a:lnTo>
                    <a:pt x="2050046" y="237426"/>
                  </a:lnTo>
                  <a:lnTo>
                    <a:pt x="2052294" y="251002"/>
                  </a:lnTo>
                  <a:lnTo>
                    <a:pt x="2059000" y="262902"/>
                  </a:lnTo>
                  <a:lnTo>
                    <a:pt x="2070049" y="271335"/>
                  </a:lnTo>
                  <a:lnTo>
                    <a:pt x="2085352" y="274548"/>
                  </a:lnTo>
                  <a:lnTo>
                    <a:pt x="2100541" y="271780"/>
                  </a:lnTo>
                  <a:lnTo>
                    <a:pt x="2122551" y="236194"/>
                  </a:lnTo>
                  <a:lnTo>
                    <a:pt x="2115705" y="206451"/>
                  </a:lnTo>
                  <a:lnTo>
                    <a:pt x="2115705" y="203314"/>
                  </a:lnTo>
                  <a:lnTo>
                    <a:pt x="2119020" y="198399"/>
                  </a:lnTo>
                  <a:lnTo>
                    <a:pt x="2128748" y="193535"/>
                  </a:lnTo>
                  <a:lnTo>
                    <a:pt x="2144560" y="189814"/>
                  </a:lnTo>
                  <a:lnTo>
                    <a:pt x="2166150" y="188341"/>
                  </a:lnTo>
                  <a:lnTo>
                    <a:pt x="2181314" y="189344"/>
                  </a:lnTo>
                  <a:lnTo>
                    <a:pt x="2222804" y="216179"/>
                  </a:lnTo>
                  <a:lnTo>
                    <a:pt x="2232710" y="271335"/>
                  </a:lnTo>
                  <a:lnTo>
                    <a:pt x="2232672" y="273062"/>
                  </a:lnTo>
                  <a:lnTo>
                    <a:pt x="2232672" y="317055"/>
                  </a:lnTo>
                  <a:lnTo>
                    <a:pt x="2231491" y="376288"/>
                  </a:lnTo>
                  <a:lnTo>
                    <a:pt x="2208885" y="438988"/>
                  </a:lnTo>
                  <a:lnTo>
                    <a:pt x="2161781" y="458901"/>
                  </a:lnTo>
                  <a:lnTo>
                    <a:pt x="2139899" y="454736"/>
                  </a:lnTo>
                  <a:lnTo>
                    <a:pt x="2122995" y="442950"/>
                  </a:lnTo>
                  <a:lnTo>
                    <a:pt x="2112111" y="424726"/>
                  </a:lnTo>
                  <a:lnTo>
                    <a:pt x="2108250" y="401129"/>
                  </a:lnTo>
                  <a:lnTo>
                    <a:pt x="2115591" y="370141"/>
                  </a:lnTo>
                  <a:lnTo>
                    <a:pt x="2138210" y="346189"/>
                  </a:lnTo>
                  <a:lnTo>
                    <a:pt x="2176945" y="328676"/>
                  </a:lnTo>
                  <a:lnTo>
                    <a:pt x="2232672" y="317055"/>
                  </a:lnTo>
                  <a:lnTo>
                    <a:pt x="2232672" y="273062"/>
                  </a:lnTo>
                  <a:lnTo>
                    <a:pt x="2232152" y="296633"/>
                  </a:lnTo>
                  <a:lnTo>
                    <a:pt x="2161006" y="306920"/>
                  </a:lnTo>
                  <a:lnTo>
                    <a:pt x="2105520" y="323253"/>
                  </a:lnTo>
                  <a:lnTo>
                    <a:pt x="2065769" y="345567"/>
                  </a:lnTo>
                  <a:lnTo>
                    <a:pt x="2041867" y="373824"/>
                  </a:lnTo>
                  <a:lnTo>
                    <a:pt x="2033879" y="407962"/>
                  </a:lnTo>
                  <a:lnTo>
                    <a:pt x="2041550" y="442963"/>
                  </a:lnTo>
                  <a:lnTo>
                    <a:pt x="2062835" y="470598"/>
                  </a:lnTo>
                  <a:lnTo>
                    <a:pt x="2095271" y="488772"/>
                  </a:lnTo>
                  <a:lnTo>
                    <a:pt x="2136317" y="495300"/>
                  </a:lnTo>
                  <a:lnTo>
                    <a:pt x="2169083" y="491388"/>
                  </a:lnTo>
                  <a:lnTo>
                    <a:pt x="2196147" y="479806"/>
                  </a:lnTo>
                  <a:lnTo>
                    <a:pt x="2217229" y="460730"/>
                  </a:lnTo>
                  <a:lnTo>
                    <a:pt x="2218258" y="458901"/>
                  </a:lnTo>
                  <a:lnTo>
                    <a:pt x="2232101" y="434352"/>
                  </a:lnTo>
                  <a:lnTo>
                    <a:pt x="2232101" y="435864"/>
                  </a:lnTo>
                  <a:lnTo>
                    <a:pt x="2237181" y="462470"/>
                  </a:lnTo>
                  <a:lnTo>
                    <a:pt x="2250567" y="480974"/>
                  </a:lnTo>
                  <a:lnTo>
                    <a:pt x="2269452" y="491782"/>
                  </a:lnTo>
                  <a:lnTo>
                    <a:pt x="2291042" y="495300"/>
                  </a:lnTo>
                  <a:lnTo>
                    <a:pt x="2310206" y="493077"/>
                  </a:lnTo>
                  <a:lnTo>
                    <a:pt x="2356523" y="460730"/>
                  </a:lnTo>
                  <a:lnTo>
                    <a:pt x="2359888" y="455803"/>
                  </a:lnTo>
                  <a:lnTo>
                    <a:pt x="2364054" y="448741"/>
                  </a:lnTo>
                  <a:close/>
                </a:path>
              </a:pathLst>
            </a:custGeom>
            <a:solidFill>
              <a:srgbClr val="FFFFFF"/>
            </a:solidFill>
          </p:spPr>
          <p:txBody>
            <a:bodyPr wrap="square" lIns="0" tIns="0" rIns="0" bIns="0" rtlCol="0"/>
            <a:lstStyle/>
            <a:p>
              <a:endParaRPr dirty="0"/>
            </a:p>
          </p:txBody>
        </p:sp>
      </p:grpSp>
      <p:sp>
        <p:nvSpPr>
          <p:cNvPr id="35" name="Text Placeholder 5">
            <a:extLst>
              <a:ext uri="{FF2B5EF4-FFF2-40B4-BE49-F238E27FC236}">
                <a16:creationId xmlns:a16="http://schemas.microsoft.com/office/drawing/2014/main" id="{10E8995C-4BC6-A043-AE0E-F56AF5B383C6}"/>
              </a:ext>
            </a:extLst>
          </p:cNvPr>
          <p:cNvSpPr>
            <a:spLocks noGrp="1"/>
          </p:cNvSpPr>
          <p:nvPr>
            <p:ph type="body" sz="quarter" idx="37" hasCustomPrompt="1"/>
          </p:nvPr>
        </p:nvSpPr>
        <p:spPr>
          <a:xfrm>
            <a:off x="847182" y="2968183"/>
            <a:ext cx="1931581" cy="259692"/>
          </a:xfrm>
          <a:prstGeom prst="rect">
            <a:avLst/>
          </a:prstGeom>
        </p:spPr>
        <p:txBody>
          <a:bodyPr/>
          <a:lstStyle>
            <a:lvl1pPr algn="l">
              <a:defRPr sz="12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London</a:t>
            </a:r>
            <a:endParaRPr lang="en-US" dirty="0"/>
          </a:p>
        </p:txBody>
      </p:sp>
      <p:sp>
        <p:nvSpPr>
          <p:cNvPr id="36" name="Text Placeholder 5">
            <a:extLst>
              <a:ext uri="{FF2B5EF4-FFF2-40B4-BE49-F238E27FC236}">
                <a16:creationId xmlns:a16="http://schemas.microsoft.com/office/drawing/2014/main" id="{CC6135AB-001A-EF47-8E1D-B71CBD40705A}"/>
              </a:ext>
            </a:extLst>
          </p:cNvPr>
          <p:cNvSpPr>
            <a:spLocks noGrp="1"/>
          </p:cNvSpPr>
          <p:nvPr>
            <p:ph type="body" sz="quarter" idx="38" hasCustomPrompt="1"/>
          </p:nvPr>
        </p:nvSpPr>
        <p:spPr>
          <a:xfrm>
            <a:off x="847182" y="3276527"/>
            <a:ext cx="1931581" cy="1041400"/>
          </a:xfrm>
          <a:prstGeom prst="rect">
            <a:avLst/>
          </a:prstGeom>
        </p:spPr>
        <p:txBody>
          <a:bodyPr/>
          <a:lstStyle>
            <a:lvl1pPr algn="l">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marL="12700" marR="5080">
              <a:lnSpc>
                <a:spcPct val="111100"/>
              </a:lnSpc>
            </a:pPr>
            <a:r>
              <a:rPr lang="en-GB" sz="1200" spc="-5" dirty="0">
                <a:solidFill>
                  <a:srgbClr val="FFFFFF"/>
                </a:solidFill>
                <a:latin typeface="Georgia"/>
                <a:cs typeface="Georgia"/>
              </a:rPr>
              <a:t>54</a:t>
            </a:r>
            <a:r>
              <a:rPr lang="en-GB" sz="1200" spc="-55" dirty="0">
                <a:solidFill>
                  <a:srgbClr val="FFFFFF"/>
                </a:solidFill>
                <a:latin typeface="Georgia"/>
                <a:cs typeface="Georgia"/>
              </a:rPr>
              <a:t> </a:t>
            </a:r>
            <a:r>
              <a:rPr lang="en-GB" sz="1200" dirty="0">
                <a:solidFill>
                  <a:srgbClr val="FFFFFF"/>
                </a:solidFill>
                <a:latin typeface="Georgia"/>
                <a:cs typeface="Georgia"/>
              </a:rPr>
              <a:t>Bermondsey</a:t>
            </a:r>
            <a:r>
              <a:rPr lang="en-GB" sz="1200" spc="-45" dirty="0">
                <a:solidFill>
                  <a:srgbClr val="FFFFFF"/>
                </a:solidFill>
                <a:latin typeface="Georgia"/>
                <a:cs typeface="Georgia"/>
              </a:rPr>
              <a:t> </a:t>
            </a:r>
            <a:r>
              <a:rPr lang="en-GB" sz="1200" dirty="0">
                <a:solidFill>
                  <a:srgbClr val="FFFFFF"/>
                </a:solidFill>
                <a:latin typeface="Georgia"/>
                <a:cs typeface="Georgia"/>
              </a:rPr>
              <a:t>Street </a:t>
            </a:r>
            <a:r>
              <a:rPr lang="en-GB" sz="1200" spc="-275" dirty="0">
                <a:solidFill>
                  <a:srgbClr val="FFFFFF"/>
                </a:solidFill>
                <a:latin typeface="Georgia"/>
                <a:cs typeface="Georgia"/>
              </a:rPr>
              <a:t> </a:t>
            </a:r>
            <a:r>
              <a:rPr lang="en-GB" sz="1200" dirty="0">
                <a:solidFill>
                  <a:srgbClr val="FFFFFF"/>
                </a:solidFill>
                <a:latin typeface="Georgia"/>
                <a:cs typeface="Georgia"/>
              </a:rPr>
              <a:t>London</a:t>
            </a:r>
            <a:endParaRPr lang="en-GB" sz="1200" dirty="0">
              <a:latin typeface="Georgia"/>
              <a:cs typeface="Georgia"/>
            </a:endParaRPr>
          </a:p>
          <a:p>
            <a:pPr marL="12700" marR="889000">
              <a:lnSpc>
                <a:spcPct val="111100"/>
              </a:lnSpc>
            </a:pPr>
            <a:r>
              <a:rPr lang="en-GB" sz="1200" spc="-5" dirty="0">
                <a:solidFill>
                  <a:srgbClr val="FFFFFF"/>
                </a:solidFill>
                <a:latin typeface="Georgia"/>
                <a:cs typeface="Georgia"/>
              </a:rPr>
              <a:t>SE1 3UD</a:t>
            </a:r>
          </a:p>
          <a:p>
            <a:pPr marL="12700" marR="889000">
              <a:lnSpc>
                <a:spcPct val="111100"/>
              </a:lnSpc>
            </a:pPr>
            <a:r>
              <a:rPr lang="en-GB" sz="1200" spc="-5" dirty="0">
                <a:solidFill>
                  <a:srgbClr val="FFFFFF"/>
                </a:solidFill>
                <a:latin typeface="Georgia"/>
                <a:cs typeface="Georgia"/>
              </a:rPr>
              <a:t>UK</a:t>
            </a:r>
            <a:endParaRPr lang="en-GB" sz="1200" dirty="0">
              <a:latin typeface="Georgia"/>
              <a:cs typeface="Georgia"/>
            </a:endParaRPr>
          </a:p>
        </p:txBody>
      </p:sp>
      <p:sp>
        <p:nvSpPr>
          <p:cNvPr id="37" name="Text Placeholder 5">
            <a:extLst>
              <a:ext uri="{FF2B5EF4-FFF2-40B4-BE49-F238E27FC236}">
                <a16:creationId xmlns:a16="http://schemas.microsoft.com/office/drawing/2014/main" id="{09C922FC-B8F8-C74D-946A-C4EC2C7099EB}"/>
              </a:ext>
            </a:extLst>
          </p:cNvPr>
          <p:cNvSpPr>
            <a:spLocks noGrp="1"/>
          </p:cNvSpPr>
          <p:nvPr>
            <p:ph type="body" sz="quarter" idx="39" hasCustomPrompt="1"/>
          </p:nvPr>
        </p:nvSpPr>
        <p:spPr>
          <a:xfrm>
            <a:off x="2904582" y="2968183"/>
            <a:ext cx="2353217" cy="259692"/>
          </a:xfrm>
          <a:prstGeom prst="rect">
            <a:avLst/>
          </a:prstGeom>
        </p:spPr>
        <p:txBody>
          <a:bodyPr/>
          <a:lstStyle>
            <a:lvl1pPr algn="l">
              <a:defRPr sz="12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New York</a:t>
            </a:r>
            <a:endParaRPr lang="en-US" dirty="0"/>
          </a:p>
        </p:txBody>
      </p:sp>
      <p:sp>
        <p:nvSpPr>
          <p:cNvPr id="38" name="Text Placeholder 5">
            <a:extLst>
              <a:ext uri="{FF2B5EF4-FFF2-40B4-BE49-F238E27FC236}">
                <a16:creationId xmlns:a16="http://schemas.microsoft.com/office/drawing/2014/main" id="{D58940C5-0401-1249-9C56-0F09962D2871}"/>
              </a:ext>
            </a:extLst>
          </p:cNvPr>
          <p:cNvSpPr>
            <a:spLocks noGrp="1"/>
          </p:cNvSpPr>
          <p:nvPr>
            <p:ph type="body" sz="quarter" idx="40" hasCustomPrompt="1"/>
          </p:nvPr>
        </p:nvSpPr>
        <p:spPr>
          <a:xfrm>
            <a:off x="2904582" y="3276527"/>
            <a:ext cx="2353217" cy="1041400"/>
          </a:xfrm>
          <a:prstGeom prst="rect">
            <a:avLst/>
          </a:prstGeom>
        </p:spPr>
        <p:txBody>
          <a:bodyPr/>
          <a:lstStyle>
            <a:lvl1pPr algn="l">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marL="12700" marR="5080">
              <a:lnSpc>
                <a:spcPct val="111100"/>
              </a:lnSpc>
              <a:spcBef>
                <a:spcPts val="100"/>
              </a:spcBef>
            </a:pPr>
            <a:r>
              <a:rPr lang="en-GB" sz="1200" spc="-5" dirty="0">
                <a:solidFill>
                  <a:srgbClr val="FFFFFF"/>
                </a:solidFill>
                <a:latin typeface="Georgia"/>
                <a:cs typeface="Georgia"/>
              </a:rPr>
              <a:t>666 Third Ave.</a:t>
            </a:r>
          </a:p>
          <a:p>
            <a:pPr marL="12700" marR="5080">
              <a:lnSpc>
                <a:spcPct val="111100"/>
              </a:lnSpc>
              <a:spcBef>
                <a:spcPts val="100"/>
              </a:spcBef>
            </a:pPr>
            <a:r>
              <a:rPr lang="en-GB" sz="1200" spc="-5" dirty="0">
                <a:solidFill>
                  <a:srgbClr val="FFFFFF"/>
                </a:solidFill>
                <a:latin typeface="Georgia"/>
                <a:cs typeface="Georgia"/>
              </a:rPr>
              <a:t>7th</a:t>
            </a:r>
            <a:r>
              <a:rPr lang="en-GB" sz="1200" spc="-15" dirty="0">
                <a:solidFill>
                  <a:srgbClr val="FFFFFF"/>
                </a:solidFill>
                <a:latin typeface="Georgia"/>
                <a:cs typeface="Georgia"/>
              </a:rPr>
              <a:t> </a:t>
            </a:r>
            <a:r>
              <a:rPr lang="en-GB" sz="1200" spc="-5" dirty="0">
                <a:solidFill>
                  <a:srgbClr val="FFFFFF"/>
                </a:solidFill>
                <a:latin typeface="Georgia"/>
                <a:cs typeface="Georgia"/>
              </a:rPr>
              <a:t>Floor</a:t>
            </a:r>
            <a:endParaRPr lang="en-GB" sz="1200" dirty="0">
              <a:latin typeface="Georgia"/>
              <a:cs typeface="Georgia"/>
            </a:endParaRPr>
          </a:p>
          <a:p>
            <a:pPr marL="12700" marR="307340">
              <a:lnSpc>
                <a:spcPct val="111100"/>
              </a:lnSpc>
            </a:pPr>
            <a:r>
              <a:rPr lang="en-GB" sz="1200" spc="-5" dirty="0">
                <a:solidFill>
                  <a:srgbClr val="FFFFFF"/>
                </a:solidFill>
                <a:latin typeface="Georgia"/>
                <a:cs typeface="Georgia"/>
              </a:rPr>
              <a:t>Ne</a:t>
            </a:r>
            <a:r>
              <a:rPr lang="en-GB" sz="1200" dirty="0">
                <a:solidFill>
                  <a:srgbClr val="FFFFFF"/>
                </a:solidFill>
                <a:latin typeface="Georgia"/>
                <a:cs typeface="Georgia"/>
              </a:rPr>
              <a:t>w</a:t>
            </a:r>
            <a:r>
              <a:rPr lang="en-GB" sz="1200" spc="-5" dirty="0">
                <a:solidFill>
                  <a:srgbClr val="FFFFFF"/>
                </a:solidFill>
                <a:latin typeface="Georgia"/>
                <a:cs typeface="Georgia"/>
              </a:rPr>
              <a:t> York  NY </a:t>
            </a:r>
            <a:r>
              <a:rPr lang="en-GB" sz="1200" dirty="0">
                <a:solidFill>
                  <a:srgbClr val="FFFFFF"/>
                </a:solidFill>
                <a:latin typeface="Georgia"/>
                <a:cs typeface="Georgia"/>
              </a:rPr>
              <a:t>10017 </a:t>
            </a:r>
            <a:r>
              <a:rPr lang="en-GB" sz="1200" spc="5" dirty="0">
                <a:solidFill>
                  <a:srgbClr val="FFFFFF"/>
                </a:solidFill>
                <a:latin typeface="Georgia"/>
                <a:cs typeface="Georgia"/>
              </a:rPr>
              <a:t> </a:t>
            </a:r>
          </a:p>
          <a:p>
            <a:pPr marL="12700" marR="307340">
              <a:lnSpc>
                <a:spcPct val="111100"/>
              </a:lnSpc>
            </a:pPr>
            <a:r>
              <a:rPr lang="en-GB" sz="1200" spc="-5" dirty="0">
                <a:solidFill>
                  <a:srgbClr val="FFFFFF"/>
                </a:solidFill>
                <a:latin typeface="Georgia"/>
                <a:cs typeface="Georgia"/>
              </a:rPr>
              <a:t>USA</a:t>
            </a:r>
            <a:endParaRPr lang="en-GB" sz="1200" dirty="0">
              <a:latin typeface="Georgia"/>
              <a:cs typeface="Georgia"/>
            </a:endParaRPr>
          </a:p>
        </p:txBody>
      </p:sp>
      <p:sp>
        <p:nvSpPr>
          <p:cNvPr id="39" name="Text Placeholder 5">
            <a:extLst>
              <a:ext uri="{FF2B5EF4-FFF2-40B4-BE49-F238E27FC236}">
                <a16:creationId xmlns:a16="http://schemas.microsoft.com/office/drawing/2014/main" id="{8174B5C0-B733-CD4C-AED4-172763EB5E8C}"/>
              </a:ext>
            </a:extLst>
          </p:cNvPr>
          <p:cNvSpPr>
            <a:spLocks noGrp="1"/>
          </p:cNvSpPr>
          <p:nvPr>
            <p:ph type="body" sz="quarter" idx="24" hasCustomPrompt="1"/>
          </p:nvPr>
        </p:nvSpPr>
        <p:spPr>
          <a:xfrm>
            <a:off x="847182" y="1743846"/>
            <a:ext cx="10506618" cy="419335"/>
          </a:xfrm>
          <a:prstGeom prst="rect">
            <a:avLst/>
          </a:prstGeom>
        </p:spPr>
        <p:txBody>
          <a:bodyPr/>
          <a:lstStyle>
            <a:lvl1pPr algn="l">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marL="12700" marR="5080">
              <a:lnSpc>
                <a:spcPct val="138900"/>
              </a:lnSpc>
              <a:spcBef>
                <a:spcPts val="100"/>
              </a:spcBef>
            </a:pPr>
            <a:r>
              <a:rPr lang="en-GB" sz="1200" spc="-5" dirty="0" err="1">
                <a:solidFill>
                  <a:srgbClr val="FFFFFF"/>
                </a:solidFill>
                <a:latin typeface="Georgia"/>
                <a:cs typeface="Georgia"/>
              </a:rPr>
              <a:t>Savanta</a:t>
            </a:r>
            <a:r>
              <a:rPr lang="en-GB" sz="1200" spc="-5" dirty="0">
                <a:solidFill>
                  <a:srgbClr val="FFFFFF"/>
                </a:solidFill>
                <a:latin typeface="Georgia"/>
                <a:cs typeface="Georgia"/>
              </a:rPr>
              <a:t> </a:t>
            </a:r>
            <a:r>
              <a:rPr lang="en-GB" sz="1200" dirty="0">
                <a:solidFill>
                  <a:srgbClr val="FFFFFF"/>
                </a:solidFill>
                <a:latin typeface="Georgia"/>
                <a:cs typeface="Georgia"/>
              </a:rPr>
              <a:t>is </a:t>
            </a:r>
            <a:r>
              <a:rPr lang="en-GB" sz="1200" spc="-5" dirty="0">
                <a:solidFill>
                  <a:srgbClr val="FFFFFF"/>
                </a:solidFill>
                <a:latin typeface="Georgia"/>
                <a:cs typeface="Georgia"/>
              </a:rPr>
              <a:t>the full service global </a:t>
            </a:r>
            <a:r>
              <a:rPr lang="en-GB" sz="1200" dirty="0">
                <a:solidFill>
                  <a:srgbClr val="FFFFFF"/>
                </a:solidFill>
                <a:latin typeface="Georgia"/>
                <a:cs typeface="Georgia"/>
              </a:rPr>
              <a:t>market research and </a:t>
            </a:r>
            <a:r>
              <a:rPr lang="en-GB" sz="1200" spc="-5" dirty="0">
                <a:solidFill>
                  <a:srgbClr val="FFFFFF"/>
                </a:solidFill>
                <a:latin typeface="Georgia"/>
                <a:cs typeface="Georgia"/>
              </a:rPr>
              <a:t>data </a:t>
            </a:r>
            <a:r>
              <a:rPr lang="en-GB" sz="1200" dirty="0">
                <a:solidFill>
                  <a:srgbClr val="FFFFFF"/>
                </a:solidFill>
                <a:latin typeface="Georgia"/>
                <a:cs typeface="Georgia"/>
              </a:rPr>
              <a:t>insight </a:t>
            </a:r>
            <a:r>
              <a:rPr lang="en-GB" sz="1200" spc="-275" dirty="0">
                <a:solidFill>
                  <a:srgbClr val="FFFFFF"/>
                </a:solidFill>
                <a:latin typeface="Georgia"/>
                <a:cs typeface="Georgia"/>
              </a:rPr>
              <a:t> </a:t>
            </a:r>
            <a:r>
              <a:rPr lang="en-GB" sz="1200" spc="-5" dirty="0">
                <a:solidFill>
                  <a:srgbClr val="FFFFFF"/>
                </a:solidFill>
                <a:latin typeface="Georgia"/>
                <a:cs typeface="Georgia"/>
              </a:rPr>
              <a:t>company</a:t>
            </a:r>
            <a:r>
              <a:rPr lang="en-GB" sz="1200" spc="-10" dirty="0">
                <a:solidFill>
                  <a:srgbClr val="FFFFFF"/>
                </a:solidFill>
                <a:latin typeface="Georgia"/>
                <a:cs typeface="Georgia"/>
              </a:rPr>
              <a:t> </a:t>
            </a:r>
            <a:r>
              <a:rPr lang="en-GB" sz="1200" spc="-5" dirty="0">
                <a:solidFill>
                  <a:srgbClr val="FFFFFF"/>
                </a:solidFill>
                <a:latin typeface="Georgia"/>
                <a:cs typeface="Georgia"/>
              </a:rPr>
              <a:t>that</a:t>
            </a:r>
            <a:r>
              <a:rPr lang="en-GB" sz="1200" spc="-10" dirty="0">
                <a:solidFill>
                  <a:srgbClr val="FFFFFF"/>
                </a:solidFill>
                <a:latin typeface="Georgia"/>
                <a:cs typeface="Georgia"/>
              </a:rPr>
              <a:t> </a:t>
            </a:r>
            <a:r>
              <a:rPr lang="en-GB" sz="1200" spc="-5" dirty="0">
                <a:solidFill>
                  <a:srgbClr val="FFFFFF"/>
                </a:solidFill>
                <a:latin typeface="Georgia"/>
                <a:cs typeface="Georgia"/>
              </a:rPr>
              <a:t>helps businesses</a:t>
            </a:r>
            <a:r>
              <a:rPr lang="en-GB" sz="1200" spc="-10" dirty="0">
                <a:solidFill>
                  <a:srgbClr val="FFFFFF"/>
                </a:solidFill>
                <a:latin typeface="Georgia"/>
                <a:cs typeface="Georgia"/>
              </a:rPr>
              <a:t> </a:t>
            </a:r>
            <a:r>
              <a:rPr lang="en-GB" sz="1200" dirty="0">
                <a:solidFill>
                  <a:srgbClr val="FFFFFF"/>
                </a:solidFill>
                <a:latin typeface="Georgia"/>
                <a:cs typeface="Georgia"/>
              </a:rPr>
              <a:t>make </a:t>
            </a:r>
            <a:r>
              <a:rPr lang="en-GB" sz="1200" spc="-5" dirty="0">
                <a:solidFill>
                  <a:srgbClr val="FFFFFF"/>
                </a:solidFill>
                <a:latin typeface="Georgia"/>
                <a:cs typeface="Georgia"/>
              </a:rPr>
              <a:t>better</a:t>
            </a:r>
            <a:r>
              <a:rPr lang="en-GB" sz="1200" spc="-10" dirty="0">
                <a:solidFill>
                  <a:srgbClr val="FFFFFF"/>
                </a:solidFill>
                <a:latin typeface="Georgia"/>
                <a:cs typeface="Georgia"/>
              </a:rPr>
              <a:t> </a:t>
            </a:r>
            <a:r>
              <a:rPr lang="en-GB" sz="1200" spc="-5" dirty="0">
                <a:solidFill>
                  <a:srgbClr val="FFFFFF"/>
                </a:solidFill>
                <a:latin typeface="Georgia"/>
                <a:cs typeface="Georgia"/>
              </a:rPr>
              <a:t>decisions.</a:t>
            </a:r>
            <a:endParaRPr lang="en-GB" sz="1200" dirty="0">
              <a:latin typeface="Georgia"/>
              <a:cs typeface="Georgia"/>
            </a:endParaRPr>
          </a:p>
        </p:txBody>
      </p:sp>
      <p:sp>
        <p:nvSpPr>
          <p:cNvPr id="2" name="Rectangle 1">
            <a:hlinkClick r:id="rId4"/>
            <a:extLst>
              <a:ext uri="{FF2B5EF4-FFF2-40B4-BE49-F238E27FC236}">
                <a16:creationId xmlns:a16="http://schemas.microsoft.com/office/drawing/2014/main" id="{2EA9D511-A34F-5446-BF0F-0044DC04CF37}"/>
              </a:ext>
            </a:extLst>
          </p:cNvPr>
          <p:cNvSpPr/>
          <p:nvPr userDrawn="1"/>
        </p:nvSpPr>
        <p:spPr>
          <a:xfrm>
            <a:off x="825385" y="5181600"/>
            <a:ext cx="6096000" cy="1031051"/>
          </a:xfrm>
          <a:prstGeom prst="rect">
            <a:avLst/>
          </a:prstGeom>
        </p:spPr>
        <p:txBody>
          <a:bodyPr>
            <a:spAutoFit/>
          </a:bodyPr>
          <a:lstStyle/>
          <a:p>
            <a:pPr marL="12700">
              <a:lnSpc>
                <a:spcPct val="100000"/>
              </a:lnSpc>
              <a:spcBef>
                <a:spcPts val="660"/>
              </a:spcBef>
            </a:pPr>
            <a:r>
              <a:rPr lang="en-GB" sz="2800" u="none" spc="-5" dirty="0">
                <a:solidFill>
                  <a:schemeClr val="bg2"/>
                </a:solidFill>
                <a:latin typeface="+mn-lt"/>
                <a:cs typeface="Georgia"/>
              </a:rPr>
              <a:t>better.decisions@savanta.com</a:t>
            </a:r>
            <a:endParaRPr lang="en-GB" sz="2800" u="none" dirty="0">
              <a:solidFill>
                <a:schemeClr val="bg2"/>
              </a:solidFill>
              <a:latin typeface="+mn-lt"/>
              <a:cs typeface="Georgia"/>
            </a:endParaRPr>
          </a:p>
          <a:p>
            <a:pPr marL="12700">
              <a:lnSpc>
                <a:spcPct val="100000"/>
              </a:lnSpc>
              <a:spcBef>
                <a:spcPts val="560"/>
              </a:spcBef>
            </a:pPr>
            <a:r>
              <a:rPr lang="en-GB" sz="2800" u="none" dirty="0">
                <a:solidFill>
                  <a:srgbClr val="FFFFFF"/>
                </a:solidFill>
                <a:latin typeface="+mn-lt"/>
                <a:cs typeface="Georgia"/>
              </a:rPr>
              <a:t>+44</a:t>
            </a:r>
            <a:r>
              <a:rPr lang="en-GB" sz="2800" u="none" spc="-15" dirty="0">
                <a:solidFill>
                  <a:srgbClr val="FFFFFF"/>
                </a:solidFill>
                <a:latin typeface="+mn-lt"/>
                <a:cs typeface="Georgia"/>
              </a:rPr>
              <a:t> </a:t>
            </a:r>
            <a:r>
              <a:rPr lang="en-GB" sz="2800" u="none" dirty="0">
                <a:solidFill>
                  <a:srgbClr val="FFFFFF"/>
                </a:solidFill>
                <a:latin typeface="+mn-lt"/>
                <a:cs typeface="Georgia"/>
              </a:rPr>
              <a:t>(0)</a:t>
            </a:r>
            <a:r>
              <a:rPr lang="en-GB" sz="2800" u="none" spc="-15" dirty="0">
                <a:solidFill>
                  <a:srgbClr val="FFFFFF"/>
                </a:solidFill>
                <a:latin typeface="+mn-lt"/>
                <a:cs typeface="Georgia"/>
              </a:rPr>
              <a:t> </a:t>
            </a:r>
            <a:r>
              <a:rPr lang="en-GB" sz="2800" u="none" spc="5" dirty="0">
                <a:solidFill>
                  <a:srgbClr val="FFFFFF"/>
                </a:solidFill>
                <a:latin typeface="+mn-lt"/>
                <a:cs typeface="Georgia"/>
              </a:rPr>
              <a:t>20</a:t>
            </a:r>
            <a:r>
              <a:rPr lang="en-GB" sz="2800" u="none" spc="-15" dirty="0">
                <a:solidFill>
                  <a:srgbClr val="FFFFFF"/>
                </a:solidFill>
                <a:latin typeface="+mn-lt"/>
                <a:cs typeface="Georgia"/>
              </a:rPr>
              <a:t> </a:t>
            </a:r>
            <a:r>
              <a:rPr lang="en-GB" sz="2800" u="none" dirty="0">
                <a:solidFill>
                  <a:srgbClr val="FFFFFF"/>
                </a:solidFill>
                <a:latin typeface="+mn-lt"/>
                <a:cs typeface="Georgia"/>
              </a:rPr>
              <a:t>7632</a:t>
            </a:r>
            <a:r>
              <a:rPr lang="en-GB" sz="2800" u="none" spc="-20" dirty="0">
                <a:solidFill>
                  <a:srgbClr val="FFFFFF"/>
                </a:solidFill>
                <a:latin typeface="+mn-lt"/>
                <a:cs typeface="Georgia"/>
              </a:rPr>
              <a:t> </a:t>
            </a:r>
            <a:r>
              <a:rPr lang="en-GB" sz="2800" u="none" spc="5" dirty="0">
                <a:solidFill>
                  <a:srgbClr val="FFFFFF"/>
                </a:solidFill>
                <a:latin typeface="+mn-lt"/>
                <a:cs typeface="Georgia"/>
              </a:rPr>
              <a:t>3434</a:t>
            </a:r>
            <a:endParaRPr lang="en-GB" sz="2800" u="none" dirty="0">
              <a:latin typeface="+mn-lt"/>
              <a:cs typeface="Georgia"/>
            </a:endParaRPr>
          </a:p>
        </p:txBody>
      </p:sp>
      <p:sp>
        <p:nvSpPr>
          <p:cNvPr id="3" name="Rectangle 2">
            <a:hlinkClick r:id="rId5"/>
            <a:extLst>
              <a:ext uri="{FF2B5EF4-FFF2-40B4-BE49-F238E27FC236}">
                <a16:creationId xmlns:a16="http://schemas.microsoft.com/office/drawing/2014/main" id="{D0397E19-2BE6-4107-BDFA-EB63CA73C176}"/>
              </a:ext>
            </a:extLst>
          </p:cNvPr>
          <p:cNvSpPr/>
          <p:nvPr userDrawn="1"/>
        </p:nvSpPr>
        <p:spPr>
          <a:xfrm>
            <a:off x="685800" y="838200"/>
            <a:ext cx="3048000" cy="856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188710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amp; Sub &amp;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F006D6C-79E2-4C1B-8011-4639585BB094}"/>
              </a:ext>
            </a:extLst>
          </p:cNvPr>
          <p:cNvSpPr>
            <a:spLocks noGrp="1"/>
          </p:cNvSpPr>
          <p:nvPr>
            <p:ph type="pic" sz="quarter" idx="14" hasCustomPrompt="1"/>
          </p:nvPr>
        </p:nvSpPr>
        <p:spPr>
          <a:xfrm>
            <a:off x="0" y="0"/>
            <a:ext cx="12192000" cy="6858000"/>
          </a:xfrm>
          <a:solidFill>
            <a:schemeClr val="bg2">
              <a:lumMod val="95000"/>
            </a:schemeClr>
          </a:solidFill>
        </p:spPr>
        <p:txBody>
          <a:bodyPr/>
          <a:lstStyle>
            <a:lvl1pPr>
              <a:defRPr/>
            </a:lvl1pPr>
          </a:lstStyle>
          <a:p>
            <a:r>
              <a:rPr lang="en-US" dirty="0"/>
              <a:t>Click to add picture</a:t>
            </a:r>
            <a:endParaRPr lang="en-GB" dirty="0"/>
          </a:p>
        </p:txBody>
      </p:sp>
      <p:sp>
        <p:nvSpPr>
          <p:cNvPr id="24" name="Text Placeholder 11">
            <a:extLst>
              <a:ext uri="{FF2B5EF4-FFF2-40B4-BE49-F238E27FC236}">
                <a16:creationId xmlns:a16="http://schemas.microsoft.com/office/drawing/2014/main" id="{5D601748-323F-754C-815A-BCD42580509B}"/>
              </a:ext>
            </a:extLst>
          </p:cNvPr>
          <p:cNvSpPr>
            <a:spLocks noGrp="1"/>
          </p:cNvSpPr>
          <p:nvPr>
            <p:ph type="body" sz="quarter" idx="12" hasCustomPrompt="1"/>
          </p:nvPr>
        </p:nvSpPr>
        <p:spPr>
          <a:xfrm>
            <a:off x="882650" y="2289558"/>
            <a:ext cx="4146550" cy="858814"/>
          </a:xfrm>
          <a:prstGeom prst="rect">
            <a:avLst/>
          </a:prstGeom>
        </p:spPr>
        <p:txBody>
          <a:bodyPr anchor="ctr" anchorCtr="0"/>
          <a:lstStyle>
            <a:lvl1pPr>
              <a:defRPr sz="3600" b="0" i="0">
                <a:solidFill>
                  <a:schemeClr val="tx2"/>
                </a:solidFill>
                <a:latin typeface="Georgia" panose="02040502050405020303" pitchFamily="18" charset="0"/>
              </a:defRPr>
            </a:lvl1pPr>
          </a:lstStyle>
          <a:p>
            <a:pPr lvl="0"/>
            <a:r>
              <a:rPr lang="en-GB" dirty="0"/>
              <a:t>Insert Title</a:t>
            </a:r>
            <a:endParaRPr lang="en-US" dirty="0"/>
          </a:p>
        </p:txBody>
      </p:sp>
      <p:sp>
        <p:nvSpPr>
          <p:cNvPr id="7" name="Text Placeholder 6">
            <a:extLst>
              <a:ext uri="{FF2B5EF4-FFF2-40B4-BE49-F238E27FC236}">
                <a16:creationId xmlns:a16="http://schemas.microsoft.com/office/drawing/2014/main" id="{D5DFC16B-E280-AE48-B900-41952CB7CDE5}"/>
              </a:ext>
            </a:extLst>
          </p:cNvPr>
          <p:cNvSpPr>
            <a:spLocks noGrp="1"/>
          </p:cNvSpPr>
          <p:nvPr>
            <p:ph type="body" sz="quarter" idx="13" hasCustomPrompt="1"/>
          </p:nvPr>
        </p:nvSpPr>
        <p:spPr>
          <a:xfrm>
            <a:off x="882650" y="3429000"/>
            <a:ext cx="4146550" cy="1828800"/>
          </a:xfrm>
        </p:spPr>
        <p:txBody>
          <a:bodyPr>
            <a:normAutofit/>
          </a:bodyPr>
          <a:lstStyle>
            <a:lvl1pPr>
              <a:defRPr sz="1800">
                <a:solidFill>
                  <a:schemeClr val="bg1"/>
                </a:solidFill>
                <a:latin typeface="Georgia" panose="02040502050405020303" pitchFamily="18" charset="0"/>
              </a:defRPr>
            </a:lvl1pPr>
          </a:lstStyle>
          <a:p>
            <a:pPr lvl="0"/>
            <a:r>
              <a:rPr lang="en-GB" dirty="0"/>
              <a:t>Insert Sub Title</a:t>
            </a:r>
            <a:endParaRPr lang="en-US" dirty="0"/>
          </a:p>
        </p:txBody>
      </p:sp>
      <p:grpSp>
        <p:nvGrpSpPr>
          <p:cNvPr id="11" name="object 7">
            <a:extLst>
              <a:ext uri="{FF2B5EF4-FFF2-40B4-BE49-F238E27FC236}">
                <a16:creationId xmlns:a16="http://schemas.microsoft.com/office/drawing/2014/main" id="{2E0E17C1-D8AA-3449-944D-E3274FFFE7DE}"/>
              </a:ext>
            </a:extLst>
          </p:cNvPr>
          <p:cNvGrpSpPr/>
          <p:nvPr userDrawn="1"/>
        </p:nvGrpSpPr>
        <p:grpSpPr>
          <a:xfrm>
            <a:off x="894652" y="787396"/>
            <a:ext cx="1816735" cy="356235"/>
            <a:chOff x="894652" y="787396"/>
            <a:chExt cx="1816735" cy="356235"/>
          </a:xfrm>
        </p:grpSpPr>
        <p:pic>
          <p:nvPicPr>
            <p:cNvPr id="12" name="object 8">
              <a:extLst>
                <a:ext uri="{FF2B5EF4-FFF2-40B4-BE49-F238E27FC236}">
                  <a16:creationId xmlns:a16="http://schemas.microsoft.com/office/drawing/2014/main" id="{B66EFA49-CC17-A941-A04F-FE6AC4BF7F09}"/>
                </a:ext>
              </a:extLst>
            </p:cNvPr>
            <p:cNvPicPr/>
            <p:nvPr/>
          </p:nvPicPr>
          <p:blipFill>
            <a:blip r:embed="rId2" cstate="print"/>
            <a:stretch>
              <a:fillRect/>
            </a:stretch>
          </p:blipFill>
          <p:spPr>
            <a:xfrm>
              <a:off x="2615637" y="910607"/>
              <a:ext cx="95199" cy="96850"/>
            </a:xfrm>
            <a:prstGeom prst="rect">
              <a:avLst/>
            </a:prstGeom>
          </p:spPr>
        </p:pic>
        <p:pic>
          <p:nvPicPr>
            <p:cNvPr id="13" name="object 9">
              <a:extLst>
                <a:ext uri="{FF2B5EF4-FFF2-40B4-BE49-F238E27FC236}">
                  <a16:creationId xmlns:a16="http://schemas.microsoft.com/office/drawing/2014/main" id="{77D3B1DC-D646-4242-A537-4BDB9328D844}"/>
                </a:ext>
              </a:extLst>
            </p:cNvPr>
            <p:cNvPicPr/>
            <p:nvPr/>
          </p:nvPicPr>
          <p:blipFill>
            <a:blip r:embed="rId3" cstate="print"/>
            <a:stretch>
              <a:fillRect/>
            </a:stretch>
          </p:blipFill>
          <p:spPr>
            <a:xfrm>
              <a:off x="2615637" y="1046490"/>
              <a:ext cx="95199" cy="96850"/>
            </a:xfrm>
            <a:prstGeom prst="rect">
              <a:avLst/>
            </a:prstGeom>
          </p:spPr>
        </p:pic>
        <p:sp>
          <p:nvSpPr>
            <p:cNvPr id="14" name="object 10">
              <a:extLst>
                <a:ext uri="{FF2B5EF4-FFF2-40B4-BE49-F238E27FC236}">
                  <a16:creationId xmlns:a16="http://schemas.microsoft.com/office/drawing/2014/main" id="{7B31BDFD-1770-354B-8261-0977458A4F90}"/>
                </a:ext>
              </a:extLst>
            </p:cNvPr>
            <p:cNvSpPr/>
            <p:nvPr/>
          </p:nvSpPr>
          <p:spPr>
            <a:xfrm>
              <a:off x="894651" y="787399"/>
              <a:ext cx="1438275" cy="356235"/>
            </a:xfrm>
            <a:custGeom>
              <a:avLst/>
              <a:gdLst/>
              <a:ahLst/>
              <a:cxnLst/>
              <a:rect l="l" t="t" r="r" b="b"/>
              <a:pathLst>
                <a:path w="1438275" h="356234">
                  <a:moveTo>
                    <a:pt x="251904" y="253072"/>
                  </a:moveTo>
                  <a:lnTo>
                    <a:pt x="244411" y="211963"/>
                  </a:lnTo>
                  <a:lnTo>
                    <a:pt x="187693" y="162166"/>
                  </a:lnTo>
                  <a:lnTo>
                    <a:pt x="140550" y="146685"/>
                  </a:lnTo>
                  <a:lnTo>
                    <a:pt x="115595" y="140004"/>
                  </a:lnTo>
                  <a:lnTo>
                    <a:pt x="89674" y="130289"/>
                  </a:lnTo>
                  <a:lnTo>
                    <a:pt x="71285" y="116700"/>
                  </a:lnTo>
                  <a:lnTo>
                    <a:pt x="60337" y="99136"/>
                  </a:lnTo>
                  <a:lnTo>
                    <a:pt x="56718" y="77482"/>
                  </a:lnTo>
                  <a:lnTo>
                    <a:pt x="61645" y="55384"/>
                  </a:lnTo>
                  <a:lnTo>
                    <a:pt x="75653" y="38506"/>
                  </a:lnTo>
                  <a:lnTo>
                    <a:pt x="97586" y="27724"/>
                  </a:lnTo>
                  <a:lnTo>
                    <a:pt x="126288" y="23926"/>
                  </a:lnTo>
                  <a:lnTo>
                    <a:pt x="150164" y="25615"/>
                  </a:lnTo>
                  <a:lnTo>
                    <a:pt x="169570" y="32232"/>
                  </a:lnTo>
                  <a:lnTo>
                    <a:pt x="185775" y="46151"/>
                  </a:lnTo>
                  <a:lnTo>
                    <a:pt x="200063" y="69748"/>
                  </a:lnTo>
                  <a:lnTo>
                    <a:pt x="214236" y="99923"/>
                  </a:lnTo>
                  <a:lnTo>
                    <a:pt x="214947" y="100139"/>
                  </a:lnTo>
                  <a:lnTo>
                    <a:pt x="229387" y="100139"/>
                  </a:lnTo>
                  <a:lnTo>
                    <a:pt x="229844" y="99618"/>
                  </a:lnTo>
                  <a:lnTo>
                    <a:pt x="215620" y="14770"/>
                  </a:lnTo>
                  <a:lnTo>
                    <a:pt x="197319" y="8293"/>
                  </a:lnTo>
                  <a:lnTo>
                    <a:pt x="177330" y="3771"/>
                  </a:lnTo>
                  <a:lnTo>
                    <a:pt x="155486" y="965"/>
                  </a:lnTo>
                  <a:lnTo>
                    <a:pt x="132537" y="0"/>
                  </a:lnTo>
                  <a:lnTo>
                    <a:pt x="82969" y="6845"/>
                  </a:lnTo>
                  <a:lnTo>
                    <a:pt x="44234" y="25984"/>
                  </a:lnTo>
                  <a:lnTo>
                    <a:pt x="19024" y="55410"/>
                  </a:lnTo>
                  <a:lnTo>
                    <a:pt x="10033" y="93065"/>
                  </a:lnTo>
                  <a:lnTo>
                    <a:pt x="15925" y="127863"/>
                  </a:lnTo>
                  <a:lnTo>
                    <a:pt x="33261" y="156641"/>
                  </a:lnTo>
                  <a:lnTo>
                    <a:pt x="61480" y="178790"/>
                  </a:lnTo>
                  <a:lnTo>
                    <a:pt x="100025" y="193687"/>
                  </a:lnTo>
                  <a:lnTo>
                    <a:pt x="124523" y="199910"/>
                  </a:lnTo>
                  <a:lnTo>
                    <a:pt x="159258" y="211975"/>
                  </a:lnTo>
                  <a:lnTo>
                    <a:pt x="183908" y="227825"/>
                  </a:lnTo>
                  <a:lnTo>
                    <a:pt x="198589" y="247573"/>
                  </a:lnTo>
                  <a:lnTo>
                    <a:pt x="203454" y="271335"/>
                  </a:lnTo>
                  <a:lnTo>
                    <a:pt x="197421" y="296075"/>
                  </a:lnTo>
                  <a:lnTo>
                    <a:pt x="180530" y="315404"/>
                  </a:lnTo>
                  <a:lnTo>
                    <a:pt x="154597" y="327977"/>
                  </a:lnTo>
                  <a:lnTo>
                    <a:pt x="121386" y="332460"/>
                  </a:lnTo>
                  <a:lnTo>
                    <a:pt x="93357" y="330466"/>
                  </a:lnTo>
                  <a:lnTo>
                    <a:pt x="69837" y="322859"/>
                  </a:lnTo>
                  <a:lnTo>
                    <a:pt x="50304" y="307149"/>
                  </a:lnTo>
                  <a:lnTo>
                    <a:pt x="34277" y="280885"/>
                  </a:lnTo>
                  <a:lnTo>
                    <a:pt x="15646" y="239090"/>
                  </a:lnTo>
                  <a:lnTo>
                    <a:pt x="14935" y="238874"/>
                  </a:lnTo>
                  <a:lnTo>
                    <a:pt x="457" y="238874"/>
                  </a:lnTo>
                  <a:lnTo>
                    <a:pt x="0" y="239420"/>
                  </a:lnTo>
                  <a:lnTo>
                    <a:pt x="16446" y="333070"/>
                  </a:lnTo>
                  <a:lnTo>
                    <a:pt x="64871" y="350075"/>
                  </a:lnTo>
                  <a:lnTo>
                    <a:pt x="123177" y="355955"/>
                  </a:lnTo>
                  <a:lnTo>
                    <a:pt x="169405" y="348818"/>
                  </a:lnTo>
                  <a:lnTo>
                    <a:pt x="210756" y="328345"/>
                  </a:lnTo>
                  <a:lnTo>
                    <a:pt x="240487" y="295960"/>
                  </a:lnTo>
                  <a:lnTo>
                    <a:pt x="251904" y="253072"/>
                  </a:lnTo>
                  <a:close/>
                </a:path>
                <a:path w="1438275" h="356234">
                  <a:moveTo>
                    <a:pt x="748753" y="123875"/>
                  </a:moveTo>
                  <a:lnTo>
                    <a:pt x="748334" y="123456"/>
                  </a:lnTo>
                  <a:lnTo>
                    <a:pt x="660184" y="123456"/>
                  </a:lnTo>
                  <a:lnTo>
                    <a:pt x="659765" y="123875"/>
                  </a:lnTo>
                  <a:lnTo>
                    <a:pt x="659765" y="124396"/>
                  </a:lnTo>
                  <a:lnTo>
                    <a:pt x="659765" y="138709"/>
                  </a:lnTo>
                  <a:lnTo>
                    <a:pt x="660069" y="139103"/>
                  </a:lnTo>
                  <a:lnTo>
                    <a:pt x="683844" y="144487"/>
                  </a:lnTo>
                  <a:lnTo>
                    <a:pt x="688187" y="146443"/>
                  </a:lnTo>
                  <a:lnTo>
                    <a:pt x="690257" y="150558"/>
                  </a:lnTo>
                  <a:lnTo>
                    <a:pt x="689940" y="152768"/>
                  </a:lnTo>
                  <a:lnTo>
                    <a:pt x="630732" y="290169"/>
                  </a:lnTo>
                  <a:lnTo>
                    <a:pt x="572274" y="153111"/>
                  </a:lnTo>
                  <a:lnTo>
                    <a:pt x="572084" y="150939"/>
                  </a:lnTo>
                  <a:lnTo>
                    <a:pt x="574344" y="146646"/>
                  </a:lnTo>
                  <a:lnTo>
                    <a:pt x="578942" y="144589"/>
                  </a:lnTo>
                  <a:lnTo>
                    <a:pt x="603173" y="139103"/>
                  </a:lnTo>
                  <a:lnTo>
                    <a:pt x="603478" y="138709"/>
                  </a:lnTo>
                  <a:lnTo>
                    <a:pt x="603478" y="123875"/>
                  </a:lnTo>
                  <a:lnTo>
                    <a:pt x="603046" y="123456"/>
                  </a:lnTo>
                  <a:lnTo>
                    <a:pt x="487273" y="123456"/>
                  </a:lnTo>
                  <a:lnTo>
                    <a:pt x="486854" y="123875"/>
                  </a:lnTo>
                  <a:lnTo>
                    <a:pt x="486854" y="138696"/>
                  </a:lnTo>
                  <a:lnTo>
                    <a:pt x="487146" y="139077"/>
                  </a:lnTo>
                  <a:lnTo>
                    <a:pt x="501548" y="142443"/>
                  </a:lnTo>
                  <a:lnTo>
                    <a:pt x="510781" y="145135"/>
                  </a:lnTo>
                  <a:lnTo>
                    <a:pt x="516293" y="148234"/>
                  </a:lnTo>
                  <a:lnTo>
                    <a:pt x="519607" y="152209"/>
                  </a:lnTo>
                  <a:lnTo>
                    <a:pt x="522211" y="157505"/>
                  </a:lnTo>
                  <a:lnTo>
                    <a:pt x="608215" y="355511"/>
                  </a:lnTo>
                  <a:lnTo>
                    <a:pt x="626960" y="355511"/>
                  </a:lnTo>
                  <a:lnTo>
                    <a:pt x="713397" y="157518"/>
                  </a:lnTo>
                  <a:lnTo>
                    <a:pt x="748449" y="139077"/>
                  </a:lnTo>
                  <a:lnTo>
                    <a:pt x="748753" y="138696"/>
                  </a:lnTo>
                  <a:lnTo>
                    <a:pt x="748753" y="123875"/>
                  </a:lnTo>
                  <a:close/>
                </a:path>
                <a:path w="1438275" h="356234">
                  <a:moveTo>
                    <a:pt x="1259636" y="335356"/>
                  </a:moveTo>
                  <a:lnTo>
                    <a:pt x="1259332" y="334975"/>
                  </a:lnTo>
                  <a:lnTo>
                    <a:pt x="1244485" y="331622"/>
                  </a:lnTo>
                  <a:lnTo>
                    <a:pt x="1229106" y="328104"/>
                  </a:lnTo>
                  <a:lnTo>
                    <a:pt x="1227543" y="325767"/>
                  </a:lnTo>
                  <a:lnTo>
                    <a:pt x="1227543" y="205841"/>
                  </a:lnTo>
                  <a:lnTo>
                    <a:pt x="1223124" y="166446"/>
                  </a:lnTo>
                  <a:lnTo>
                    <a:pt x="1209789" y="138493"/>
                  </a:lnTo>
                  <a:lnTo>
                    <a:pt x="1187411" y="121843"/>
                  </a:lnTo>
                  <a:lnTo>
                    <a:pt x="1155865" y="116319"/>
                  </a:lnTo>
                  <a:lnTo>
                    <a:pt x="1131341" y="119468"/>
                  </a:lnTo>
                  <a:lnTo>
                    <a:pt x="1110945" y="128879"/>
                  </a:lnTo>
                  <a:lnTo>
                    <a:pt x="1094714" y="144513"/>
                  </a:lnTo>
                  <a:lnTo>
                    <a:pt x="1082700" y="166319"/>
                  </a:lnTo>
                  <a:lnTo>
                    <a:pt x="1082700" y="117856"/>
                  </a:lnTo>
                  <a:lnTo>
                    <a:pt x="1004303" y="128511"/>
                  </a:lnTo>
                  <a:lnTo>
                    <a:pt x="1003960" y="128917"/>
                  </a:lnTo>
                  <a:lnTo>
                    <a:pt x="1003960" y="143167"/>
                  </a:lnTo>
                  <a:lnTo>
                    <a:pt x="1004265" y="143535"/>
                  </a:lnTo>
                  <a:lnTo>
                    <a:pt x="1034745" y="150469"/>
                  </a:lnTo>
                  <a:lnTo>
                    <a:pt x="1036053" y="153339"/>
                  </a:lnTo>
                  <a:lnTo>
                    <a:pt x="1036053" y="325767"/>
                  </a:lnTo>
                  <a:lnTo>
                    <a:pt x="1034491" y="328104"/>
                  </a:lnTo>
                  <a:lnTo>
                    <a:pt x="1004265" y="334975"/>
                  </a:lnTo>
                  <a:lnTo>
                    <a:pt x="1003960" y="335356"/>
                  </a:lnTo>
                  <a:lnTo>
                    <a:pt x="1003960" y="350177"/>
                  </a:lnTo>
                  <a:lnTo>
                    <a:pt x="1004379" y="350596"/>
                  </a:lnTo>
                  <a:lnTo>
                    <a:pt x="1114374" y="350596"/>
                  </a:lnTo>
                  <a:lnTo>
                    <a:pt x="1114793" y="350177"/>
                  </a:lnTo>
                  <a:lnTo>
                    <a:pt x="1114793" y="335356"/>
                  </a:lnTo>
                  <a:lnTo>
                    <a:pt x="1114475" y="334975"/>
                  </a:lnTo>
                  <a:lnTo>
                    <a:pt x="1084262" y="328104"/>
                  </a:lnTo>
                  <a:lnTo>
                    <a:pt x="1082700" y="325767"/>
                  </a:lnTo>
                  <a:lnTo>
                    <a:pt x="1082700" y="218757"/>
                  </a:lnTo>
                  <a:lnTo>
                    <a:pt x="1089075" y="179666"/>
                  </a:lnTo>
                  <a:lnTo>
                    <a:pt x="1104023" y="158242"/>
                  </a:lnTo>
                  <a:lnTo>
                    <a:pt x="1121257" y="149237"/>
                  </a:lnTo>
                  <a:lnTo>
                    <a:pt x="1134478" y="147396"/>
                  </a:lnTo>
                  <a:lnTo>
                    <a:pt x="1155433" y="151218"/>
                  </a:lnTo>
                  <a:lnTo>
                    <a:pt x="1169708" y="163233"/>
                  </a:lnTo>
                  <a:lnTo>
                    <a:pt x="1177861" y="184289"/>
                  </a:lnTo>
                  <a:lnTo>
                    <a:pt x="1180452" y="215201"/>
                  </a:lnTo>
                  <a:lnTo>
                    <a:pt x="1180452" y="325767"/>
                  </a:lnTo>
                  <a:lnTo>
                    <a:pt x="1178877" y="328104"/>
                  </a:lnTo>
                  <a:lnTo>
                    <a:pt x="1148651" y="334975"/>
                  </a:lnTo>
                  <a:lnTo>
                    <a:pt x="1148359" y="335356"/>
                  </a:lnTo>
                  <a:lnTo>
                    <a:pt x="1148359" y="350177"/>
                  </a:lnTo>
                  <a:lnTo>
                    <a:pt x="1148778" y="350596"/>
                  </a:lnTo>
                  <a:lnTo>
                    <a:pt x="1259217" y="350596"/>
                  </a:lnTo>
                  <a:lnTo>
                    <a:pt x="1259636" y="350177"/>
                  </a:lnTo>
                  <a:lnTo>
                    <a:pt x="1259636" y="335356"/>
                  </a:lnTo>
                  <a:close/>
                </a:path>
                <a:path w="1438275" h="356234">
                  <a:moveTo>
                    <a:pt x="1437932" y="310769"/>
                  </a:moveTo>
                  <a:lnTo>
                    <a:pt x="1437805" y="310235"/>
                  </a:lnTo>
                  <a:lnTo>
                    <a:pt x="1424533" y="301561"/>
                  </a:lnTo>
                  <a:lnTo>
                    <a:pt x="1424101" y="301269"/>
                  </a:lnTo>
                  <a:lnTo>
                    <a:pt x="1423504" y="301396"/>
                  </a:lnTo>
                  <a:lnTo>
                    <a:pt x="1420571" y="306095"/>
                  </a:lnTo>
                  <a:lnTo>
                    <a:pt x="1418742" y="308483"/>
                  </a:lnTo>
                  <a:lnTo>
                    <a:pt x="1410601" y="317246"/>
                  </a:lnTo>
                  <a:lnTo>
                    <a:pt x="1401419" y="323646"/>
                  </a:lnTo>
                  <a:lnTo>
                    <a:pt x="1391361" y="327571"/>
                  </a:lnTo>
                  <a:lnTo>
                    <a:pt x="1380578" y="328904"/>
                  </a:lnTo>
                  <a:lnTo>
                    <a:pt x="1366177" y="326402"/>
                  </a:lnTo>
                  <a:lnTo>
                    <a:pt x="1355521" y="319100"/>
                  </a:lnTo>
                  <a:lnTo>
                    <a:pt x="1348917" y="307314"/>
                  </a:lnTo>
                  <a:lnTo>
                    <a:pt x="1346644" y="291388"/>
                  </a:lnTo>
                  <a:lnTo>
                    <a:pt x="1346644" y="150939"/>
                  </a:lnTo>
                  <a:lnTo>
                    <a:pt x="1425994" y="150939"/>
                  </a:lnTo>
                  <a:lnTo>
                    <a:pt x="1426413" y="150520"/>
                  </a:lnTo>
                  <a:lnTo>
                    <a:pt x="1426413" y="123875"/>
                  </a:lnTo>
                  <a:lnTo>
                    <a:pt x="1425994" y="123456"/>
                  </a:lnTo>
                  <a:lnTo>
                    <a:pt x="1346644" y="123456"/>
                  </a:lnTo>
                  <a:lnTo>
                    <a:pt x="1346644" y="61480"/>
                  </a:lnTo>
                  <a:lnTo>
                    <a:pt x="1346212" y="61061"/>
                  </a:lnTo>
                  <a:lnTo>
                    <a:pt x="1329677" y="61061"/>
                  </a:lnTo>
                  <a:lnTo>
                    <a:pt x="1329423" y="62471"/>
                  </a:lnTo>
                  <a:lnTo>
                    <a:pt x="1320571" y="92671"/>
                  </a:lnTo>
                  <a:lnTo>
                    <a:pt x="1306347" y="114477"/>
                  </a:lnTo>
                  <a:lnTo>
                    <a:pt x="1286446" y="128193"/>
                  </a:lnTo>
                  <a:lnTo>
                    <a:pt x="1260576" y="134150"/>
                  </a:lnTo>
                  <a:lnTo>
                    <a:pt x="1258989" y="134264"/>
                  </a:lnTo>
                  <a:lnTo>
                    <a:pt x="1258989" y="150520"/>
                  </a:lnTo>
                  <a:lnTo>
                    <a:pt x="1259420" y="150939"/>
                  </a:lnTo>
                  <a:lnTo>
                    <a:pt x="1299997" y="150939"/>
                  </a:lnTo>
                  <a:lnTo>
                    <a:pt x="1299997" y="295414"/>
                  </a:lnTo>
                  <a:lnTo>
                    <a:pt x="1304277" y="320865"/>
                  </a:lnTo>
                  <a:lnTo>
                    <a:pt x="1316634" y="339902"/>
                  </a:lnTo>
                  <a:lnTo>
                    <a:pt x="1336370" y="351828"/>
                  </a:lnTo>
                  <a:lnTo>
                    <a:pt x="1362748" y="355955"/>
                  </a:lnTo>
                  <a:lnTo>
                    <a:pt x="1383995" y="353428"/>
                  </a:lnTo>
                  <a:lnTo>
                    <a:pt x="1403235" y="346062"/>
                  </a:lnTo>
                  <a:lnTo>
                    <a:pt x="1419948" y="334137"/>
                  </a:lnTo>
                  <a:lnTo>
                    <a:pt x="1433626" y="317982"/>
                  </a:lnTo>
                  <a:lnTo>
                    <a:pt x="1437932" y="310769"/>
                  </a:lnTo>
                  <a:close/>
                </a:path>
              </a:pathLst>
            </a:custGeom>
            <a:solidFill>
              <a:srgbClr val="FFFFFF"/>
            </a:solidFill>
          </p:spPr>
          <p:txBody>
            <a:bodyPr wrap="square" lIns="0" tIns="0" rIns="0" bIns="0" rtlCol="0"/>
            <a:lstStyle/>
            <a:p>
              <a:endParaRPr dirty="0"/>
            </a:p>
          </p:txBody>
        </p:sp>
        <p:pic>
          <p:nvPicPr>
            <p:cNvPr id="15" name="object 11">
              <a:extLst>
                <a:ext uri="{FF2B5EF4-FFF2-40B4-BE49-F238E27FC236}">
                  <a16:creationId xmlns:a16="http://schemas.microsoft.com/office/drawing/2014/main" id="{11765277-2F71-A946-9E72-44F296459C45}"/>
                </a:ext>
              </a:extLst>
            </p:cNvPr>
            <p:cNvPicPr/>
            <p:nvPr/>
          </p:nvPicPr>
          <p:blipFill>
            <a:blip r:embed="rId4" cstate="print"/>
            <a:stretch>
              <a:fillRect/>
            </a:stretch>
          </p:blipFill>
          <p:spPr>
            <a:xfrm>
              <a:off x="2353369" y="903719"/>
              <a:ext cx="236816" cy="239623"/>
            </a:xfrm>
            <a:prstGeom prst="rect">
              <a:avLst/>
            </a:prstGeom>
          </p:spPr>
        </p:pic>
        <p:pic>
          <p:nvPicPr>
            <p:cNvPr id="16" name="object 12">
              <a:extLst>
                <a:ext uri="{FF2B5EF4-FFF2-40B4-BE49-F238E27FC236}">
                  <a16:creationId xmlns:a16="http://schemas.microsoft.com/office/drawing/2014/main" id="{198C02BE-CAA4-D349-955C-32CAD5A467C7}"/>
                </a:ext>
              </a:extLst>
            </p:cNvPr>
            <p:cNvPicPr/>
            <p:nvPr/>
          </p:nvPicPr>
          <p:blipFill>
            <a:blip r:embed="rId5" cstate="print"/>
            <a:stretch>
              <a:fillRect/>
            </a:stretch>
          </p:blipFill>
          <p:spPr>
            <a:xfrm>
              <a:off x="1648461" y="903719"/>
              <a:ext cx="236816" cy="239623"/>
            </a:xfrm>
            <a:prstGeom prst="rect">
              <a:avLst/>
            </a:prstGeom>
          </p:spPr>
        </p:pic>
        <p:pic>
          <p:nvPicPr>
            <p:cNvPr id="17" name="object 13">
              <a:extLst>
                <a:ext uri="{FF2B5EF4-FFF2-40B4-BE49-F238E27FC236}">
                  <a16:creationId xmlns:a16="http://schemas.microsoft.com/office/drawing/2014/main" id="{593571F0-D21B-074F-BF95-BF3CAB928EE2}"/>
                </a:ext>
              </a:extLst>
            </p:cNvPr>
            <p:cNvPicPr/>
            <p:nvPr/>
          </p:nvPicPr>
          <p:blipFill>
            <a:blip r:embed="rId6" cstate="print"/>
            <a:stretch>
              <a:fillRect/>
            </a:stretch>
          </p:blipFill>
          <p:spPr>
            <a:xfrm>
              <a:off x="1169525" y="903719"/>
              <a:ext cx="236816" cy="239623"/>
            </a:xfrm>
            <a:prstGeom prst="rect">
              <a:avLst/>
            </a:prstGeom>
          </p:spPr>
        </p:pic>
      </p:grpSp>
      <p:sp>
        <p:nvSpPr>
          <p:cNvPr id="21" name="object 15">
            <a:extLst>
              <a:ext uri="{FF2B5EF4-FFF2-40B4-BE49-F238E27FC236}">
                <a16:creationId xmlns:a16="http://schemas.microsoft.com/office/drawing/2014/main" id="{05A6A83A-450C-4540-9B79-8170C3EE4399}"/>
              </a:ext>
            </a:extLst>
          </p:cNvPr>
          <p:cNvSpPr txBox="1"/>
          <p:nvPr userDrawn="1"/>
        </p:nvSpPr>
        <p:spPr>
          <a:xfrm>
            <a:off x="9267658" y="5978109"/>
            <a:ext cx="2103120" cy="254000"/>
          </a:xfrm>
          <a:prstGeom prst="rect">
            <a:avLst/>
          </a:prstGeom>
        </p:spPr>
        <p:txBody>
          <a:bodyPr vert="horz" wrap="square" lIns="0" tIns="12700" rIns="0" bIns="0" rtlCol="0">
            <a:spAutoFit/>
          </a:bodyPr>
          <a:lstStyle/>
          <a:p>
            <a:pPr marL="12700">
              <a:lnSpc>
                <a:spcPct val="100000"/>
              </a:lnSpc>
              <a:spcBef>
                <a:spcPts val="100"/>
              </a:spcBef>
            </a:pPr>
            <a:r>
              <a:rPr sz="1500" spc="-15" dirty="0">
                <a:latin typeface="SangBleuVersailles-Medium"/>
                <a:cs typeface="SangBleuVersailles-Medium"/>
              </a:rPr>
              <a:t>make</a:t>
            </a:r>
            <a:r>
              <a:rPr sz="1500" spc="-30" dirty="0">
                <a:latin typeface="SangBleuVersailles-Medium"/>
                <a:cs typeface="SangBleuVersailles-Medium"/>
              </a:rPr>
              <a:t> </a:t>
            </a:r>
            <a:r>
              <a:rPr sz="1500" spc="-5" dirty="0">
                <a:latin typeface="SangBleuVersailles-Medium"/>
                <a:cs typeface="SangBleuVersailles-Medium"/>
              </a:rPr>
              <a:t>better</a:t>
            </a:r>
            <a:r>
              <a:rPr sz="1500" spc="-70" dirty="0">
                <a:latin typeface="SangBleuVersailles-Medium"/>
                <a:cs typeface="SangBleuVersailles-Medium"/>
              </a:rPr>
              <a:t> </a:t>
            </a:r>
            <a:r>
              <a:rPr sz="1500" dirty="0">
                <a:latin typeface="SangBleuVersailles-Medium"/>
                <a:cs typeface="SangBleuVersailles-Medium"/>
              </a:rPr>
              <a:t>decisions</a:t>
            </a:r>
          </a:p>
        </p:txBody>
      </p:sp>
      <p:sp>
        <p:nvSpPr>
          <p:cNvPr id="18" name="object 14">
            <a:extLst>
              <a:ext uri="{FF2B5EF4-FFF2-40B4-BE49-F238E27FC236}">
                <a16:creationId xmlns:a16="http://schemas.microsoft.com/office/drawing/2014/main" id="{DF639836-5A5F-3648-85E8-7093516739FC}"/>
              </a:ext>
            </a:extLst>
          </p:cNvPr>
          <p:cNvSpPr txBox="1"/>
          <p:nvPr userDrawn="1"/>
        </p:nvSpPr>
        <p:spPr>
          <a:xfrm>
            <a:off x="882039" y="5963822"/>
            <a:ext cx="1208405" cy="254000"/>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FFFFFF"/>
                </a:solidFill>
                <a:latin typeface="SangBleuVersailles-Medium"/>
                <a:cs typeface="SangBleuVersailles-Medium"/>
              </a:rPr>
              <a:t>savanta.com</a:t>
            </a:r>
            <a:endParaRPr sz="1500" dirty="0">
              <a:latin typeface="SangBleuVersailles-Medium"/>
              <a:cs typeface="SangBleuVersailles-Medium"/>
            </a:endParaRPr>
          </a:p>
        </p:txBody>
      </p:sp>
    </p:spTree>
    <p:extLst>
      <p:ext uri="{BB962C8B-B14F-4D97-AF65-F5344CB8AC3E}">
        <p14:creationId xmlns:p14="http://schemas.microsoft.com/office/powerpoint/2010/main" val="28133003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754" y="4830533"/>
            <a:ext cx="10948492" cy="706140"/>
          </a:xfrm>
        </p:spPr>
        <p:txBody>
          <a:bodyPr anchor="b" anchorCtr="1">
            <a:noAutofit/>
          </a:bodyPr>
          <a:lstStyle>
            <a:lvl1pPr algn="ctr">
              <a:defRPr sz="2916">
                <a:solidFill>
                  <a:schemeClr val="tx1">
                    <a:lumMod val="50000"/>
                  </a:schemeClr>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621755" y="5552549"/>
            <a:ext cx="10948492" cy="702834"/>
          </a:xfrm>
          <a:noFill/>
        </p:spPr>
        <p:txBody>
          <a:bodyPr anchor="t" anchorCtr="1">
            <a:noAutofit/>
          </a:bodyPr>
          <a:lstStyle>
            <a:lvl1pPr marL="0" indent="0" algn="ctr">
              <a:buNone/>
              <a:defRPr sz="2083">
                <a:solidFill>
                  <a:srgbClr val="323232"/>
                </a:solidFill>
                <a:latin typeface="+mn-lt"/>
              </a:defRPr>
            </a:lvl1pPr>
            <a:lvl2pPr marL="609561" indent="0" algn="ctr">
              <a:buNone/>
              <a:defRPr>
                <a:solidFill>
                  <a:schemeClr val="tx1">
                    <a:tint val="75000"/>
                  </a:schemeClr>
                </a:solidFill>
              </a:defRPr>
            </a:lvl2pPr>
            <a:lvl3pPr marL="1219122" indent="0" algn="ctr">
              <a:buNone/>
              <a:defRPr>
                <a:solidFill>
                  <a:schemeClr val="tx1">
                    <a:tint val="75000"/>
                  </a:schemeClr>
                </a:solidFill>
              </a:defRPr>
            </a:lvl3pPr>
            <a:lvl4pPr marL="1828683" indent="0" algn="ctr">
              <a:buNone/>
              <a:defRPr>
                <a:solidFill>
                  <a:schemeClr val="tx1">
                    <a:tint val="75000"/>
                  </a:schemeClr>
                </a:solidFill>
              </a:defRPr>
            </a:lvl4pPr>
            <a:lvl5pPr marL="2438244" indent="0" algn="ctr">
              <a:buNone/>
              <a:defRPr>
                <a:solidFill>
                  <a:schemeClr val="tx1">
                    <a:tint val="75000"/>
                  </a:schemeClr>
                </a:solidFill>
              </a:defRPr>
            </a:lvl5pPr>
            <a:lvl6pPr marL="3047805" indent="0" algn="ctr">
              <a:buNone/>
              <a:defRPr>
                <a:solidFill>
                  <a:schemeClr val="tx1">
                    <a:tint val="75000"/>
                  </a:schemeClr>
                </a:solidFill>
              </a:defRPr>
            </a:lvl6pPr>
            <a:lvl7pPr marL="3657366" indent="0" algn="ctr">
              <a:buNone/>
              <a:defRPr>
                <a:solidFill>
                  <a:schemeClr val="tx1">
                    <a:tint val="75000"/>
                  </a:schemeClr>
                </a:solidFill>
              </a:defRPr>
            </a:lvl7pPr>
            <a:lvl8pPr marL="4266927" indent="0" algn="ctr">
              <a:buNone/>
              <a:defRPr>
                <a:solidFill>
                  <a:schemeClr val="tx1">
                    <a:tint val="75000"/>
                  </a:schemeClr>
                </a:solidFill>
              </a:defRPr>
            </a:lvl8pPr>
            <a:lvl9pPr marL="4876488" indent="0" algn="ctr">
              <a:buNone/>
              <a:defRPr>
                <a:solidFill>
                  <a:schemeClr val="tx1">
                    <a:tint val="75000"/>
                  </a:schemeClr>
                </a:solidFill>
              </a:defRPr>
            </a:lvl9pPr>
          </a:lstStyle>
          <a:p>
            <a:r>
              <a:rPr lang="en-US"/>
              <a:t>Click to edit Master subtitle style</a:t>
            </a:r>
            <a:endParaRPr lang="en-GB"/>
          </a:p>
        </p:txBody>
      </p:sp>
      <p:pic>
        <p:nvPicPr>
          <p:cNvPr id="8" name="Picture 7" descr="Sky Logo">
            <a:extLst>
              <a:ext uri="{FF2B5EF4-FFF2-40B4-BE49-F238E27FC236}">
                <a16:creationId xmlns:a16="http://schemas.microsoft.com/office/drawing/2014/main" id="{1B0ACC0B-ACA5-8645-804C-356A9393B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1232" y="1201750"/>
            <a:ext cx="6009537" cy="3671900"/>
          </a:xfrm>
          <a:prstGeom prst="rect">
            <a:avLst/>
          </a:prstGeom>
        </p:spPr>
      </p:pic>
    </p:spTree>
    <p:extLst>
      <p:ext uri="{BB962C8B-B14F-4D97-AF65-F5344CB8AC3E}">
        <p14:creationId xmlns:p14="http://schemas.microsoft.com/office/powerpoint/2010/main" val="3373011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6" name="TextBox 5"/>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3" name="Content Placeholder 2"/>
          <p:cNvSpPr>
            <a:spLocks noGrp="1"/>
          </p:cNvSpPr>
          <p:nvPr>
            <p:ph idx="1" hasCustomPrompt="1"/>
          </p:nvPr>
        </p:nvSpPr>
        <p:spPr>
          <a:xfrm>
            <a:off x="621755" y="1684484"/>
            <a:ext cx="10948492" cy="4223616"/>
          </a:xfrm>
        </p:spPr>
        <p:txBody>
          <a:bodyPr lIns="0" tIns="0" rIns="0" bIns="0"/>
          <a:lstStyle>
            <a:lvl1pPr>
              <a:buClr>
                <a:srgbClr val="0644A1"/>
              </a:buClr>
              <a:defRPr sz="1875">
                <a:solidFill>
                  <a:srgbClr val="323232"/>
                </a:solidFill>
              </a:defRPr>
            </a:lvl1pPr>
            <a:lvl2pPr>
              <a:buClr>
                <a:srgbClr val="0644A1"/>
              </a:buClr>
              <a:defRPr sz="1667">
                <a:solidFill>
                  <a:srgbClr val="323232"/>
                </a:solidFill>
              </a:defRPr>
            </a:lvl2pPr>
            <a:lvl3pPr>
              <a:buClr>
                <a:srgbClr val="0644A1"/>
              </a:buClr>
              <a:defRPr sz="1458">
                <a:solidFill>
                  <a:srgbClr val="323232"/>
                </a:solidFill>
              </a:defRPr>
            </a:lvl3pPr>
            <a:lvl4pPr>
              <a:buClr>
                <a:srgbClr val="0644A1"/>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
        <p:nvSpPr>
          <p:cNvPr id="9" name="Title 1">
            <a:extLst>
              <a:ext uri="{FF2B5EF4-FFF2-40B4-BE49-F238E27FC236}">
                <a16:creationId xmlns:a16="http://schemas.microsoft.com/office/drawing/2014/main" id="{ACDFB65D-4EFA-3243-A06D-241117D58F12}"/>
              </a:ext>
            </a:extLst>
          </p:cNvPr>
          <p:cNvSpPr>
            <a:spLocks noGrp="1"/>
          </p:cNvSpPr>
          <p:nvPr>
            <p:ph type="title" hasCustomPrompt="1"/>
          </p:nvPr>
        </p:nvSpPr>
        <p:spPr>
          <a:xfrm>
            <a:off x="621755" y="608571"/>
            <a:ext cx="10948492" cy="1060039"/>
          </a:xfrm>
        </p:spPr>
        <p:txBody>
          <a:bodyPr/>
          <a:lstStyle>
            <a:lvl1pPr>
              <a:lnSpc>
                <a:spcPts val="3125"/>
              </a:lnSpc>
              <a:spcBef>
                <a:spcPts val="0"/>
              </a:spcBef>
              <a:defRPr>
                <a:latin typeface="+mj-lt"/>
              </a:defRPr>
            </a:lvl1pPr>
          </a:lstStyle>
          <a:p>
            <a:r>
              <a:rPr lang="en-US"/>
              <a:t>Heading Sky text 28pt</a:t>
            </a:r>
            <a:endParaRPr lang="en-GB"/>
          </a:p>
        </p:txBody>
      </p:sp>
      <p:pic>
        <p:nvPicPr>
          <p:cNvPr id="10" name="Picture 9" descr="Sky Logo">
            <a:extLst>
              <a:ext uri="{FF2B5EF4-FFF2-40B4-BE49-F238E27FC236}">
                <a16:creationId xmlns:a16="http://schemas.microsoft.com/office/drawing/2014/main" id="{52EA1D35-F1A5-9549-9CCA-8F7CEE09B2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4" y="6007077"/>
            <a:ext cx="793282" cy="484705"/>
          </a:xfrm>
          <a:prstGeom prst="rect">
            <a:avLst/>
          </a:prstGeom>
        </p:spPr>
      </p:pic>
    </p:spTree>
    <p:extLst>
      <p:ext uri="{BB962C8B-B14F-4D97-AF65-F5344CB8AC3E}">
        <p14:creationId xmlns:p14="http://schemas.microsoft.com/office/powerpoint/2010/main" val="3416539910"/>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eadline and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755" y="608571"/>
            <a:ext cx="10948492" cy="1060039"/>
          </a:xfrm>
        </p:spPr>
        <p:txBody>
          <a:bodyPr/>
          <a:lstStyle>
            <a:lvl1pPr>
              <a:lnSpc>
                <a:spcPts val="3125"/>
              </a:lnSpc>
              <a:spcBef>
                <a:spcPts val="0"/>
              </a:spcBef>
              <a:defRPr>
                <a:latin typeface="+mj-lt"/>
              </a:defRPr>
            </a:lvl1pPr>
          </a:lstStyle>
          <a:p>
            <a:r>
              <a:rPr lang="en-US"/>
              <a:t>Heading Sky text 28pt</a:t>
            </a:r>
            <a:endParaRPr lang="en-GB"/>
          </a:p>
        </p:txBody>
      </p:sp>
      <p:sp>
        <p:nvSpPr>
          <p:cNvPr id="3" name="Content Placeholder 2"/>
          <p:cNvSpPr>
            <a:spLocks noGrp="1"/>
          </p:cNvSpPr>
          <p:nvPr>
            <p:ph sz="half" idx="1" hasCustomPrompt="1"/>
          </p:nvPr>
        </p:nvSpPr>
        <p:spPr>
          <a:xfrm>
            <a:off x="621754" y="1684486"/>
            <a:ext cx="5353596"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1" y="1684486"/>
            <a:ext cx="5347745"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9" name="TextBox 8">
            <a:extLst>
              <a:ext uri="{FF2B5EF4-FFF2-40B4-BE49-F238E27FC236}">
                <a16:creationId xmlns:a16="http://schemas.microsoft.com/office/drawing/2014/main" id="{8D38A737-86D3-D248-994C-31E28E338663}"/>
              </a:ext>
            </a:extLst>
          </p:cNvPr>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pic>
        <p:nvPicPr>
          <p:cNvPr id="11" name="Picture 10" descr="Sky Logo">
            <a:extLst>
              <a:ext uri="{FF2B5EF4-FFF2-40B4-BE49-F238E27FC236}">
                <a16:creationId xmlns:a16="http://schemas.microsoft.com/office/drawing/2014/main" id="{94BB4579-8471-5348-B1AD-A8C1D58EB2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4" y="6007077"/>
            <a:ext cx="793282" cy="484705"/>
          </a:xfrm>
          <a:prstGeom prst="rect">
            <a:avLst/>
          </a:prstGeom>
        </p:spPr>
      </p:pic>
      <p:sp>
        <p:nvSpPr>
          <p:cNvPr id="14" name="Rectangle 13">
            <a:extLst>
              <a:ext uri="{FF2B5EF4-FFF2-40B4-BE49-F238E27FC236}">
                <a16:creationId xmlns:a16="http://schemas.microsoft.com/office/drawing/2014/main" id="{64ADB4E9-A5E4-E247-8477-A92761FB76AF}"/>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92706506"/>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eadline, Content and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953B32-5941-5240-BE3B-FEA0D9D21B10}"/>
              </a:ext>
            </a:extLst>
          </p:cNvPr>
          <p:cNvSpPr>
            <a:spLocks noGrp="1"/>
          </p:cNvSpPr>
          <p:nvPr>
            <p:ph type="pic" sz="quarter" idx="12" hasCustomPrompt="1"/>
          </p:nvPr>
        </p:nvSpPr>
        <p:spPr>
          <a:xfrm>
            <a:off x="6089032" y="-1"/>
            <a:ext cx="6102969" cy="6858001"/>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 name="Title 1"/>
          <p:cNvSpPr>
            <a:spLocks noGrp="1"/>
          </p:cNvSpPr>
          <p:nvPr>
            <p:ph type="title" hasCustomPrompt="1"/>
          </p:nvPr>
        </p:nvSpPr>
        <p:spPr>
          <a:xfrm>
            <a:off x="621756" y="608571"/>
            <a:ext cx="5353595" cy="1060039"/>
          </a:xfrm>
        </p:spPr>
        <p:txBody>
          <a:bodyPr/>
          <a:lstStyle>
            <a:lvl1pPr>
              <a:lnSpc>
                <a:spcPts val="3125"/>
              </a:lnSpc>
              <a:spcBef>
                <a:spcPts val="0"/>
              </a:spcBef>
              <a:defRPr>
                <a:latin typeface="+mj-lt"/>
              </a:defRPr>
            </a:lvl1pPr>
          </a:lstStyle>
          <a:p>
            <a:r>
              <a:rPr lang="en-US"/>
              <a:t>Heading Sky text 28pt</a:t>
            </a:r>
            <a:endParaRPr lang="en-GB"/>
          </a:p>
        </p:txBody>
      </p:sp>
      <p:sp>
        <p:nvSpPr>
          <p:cNvPr id="3" name="Content Placeholder 2"/>
          <p:cNvSpPr>
            <a:spLocks noGrp="1"/>
          </p:cNvSpPr>
          <p:nvPr>
            <p:ph sz="half" idx="1" hasCustomPrompt="1"/>
          </p:nvPr>
        </p:nvSpPr>
        <p:spPr>
          <a:xfrm>
            <a:off x="621754" y="1684486"/>
            <a:ext cx="5353596"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7" name="Rectangle 6">
            <a:extLst>
              <a:ext uri="{FF2B5EF4-FFF2-40B4-BE49-F238E27FC236}">
                <a16:creationId xmlns:a16="http://schemas.microsoft.com/office/drawing/2014/main" id="{E4629352-6E2F-AA42-B7BC-05B4A716071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251984179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nSpc>
                <a:spcPts val="3125"/>
              </a:lnSpc>
              <a:spcBef>
                <a:spcPts val="0"/>
              </a:spcBef>
              <a:defRPr sz="2916">
                <a:latin typeface="+mj-lt"/>
              </a:defRPr>
            </a:lvl1pPr>
          </a:lstStyle>
          <a:p>
            <a:r>
              <a:rPr lang="en-US"/>
              <a:t>Heading Sky text 28pt</a:t>
            </a:r>
            <a:endParaRPr lang="en-GB"/>
          </a:p>
        </p:txBody>
      </p:sp>
      <p:sp>
        <p:nvSpPr>
          <p:cNvPr id="7" name="TextBox 6">
            <a:extLst>
              <a:ext uri="{FF2B5EF4-FFF2-40B4-BE49-F238E27FC236}">
                <a16:creationId xmlns:a16="http://schemas.microsoft.com/office/drawing/2014/main" id="{5FDA7EFF-A56F-EA4F-8F5D-BBB210D4127B}"/>
              </a:ext>
            </a:extLst>
          </p:cNvPr>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pic>
        <p:nvPicPr>
          <p:cNvPr id="9" name="Picture 8" descr="Sky Logo">
            <a:extLst>
              <a:ext uri="{FF2B5EF4-FFF2-40B4-BE49-F238E27FC236}">
                <a16:creationId xmlns:a16="http://schemas.microsoft.com/office/drawing/2014/main" id="{37BEB63D-115C-5044-A4B5-E356A8C012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4" y="6007077"/>
            <a:ext cx="793282" cy="484705"/>
          </a:xfrm>
          <a:prstGeom prst="rect">
            <a:avLst/>
          </a:prstGeom>
        </p:spPr>
      </p:pic>
      <p:sp>
        <p:nvSpPr>
          <p:cNvPr id="12" name="Rectangle 11">
            <a:extLst>
              <a:ext uri="{FF2B5EF4-FFF2-40B4-BE49-F238E27FC236}">
                <a16:creationId xmlns:a16="http://schemas.microsoft.com/office/drawing/2014/main" id="{669250D2-3826-CC4F-B7E6-E16F831C1489}"/>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304253633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FB51EE-244D-0749-8FE7-11C5C387FCAF}"/>
              </a:ext>
            </a:extLst>
          </p:cNvPr>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pic>
        <p:nvPicPr>
          <p:cNvPr id="6" name="Picture 5" descr="Sky Logo">
            <a:extLst>
              <a:ext uri="{FF2B5EF4-FFF2-40B4-BE49-F238E27FC236}">
                <a16:creationId xmlns:a16="http://schemas.microsoft.com/office/drawing/2014/main" id="{DA6E8290-73AE-5746-A428-DAA405069E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4" y="6007077"/>
            <a:ext cx="793282" cy="484705"/>
          </a:xfrm>
          <a:prstGeom prst="rect">
            <a:avLst/>
          </a:prstGeom>
        </p:spPr>
      </p:pic>
      <p:sp>
        <p:nvSpPr>
          <p:cNvPr id="9" name="Rectangle 8">
            <a:extLst>
              <a:ext uri="{FF2B5EF4-FFF2-40B4-BE49-F238E27FC236}">
                <a16:creationId xmlns:a16="http://schemas.microsoft.com/office/drawing/2014/main" id="{AD3D9D02-B47B-CD40-9AB9-9E26D3B43D90}"/>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123504908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eadline and Content-NL">
    <p:spTree>
      <p:nvGrpSpPr>
        <p:cNvPr id="1" name=""/>
        <p:cNvGrpSpPr/>
        <p:nvPr/>
      </p:nvGrpSpPr>
      <p:grpSpPr>
        <a:xfrm>
          <a:off x="0" y="0"/>
          <a:ext cx="0" cy="0"/>
          <a:chOff x="0" y="0"/>
          <a:chExt cx="0" cy="0"/>
        </a:xfrm>
      </p:grpSpPr>
      <p:sp>
        <p:nvSpPr>
          <p:cNvPr id="6" name="TextBox 5"/>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2" name="Title 1"/>
          <p:cNvSpPr>
            <a:spLocks noGrp="1"/>
          </p:cNvSpPr>
          <p:nvPr>
            <p:ph type="title" hasCustomPrompt="1"/>
          </p:nvPr>
        </p:nvSpPr>
        <p:spPr>
          <a:xfrm>
            <a:off x="621755" y="608571"/>
            <a:ext cx="10948492" cy="1060039"/>
          </a:xfrm>
        </p:spPr>
        <p:txBody>
          <a:bodyPr lIns="0" tIns="0" rIns="0" bIns="0">
            <a:noAutofit/>
          </a:bodyPr>
          <a:lstStyle>
            <a:lvl1pPr marL="0" marR="0" indent="0" algn="l" defTabSz="1219043" rtl="0" eaLnBrk="1" fontAlgn="auto" latinLnBrk="0" hangingPunct="1">
              <a:lnSpc>
                <a:spcPts val="3125"/>
              </a:lnSpc>
              <a:spcBef>
                <a:spcPts val="0"/>
              </a:spcBef>
              <a:spcAft>
                <a:spcPts val="0"/>
              </a:spcAft>
              <a:buClrTx/>
              <a:buSzTx/>
              <a:buFontTx/>
              <a:buNone/>
              <a:tabLst/>
              <a:defRPr lang="en-GB" sz="2916" kern="1200" dirty="0">
                <a:gradFill>
                  <a:gsLst>
                    <a:gs pos="0">
                      <a:srgbClr val="FF9E00"/>
                    </a:gs>
                    <a:gs pos="100000">
                      <a:srgbClr val="0071FF"/>
                    </a:gs>
                    <a:gs pos="35000">
                      <a:srgbClr val="E10000"/>
                    </a:gs>
                    <a:gs pos="85000">
                      <a:srgbClr val="21429C"/>
                    </a:gs>
                    <a:gs pos="60000">
                      <a:srgbClr val="B5007D"/>
                    </a:gs>
                  </a:gsLst>
                  <a:lin ang="0" scaled="1"/>
                </a:gradFill>
                <a:latin typeface="+mj-lt"/>
                <a:ea typeface="+mj-ea"/>
                <a:cs typeface="Sky Text Light"/>
              </a:defRPr>
            </a:lvl1pPr>
          </a:lstStyle>
          <a:p>
            <a:r>
              <a:rPr lang="en-US"/>
              <a:t>Heading Sky text 28pt</a:t>
            </a:r>
            <a:endParaRPr lang="en-GB"/>
          </a:p>
        </p:txBody>
      </p:sp>
      <p:sp>
        <p:nvSpPr>
          <p:cNvPr id="3" name="Content Placeholder 2"/>
          <p:cNvSpPr>
            <a:spLocks noGrp="1"/>
          </p:cNvSpPr>
          <p:nvPr>
            <p:ph idx="1" hasCustomPrompt="1"/>
          </p:nvPr>
        </p:nvSpPr>
        <p:spPr>
          <a:xfrm>
            <a:off x="621755" y="1684484"/>
            <a:ext cx="10948492" cy="4223616"/>
          </a:xfrm>
        </p:spPr>
        <p:txBody>
          <a:bodyPr lIns="0" tIns="0" rIns="0" bIns="0"/>
          <a:lstStyle>
            <a:lvl1pPr>
              <a:buClr>
                <a:srgbClr val="0644A1"/>
              </a:buClr>
              <a:defRPr sz="1875">
                <a:solidFill>
                  <a:srgbClr val="323232"/>
                </a:solidFill>
              </a:defRPr>
            </a:lvl1pPr>
            <a:lvl2pPr>
              <a:buClr>
                <a:srgbClr val="0644A1"/>
              </a:buClr>
              <a:defRPr sz="1667">
                <a:solidFill>
                  <a:srgbClr val="323232"/>
                </a:solidFill>
              </a:defRPr>
            </a:lvl2pPr>
            <a:lvl3pPr>
              <a:buClr>
                <a:srgbClr val="0644A1"/>
              </a:buClr>
              <a:defRPr sz="1458">
                <a:solidFill>
                  <a:srgbClr val="323232"/>
                </a:solidFill>
              </a:defRPr>
            </a:lvl3pPr>
            <a:lvl4pPr>
              <a:buClr>
                <a:srgbClr val="0644A1"/>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8" name="Rectangle 7">
            <a:extLst>
              <a:ext uri="{FF2B5EF4-FFF2-40B4-BE49-F238E27FC236}">
                <a16:creationId xmlns:a16="http://schemas.microsoft.com/office/drawing/2014/main" id="{060BD964-F2E2-E946-97AD-53CD448707E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97998575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ation or Chapter Titl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71864" y="1700460"/>
            <a:ext cx="6264696" cy="2160588"/>
          </a:xfrm>
          <a:prstGeom prst="rect">
            <a:avLst/>
          </a:prstGeom>
        </p:spPr>
        <p:txBody>
          <a:bodyPr anchor="ctr">
            <a:normAutofit/>
          </a:bodyPr>
          <a:lstStyle>
            <a:lvl1pPr marL="0" indent="0">
              <a:buNone/>
              <a:defRPr sz="2800" b="1" i="0">
                <a:solidFill>
                  <a:srgbClr val="0C406D"/>
                </a:solidFill>
                <a:latin typeface="Arial" charset="0"/>
                <a:ea typeface="Arial" charset="0"/>
                <a:cs typeface="Arial" charset="0"/>
              </a:defRPr>
            </a:lvl1pPr>
          </a:lstStyle>
          <a:p>
            <a:pPr lvl="0"/>
            <a:r>
              <a:rPr lang="en-GB" dirty="0"/>
              <a:t>Presentation or Chapter Title, Arial Bold 28pt</a:t>
            </a:r>
            <a:endParaRPr lang="en-US" dirty="0"/>
          </a:p>
        </p:txBody>
      </p:sp>
      <p:sp>
        <p:nvSpPr>
          <p:cNvPr id="11" name="Text Placeholder 8"/>
          <p:cNvSpPr>
            <a:spLocks noGrp="1"/>
          </p:cNvSpPr>
          <p:nvPr>
            <p:ph type="body" sz="quarter" idx="11" hasCustomPrompt="1"/>
          </p:nvPr>
        </p:nvSpPr>
        <p:spPr>
          <a:xfrm>
            <a:off x="4871864" y="4149080"/>
            <a:ext cx="6264696" cy="792088"/>
          </a:xfrm>
          <a:prstGeom prst="rect">
            <a:avLst/>
          </a:prstGeom>
        </p:spPr>
        <p:txBody>
          <a:bodyPr anchor="ctr">
            <a:normAutofit/>
          </a:bodyPr>
          <a:lstStyle>
            <a:lvl1pPr marL="0" indent="0">
              <a:buNone/>
              <a:defRPr sz="2000" b="1" i="0">
                <a:solidFill>
                  <a:srgbClr val="0099C4"/>
                </a:solidFill>
                <a:latin typeface="Arial" charset="0"/>
                <a:ea typeface="Arial" charset="0"/>
                <a:cs typeface="Arial" charset="0"/>
              </a:defRPr>
            </a:lvl1pPr>
          </a:lstStyle>
          <a:p>
            <a:pPr lvl="0"/>
            <a:r>
              <a:rPr lang="en-GB" dirty="0"/>
              <a:t>Presenter’s Name and Title, </a:t>
            </a:r>
            <a:br>
              <a:rPr lang="en-GB" dirty="0"/>
            </a:br>
            <a:r>
              <a:rPr lang="en-GB" dirty="0"/>
              <a:t>Arial Bold 20pt</a:t>
            </a:r>
            <a:endParaRPr lang="en-US" dirty="0"/>
          </a:p>
        </p:txBody>
      </p:sp>
      <p:sp>
        <p:nvSpPr>
          <p:cNvPr id="13" name="Text Placeholder 8"/>
          <p:cNvSpPr>
            <a:spLocks noGrp="1"/>
          </p:cNvSpPr>
          <p:nvPr>
            <p:ph type="body" sz="quarter" idx="12" hasCustomPrompt="1"/>
          </p:nvPr>
        </p:nvSpPr>
        <p:spPr>
          <a:xfrm>
            <a:off x="4873469" y="5229200"/>
            <a:ext cx="6264696" cy="504056"/>
          </a:xfrm>
          <a:prstGeom prst="rect">
            <a:avLst/>
          </a:prstGeom>
        </p:spPr>
        <p:txBody>
          <a:bodyPr anchor="ctr">
            <a:normAutofit/>
          </a:bodyPr>
          <a:lstStyle>
            <a:lvl1pPr marL="0" indent="0">
              <a:buNone/>
              <a:defRPr sz="1800" b="1" i="0">
                <a:solidFill>
                  <a:schemeClr val="tx1"/>
                </a:solidFill>
                <a:latin typeface="Arial" charset="0"/>
                <a:ea typeface="Arial" charset="0"/>
                <a:cs typeface="Arial" charset="0"/>
              </a:defRPr>
            </a:lvl1pPr>
          </a:lstStyle>
          <a:p>
            <a:pPr lvl="0"/>
            <a:r>
              <a:rPr lang="en-GB" dirty="0"/>
              <a:t>Date, Arial Bold 18pt</a:t>
            </a:r>
            <a:endParaRPr lang="en-US" dirty="0"/>
          </a:p>
        </p:txBody>
      </p:sp>
      <p:sp>
        <p:nvSpPr>
          <p:cNvPr id="5" name="Text Placeholder 17"/>
          <p:cNvSpPr txBox="1">
            <a:spLocks/>
          </p:cNvSpPr>
          <p:nvPr userDrawn="1"/>
        </p:nvSpPr>
        <p:spPr>
          <a:xfrm>
            <a:off x="4871864" y="6021288"/>
            <a:ext cx="6264696" cy="504056"/>
          </a:xfrm>
          <a:prstGeom prst="rect">
            <a:avLst/>
          </a:prstGeom>
        </p:spPr>
        <p:txBody>
          <a:bodyPr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b="0" dirty="0" err="1"/>
              <a:t>www.cranfield.ac.uk</a:t>
            </a:r>
            <a:endParaRPr lang="en-GB" sz="1800" b="0" dirty="0"/>
          </a:p>
        </p:txBody>
      </p:sp>
      <p:sp>
        <p:nvSpPr>
          <p:cNvPr id="2" name="Rectangle 1"/>
          <p:cNvSpPr/>
          <p:nvPr userDrawn="1"/>
        </p:nvSpPr>
        <p:spPr>
          <a:xfrm>
            <a:off x="263352" y="188640"/>
            <a:ext cx="1608179"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6000" y="1517472"/>
            <a:ext cx="3409000" cy="2559600"/>
          </a:xfrm>
          <a:prstGeom prst="rect">
            <a:avLst/>
          </a:prstGeom>
        </p:spPr>
      </p:pic>
    </p:spTree>
    <p:extLst>
      <p:ext uri="{BB962C8B-B14F-4D97-AF65-F5344CB8AC3E}">
        <p14:creationId xmlns:p14="http://schemas.microsoft.com/office/powerpoint/2010/main" val="4146035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eadline and Content 2-N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755" y="608571"/>
            <a:ext cx="10948492" cy="1060039"/>
          </a:xfrm>
        </p:spPr>
        <p:txBody>
          <a:bodyPr/>
          <a:lstStyle>
            <a:lvl1pPr>
              <a:lnSpc>
                <a:spcPts val="3125"/>
              </a:lnSpc>
              <a:spcBef>
                <a:spcPts val="0"/>
              </a:spcBef>
              <a:defRPr>
                <a:latin typeface="+mj-lt"/>
              </a:defRPr>
            </a:lvl1pPr>
          </a:lstStyle>
          <a:p>
            <a:r>
              <a:rPr lang="en-US"/>
              <a:t>Heading Sky text 28pt</a:t>
            </a:r>
            <a:endParaRPr lang="en-GB"/>
          </a:p>
        </p:txBody>
      </p:sp>
      <p:sp>
        <p:nvSpPr>
          <p:cNvPr id="3" name="Content Placeholder 2"/>
          <p:cNvSpPr>
            <a:spLocks noGrp="1"/>
          </p:cNvSpPr>
          <p:nvPr>
            <p:ph sz="half" idx="1" hasCustomPrompt="1"/>
          </p:nvPr>
        </p:nvSpPr>
        <p:spPr>
          <a:xfrm>
            <a:off x="621754" y="1684486"/>
            <a:ext cx="5353596"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1" y="1684486"/>
            <a:ext cx="5347745" cy="4223614"/>
          </a:xfrm>
        </p:spPr>
        <p:txBody>
          <a:bodyPr>
            <a:noAutofit/>
          </a:bodyPr>
          <a:lstStyle>
            <a:lvl1pPr>
              <a:defRPr sz="1875">
                <a:solidFill>
                  <a:srgbClr val="323232"/>
                </a:solidFill>
              </a:defRPr>
            </a:lvl1pPr>
            <a:lvl2pPr>
              <a:defRPr sz="1667">
                <a:solidFill>
                  <a:srgbClr val="323232"/>
                </a:solidFill>
              </a:defRPr>
            </a:lvl2pPr>
            <a:lvl3pPr>
              <a:defRPr sz="1458">
                <a:solidFill>
                  <a:srgbClr val="323232"/>
                </a:solidFill>
              </a:defRPr>
            </a:lvl3pPr>
            <a:lvl4pP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9" name="TextBox 8">
            <a:extLst>
              <a:ext uri="{FF2B5EF4-FFF2-40B4-BE49-F238E27FC236}">
                <a16:creationId xmlns:a16="http://schemas.microsoft.com/office/drawing/2014/main" id="{8D38A737-86D3-D248-994C-31E28E338663}"/>
              </a:ext>
            </a:extLst>
          </p:cNvPr>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11" name="Rectangle 10">
            <a:extLst>
              <a:ext uri="{FF2B5EF4-FFF2-40B4-BE49-F238E27FC236}">
                <a16:creationId xmlns:a16="http://schemas.microsoft.com/office/drawing/2014/main" id="{FA1414DD-F1FF-C843-903F-988C0A8FD14F}"/>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3888363129"/>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Headline only-N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nSpc>
                <a:spcPts val="3125"/>
              </a:lnSpc>
              <a:spcBef>
                <a:spcPts val="0"/>
              </a:spcBef>
              <a:defRPr sz="2916">
                <a:latin typeface="+mj-lt"/>
              </a:defRPr>
            </a:lvl1pPr>
          </a:lstStyle>
          <a:p>
            <a:r>
              <a:rPr lang="en-US"/>
              <a:t>Heading Sky text 28pt</a:t>
            </a:r>
            <a:endParaRPr lang="en-GB"/>
          </a:p>
        </p:txBody>
      </p:sp>
      <p:sp>
        <p:nvSpPr>
          <p:cNvPr id="7" name="TextBox 6">
            <a:extLst>
              <a:ext uri="{FF2B5EF4-FFF2-40B4-BE49-F238E27FC236}">
                <a16:creationId xmlns:a16="http://schemas.microsoft.com/office/drawing/2014/main" id="{5FDA7EFF-A56F-EA4F-8F5D-BBB210D4127B}"/>
              </a:ext>
            </a:extLst>
          </p:cNvPr>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5" y="5991657"/>
            <a:ext cx="4872592" cy="347282"/>
          </a:xfrm>
        </p:spPr>
        <p:txBody>
          <a:bodyPr anchor="b"/>
          <a:lstStyle>
            <a:lvl1pPr marL="0" indent="0">
              <a:buNone/>
              <a:defRPr sz="937">
                <a:solidFill>
                  <a:srgbClr val="000000"/>
                </a:solidFill>
              </a:defRPr>
            </a:lvl1pPr>
          </a:lstStyle>
          <a:p>
            <a:pPr lvl="0"/>
            <a:r>
              <a:rPr lang="en-US"/>
              <a:t>Click to edit Master text styles</a:t>
            </a:r>
          </a:p>
        </p:txBody>
      </p:sp>
      <p:sp>
        <p:nvSpPr>
          <p:cNvPr id="6" name="Rectangle 5">
            <a:extLst>
              <a:ext uri="{FF2B5EF4-FFF2-40B4-BE49-F238E27FC236}">
                <a16:creationId xmlns:a16="http://schemas.microsoft.com/office/drawing/2014/main" id="{E10BB793-F845-5640-9F18-1F2FF8B8C14E}"/>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40890512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NL">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FB51EE-244D-0749-8FE7-11C5C387FCAF}"/>
              </a:ext>
            </a:extLst>
          </p:cNvPr>
          <p:cNvSpPr txBox="1"/>
          <p:nvPr userDrawn="1"/>
        </p:nvSpPr>
        <p:spPr>
          <a:xfrm>
            <a:off x="5772876" y="6350792"/>
            <a:ext cx="646249" cy="267394"/>
          </a:xfrm>
          <a:prstGeom prst="rect">
            <a:avLst/>
          </a:prstGeom>
          <a:noFill/>
        </p:spPr>
        <p:txBody>
          <a:bodyPr wrap="square" lIns="121916" tIns="60959" rIns="121916" bIns="60959" anchor="b">
            <a:spAutoFit/>
          </a:bodyPr>
          <a:lstStyle>
            <a:lvl1pPr eaLnBrk="0" hangingPunct="0">
              <a:defRPr sz="2400">
                <a:solidFill>
                  <a:schemeClr val="tx1"/>
                </a:solidFill>
                <a:latin typeface="Sky InfoText Rg" pitchFamily="34" charset="0"/>
                <a:ea typeface="ＭＳ Ｐゴシック" charset="-128"/>
              </a:defRPr>
            </a:lvl1pPr>
            <a:lvl2pPr marL="37931725" indent="-37474525" eaLnBrk="0" hangingPunct="0">
              <a:defRPr sz="2400">
                <a:solidFill>
                  <a:schemeClr val="tx1"/>
                </a:solidFill>
                <a:latin typeface="Sky InfoText Rg" pitchFamily="34" charset="0"/>
                <a:ea typeface="ＭＳ Ｐゴシック" charset="-128"/>
              </a:defRPr>
            </a:lvl2pPr>
            <a:lvl3pPr eaLnBrk="0" hangingPunct="0">
              <a:defRPr sz="2400">
                <a:solidFill>
                  <a:schemeClr val="tx1"/>
                </a:solidFill>
                <a:latin typeface="Sky InfoText Rg" pitchFamily="34" charset="0"/>
                <a:ea typeface="ＭＳ Ｐゴシック" charset="-128"/>
              </a:defRPr>
            </a:lvl3pPr>
            <a:lvl4pPr eaLnBrk="0" hangingPunct="0">
              <a:defRPr sz="2400">
                <a:solidFill>
                  <a:schemeClr val="tx1"/>
                </a:solidFill>
                <a:latin typeface="Sky InfoText Rg" pitchFamily="34" charset="0"/>
                <a:ea typeface="ＭＳ Ｐゴシック" charset="-128"/>
              </a:defRPr>
            </a:lvl4pPr>
            <a:lvl5pPr eaLnBrk="0" hangingPunct="0">
              <a:defRPr sz="2400">
                <a:solidFill>
                  <a:schemeClr val="tx1"/>
                </a:solidFill>
                <a:latin typeface="Sky InfoText Rg" pitchFamily="34" charset="0"/>
                <a:ea typeface="ＭＳ Ｐゴシック" charset="-128"/>
              </a:defRPr>
            </a:lvl5pPr>
            <a:lvl6pPr marL="457200" eaLnBrk="0" fontAlgn="base" hangingPunct="0">
              <a:spcBef>
                <a:spcPct val="0"/>
              </a:spcBef>
              <a:spcAft>
                <a:spcPct val="0"/>
              </a:spcAft>
              <a:defRPr sz="2400">
                <a:solidFill>
                  <a:schemeClr val="tx1"/>
                </a:solidFill>
                <a:latin typeface="Sky InfoText Rg" pitchFamily="34" charset="0"/>
                <a:ea typeface="ＭＳ Ｐゴシック" charset="-128"/>
              </a:defRPr>
            </a:lvl6pPr>
            <a:lvl7pPr marL="914400" eaLnBrk="0" fontAlgn="base" hangingPunct="0">
              <a:spcBef>
                <a:spcPct val="0"/>
              </a:spcBef>
              <a:spcAft>
                <a:spcPct val="0"/>
              </a:spcAft>
              <a:defRPr sz="2400">
                <a:solidFill>
                  <a:schemeClr val="tx1"/>
                </a:solidFill>
                <a:latin typeface="Sky InfoText Rg" pitchFamily="34" charset="0"/>
                <a:ea typeface="ＭＳ Ｐゴシック" charset="-128"/>
              </a:defRPr>
            </a:lvl7pPr>
            <a:lvl8pPr marL="1371600" eaLnBrk="0" fontAlgn="base" hangingPunct="0">
              <a:spcBef>
                <a:spcPct val="0"/>
              </a:spcBef>
              <a:spcAft>
                <a:spcPct val="0"/>
              </a:spcAft>
              <a:defRPr sz="2400">
                <a:solidFill>
                  <a:schemeClr val="tx1"/>
                </a:solidFill>
                <a:latin typeface="Sky InfoText Rg" pitchFamily="34" charset="0"/>
                <a:ea typeface="ＭＳ Ｐゴシック" charset="-128"/>
              </a:defRPr>
            </a:lvl8pPr>
            <a:lvl9pPr marL="1828800" eaLnBrk="0" fontAlgn="base" hangingPunct="0">
              <a:spcBef>
                <a:spcPct val="0"/>
              </a:spcBef>
              <a:spcAft>
                <a:spcPct val="0"/>
              </a:spcAft>
              <a:defRPr sz="2400">
                <a:solidFill>
                  <a:schemeClr val="tx1"/>
                </a:solidFill>
                <a:latin typeface="Sky InfoText Rg" pitchFamily="34" charset="0"/>
                <a:ea typeface="ＭＳ Ｐゴシック" charset="-128"/>
              </a:defRPr>
            </a:lvl9pPr>
          </a:lstStyle>
          <a:p>
            <a:pPr algn="ctr" eaLnBrk="1" hangingPunct="1"/>
            <a:fld id="{A3E74764-7F79-4AA1-A99C-FCB3B3696879}" type="slidenum">
              <a:rPr lang="en-US" sz="937">
                <a:solidFill>
                  <a:schemeClr val="tx1"/>
                </a:solidFill>
                <a:latin typeface="+mj-lt"/>
                <a:ea typeface="Sky Text"/>
              </a:rPr>
              <a:pPr algn="ctr" eaLnBrk="1" hangingPunct="1"/>
              <a:t>‹#›</a:t>
            </a:fld>
            <a:endParaRPr lang="en-US" sz="937">
              <a:solidFill>
                <a:schemeClr val="tx1"/>
              </a:solidFill>
              <a:latin typeface="+mj-lt"/>
              <a:ea typeface="Sky Text"/>
            </a:endParaRPr>
          </a:p>
        </p:txBody>
      </p:sp>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Tree>
    <p:extLst>
      <p:ext uri="{BB962C8B-B14F-4D97-AF65-F5344CB8AC3E}">
        <p14:creationId xmlns:p14="http://schemas.microsoft.com/office/powerpoint/2010/main" val="293291488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Placeholder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2" y="1"/>
            <a:ext cx="12192001"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14438565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mage Placeholder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1" y="1"/>
            <a:ext cx="6089032"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Picture Placeholder 2">
            <a:extLst>
              <a:ext uri="{FF2B5EF4-FFF2-40B4-BE49-F238E27FC236}">
                <a16:creationId xmlns:a16="http://schemas.microsoft.com/office/drawing/2014/main" id="{1F689F95-F7B2-F94C-88BE-7B8EC3E04C04}"/>
              </a:ext>
            </a:extLst>
          </p:cNvPr>
          <p:cNvSpPr>
            <a:spLocks noGrp="1"/>
          </p:cNvSpPr>
          <p:nvPr>
            <p:ph type="pic" sz="quarter" idx="12" hasCustomPrompt="1"/>
          </p:nvPr>
        </p:nvSpPr>
        <p:spPr>
          <a:xfrm>
            <a:off x="6089032" y="1"/>
            <a:ext cx="6102969"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66543606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mage Placeholder 3">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50E749BF-9C93-1247-825E-08855363E874}"/>
              </a:ext>
            </a:extLst>
          </p:cNvPr>
          <p:cNvSpPr>
            <a:spLocks noGrp="1"/>
          </p:cNvSpPr>
          <p:nvPr>
            <p:ph type="pic" sz="quarter" idx="13" hasCustomPrompt="1"/>
          </p:nvPr>
        </p:nvSpPr>
        <p:spPr>
          <a:xfrm>
            <a:off x="-2" y="-1"/>
            <a:ext cx="6102969"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4" name="Picture Placeholder 2">
            <a:extLst>
              <a:ext uri="{FF2B5EF4-FFF2-40B4-BE49-F238E27FC236}">
                <a16:creationId xmlns:a16="http://schemas.microsoft.com/office/drawing/2014/main" id="{476C71CA-4204-2E40-9A5A-093606814E16}"/>
              </a:ext>
            </a:extLst>
          </p:cNvPr>
          <p:cNvSpPr>
            <a:spLocks noGrp="1"/>
          </p:cNvSpPr>
          <p:nvPr>
            <p:ph type="pic" sz="quarter" idx="15" hasCustomPrompt="1"/>
          </p:nvPr>
        </p:nvSpPr>
        <p:spPr>
          <a:xfrm>
            <a:off x="6102968" y="-1"/>
            <a:ext cx="6089032"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5" name="Picture Placeholder 2">
            <a:extLst>
              <a:ext uri="{FF2B5EF4-FFF2-40B4-BE49-F238E27FC236}">
                <a16:creationId xmlns:a16="http://schemas.microsoft.com/office/drawing/2014/main" id="{0E386B42-295A-7D4E-9ECF-3804A4D9A783}"/>
              </a:ext>
            </a:extLst>
          </p:cNvPr>
          <p:cNvSpPr>
            <a:spLocks noGrp="1"/>
          </p:cNvSpPr>
          <p:nvPr>
            <p:ph type="pic" sz="quarter" idx="16" hasCustomPrompt="1"/>
          </p:nvPr>
        </p:nvSpPr>
        <p:spPr>
          <a:xfrm>
            <a:off x="-1" y="3427463"/>
            <a:ext cx="6102968"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6" name="Picture Placeholder 2">
            <a:extLst>
              <a:ext uri="{FF2B5EF4-FFF2-40B4-BE49-F238E27FC236}">
                <a16:creationId xmlns:a16="http://schemas.microsoft.com/office/drawing/2014/main" id="{5796028E-C9FE-1F4D-BC03-0EC6AFA34E5F}"/>
              </a:ext>
            </a:extLst>
          </p:cNvPr>
          <p:cNvSpPr>
            <a:spLocks noGrp="1"/>
          </p:cNvSpPr>
          <p:nvPr>
            <p:ph type="pic" sz="quarter" idx="17" hasCustomPrompt="1"/>
          </p:nvPr>
        </p:nvSpPr>
        <p:spPr>
          <a:xfrm>
            <a:off x="6102968" y="3427463"/>
            <a:ext cx="6089032"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813683133"/>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11538D-00A3-974D-BC1A-AF082FBC3A8C}"/>
              </a:ext>
            </a:extLst>
          </p:cNvPr>
          <p:cNvSpPr/>
          <p:nvPr userDrawn="1"/>
        </p:nvSpPr>
        <p:spPr>
          <a:xfrm>
            <a:off x="297648" y="293537"/>
            <a:ext cx="11596705" cy="6270928"/>
          </a:xfrm>
          <a:prstGeom prst="rect">
            <a:avLst/>
          </a:prstGeom>
          <a:gradFill>
            <a:gsLst>
              <a:gs pos="0">
                <a:srgbClr val="FFEB00"/>
              </a:gs>
              <a:gs pos="100000">
                <a:srgbClr val="FF6400"/>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 name="Title 1"/>
          <p:cNvSpPr>
            <a:spLocks noGrp="1"/>
          </p:cNvSpPr>
          <p:nvPr>
            <p:ph type="title" hasCustomPrompt="1"/>
          </p:nvPr>
        </p:nvSpPr>
        <p:spPr>
          <a:xfrm>
            <a:off x="621755" y="3076322"/>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361203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159" userDrawn="1">
          <p15:clr>
            <a:srgbClr val="FBAE40"/>
          </p15:clr>
        </p15:guide>
        <p15:guide id="2" pos="3839"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Section Break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A091BE-5AB4-8842-A985-C26B3FAE0987}"/>
              </a:ext>
            </a:extLst>
          </p:cNvPr>
          <p:cNvSpPr/>
          <p:nvPr userDrawn="1"/>
        </p:nvSpPr>
        <p:spPr>
          <a:xfrm>
            <a:off x="297648" y="293537"/>
            <a:ext cx="11596705" cy="6270928"/>
          </a:xfrm>
          <a:prstGeom prst="rect">
            <a:avLst/>
          </a:prstGeom>
          <a:gradFill>
            <a:gsLst>
              <a:gs pos="0">
                <a:srgbClr val="FF6400"/>
              </a:gs>
              <a:gs pos="10000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Title 1">
            <a:extLst>
              <a:ext uri="{FF2B5EF4-FFF2-40B4-BE49-F238E27FC236}">
                <a16:creationId xmlns:a16="http://schemas.microsoft.com/office/drawing/2014/main" id="{B874CD87-BA88-3C46-9011-B0FD0A28F32C}"/>
              </a:ext>
            </a:extLst>
          </p:cNvPr>
          <p:cNvSpPr>
            <a:spLocks noGrp="1"/>
          </p:cNvSpPr>
          <p:nvPr>
            <p:ph type="title" hasCustomPrompt="1"/>
          </p:nvPr>
        </p:nvSpPr>
        <p:spPr>
          <a:xfrm>
            <a:off x="621755" y="3076322"/>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178904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59" userDrawn="1">
          <p15:clr>
            <a:srgbClr val="FBAE40"/>
          </p15:clr>
        </p15:guide>
        <p15:guide id="2" pos="3839"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2356CD-5F6B-ED44-8AF2-F5EE86C948B6}"/>
              </a:ext>
            </a:extLst>
          </p:cNvPr>
          <p:cNvSpPr/>
          <p:nvPr userDrawn="1"/>
        </p:nvSpPr>
        <p:spPr>
          <a:xfrm>
            <a:off x="297648" y="293537"/>
            <a:ext cx="11596705" cy="6270928"/>
          </a:xfrm>
          <a:prstGeom prst="rect">
            <a:avLst/>
          </a:prstGeom>
          <a:gradFill>
            <a:gsLst>
              <a:gs pos="100000">
                <a:srgbClr val="6E00FF"/>
              </a:gs>
              <a:gs pos="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Title 1">
            <a:extLst>
              <a:ext uri="{FF2B5EF4-FFF2-40B4-BE49-F238E27FC236}">
                <a16:creationId xmlns:a16="http://schemas.microsoft.com/office/drawing/2014/main" id="{02E79A0D-5A92-6549-A3BA-FB6C2A5E9F28}"/>
              </a:ext>
            </a:extLst>
          </p:cNvPr>
          <p:cNvSpPr>
            <a:spLocks noGrp="1"/>
          </p:cNvSpPr>
          <p:nvPr>
            <p:ph type="title" hasCustomPrompt="1"/>
          </p:nvPr>
        </p:nvSpPr>
        <p:spPr>
          <a:xfrm>
            <a:off x="621755" y="3076322"/>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2795873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59" userDrawn="1">
          <p15:clr>
            <a:srgbClr val="FBAE40"/>
          </p15:clr>
        </p15:guide>
        <p15:guide id="2" pos="3839"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77F02F-D94C-954F-A8E9-DFC6F146690A}"/>
              </a:ext>
            </a:extLst>
          </p:cNvPr>
          <p:cNvSpPr/>
          <p:nvPr userDrawn="1"/>
        </p:nvSpPr>
        <p:spPr>
          <a:xfrm>
            <a:off x="297648" y="293537"/>
            <a:ext cx="11596705" cy="6270928"/>
          </a:xfrm>
          <a:prstGeom prst="rect">
            <a:avLst/>
          </a:prstGeom>
          <a:gradFill>
            <a:gsLst>
              <a:gs pos="0">
                <a:srgbClr val="6E00FF"/>
              </a:gs>
              <a:gs pos="100000">
                <a:srgbClr val="00FFDC"/>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Title 1">
            <a:extLst>
              <a:ext uri="{FF2B5EF4-FFF2-40B4-BE49-F238E27FC236}">
                <a16:creationId xmlns:a16="http://schemas.microsoft.com/office/drawing/2014/main" id="{14C2F201-3E04-6F4A-A8AC-904D535903B2}"/>
              </a:ext>
            </a:extLst>
          </p:cNvPr>
          <p:cNvSpPr>
            <a:spLocks noGrp="1"/>
          </p:cNvSpPr>
          <p:nvPr>
            <p:ph type="title" hasCustomPrompt="1"/>
          </p:nvPr>
        </p:nvSpPr>
        <p:spPr>
          <a:xfrm>
            <a:off x="621755" y="3076322"/>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2616626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59" userDrawn="1">
          <p15:clr>
            <a:srgbClr val="FBAE40"/>
          </p15:clr>
        </p15:guide>
        <p15:guide id="2" pos="383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line presentation with vide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2A060-928E-4968-BA4B-82FCC452B6B6}"/>
              </a:ext>
            </a:extLst>
          </p:cNvPr>
          <p:cNvSpPr>
            <a:spLocks noGrp="1"/>
          </p:cNvSpPr>
          <p:nvPr>
            <p:ph type="title"/>
          </p:nvPr>
        </p:nvSpPr>
        <p:spPr/>
        <p:txBody>
          <a:bodyPr/>
          <a:lstStyle/>
          <a:p>
            <a:r>
              <a:rPr lang="en-US"/>
              <a:t>Click to edit Master title style</a:t>
            </a:r>
            <a:endParaRPr lang="en-GB"/>
          </a:p>
        </p:txBody>
      </p:sp>
      <p:sp>
        <p:nvSpPr>
          <p:cNvPr id="4" name="Content Placeholder 3">
            <a:extLst>
              <a:ext uri="{FF2B5EF4-FFF2-40B4-BE49-F238E27FC236}">
                <a16:creationId xmlns:a16="http://schemas.microsoft.com/office/drawing/2014/main" id="{320E2CA1-FCC4-4EFA-9DC1-E2EE4A1DF113}"/>
              </a:ext>
            </a:extLst>
          </p:cNvPr>
          <p:cNvSpPr>
            <a:spLocks noGrp="1"/>
          </p:cNvSpPr>
          <p:nvPr>
            <p:ph sz="quarter" idx="10"/>
          </p:nvPr>
        </p:nvSpPr>
        <p:spPr>
          <a:xfrm>
            <a:off x="815413" y="1844675"/>
            <a:ext cx="6144683" cy="4464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097856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6"/>
          </a:p>
        </p:txBody>
      </p:sp>
      <p:sp>
        <p:nvSpPr>
          <p:cNvPr id="3" name="Text Placeholder 2">
            <a:extLst>
              <a:ext uri="{FF2B5EF4-FFF2-40B4-BE49-F238E27FC236}">
                <a16:creationId xmlns:a16="http://schemas.microsoft.com/office/drawing/2014/main" id="{BAFBFE89-7538-2A4D-AFE1-53695083668C}"/>
              </a:ext>
            </a:extLst>
          </p:cNvPr>
          <p:cNvSpPr>
            <a:spLocks noGrp="1"/>
          </p:cNvSpPr>
          <p:nvPr>
            <p:ph type="body" sz="quarter" idx="10" hasCustomPrompt="1"/>
          </p:nvPr>
        </p:nvSpPr>
        <p:spPr>
          <a:xfrm>
            <a:off x="2335711" y="5341533"/>
            <a:ext cx="7518924" cy="850016"/>
          </a:xfrm>
        </p:spPr>
        <p:txBody>
          <a:bodyPr/>
          <a:lstStyle>
            <a:lvl1pPr marL="0" indent="0" algn="ctr">
              <a:buFontTx/>
              <a:buNone/>
              <a:defRPr sz="2916">
                <a:solidFill>
                  <a:schemeClr val="tx1"/>
                </a:solidFill>
              </a:defRPr>
            </a:lvl1pPr>
          </a:lstStyle>
          <a:p>
            <a:pPr lvl="0"/>
            <a:r>
              <a:rPr lang="en-US"/>
              <a:t>Click to add text</a:t>
            </a:r>
          </a:p>
        </p:txBody>
      </p:sp>
    </p:spTree>
    <p:extLst>
      <p:ext uri="{BB962C8B-B14F-4D97-AF65-F5344CB8AC3E}">
        <p14:creationId xmlns:p14="http://schemas.microsoft.com/office/powerpoint/2010/main" val="422657017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754" y="4830533"/>
            <a:ext cx="10948492" cy="706140"/>
          </a:xfrm>
        </p:spPr>
        <p:txBody>
          <a:bodyPr anchor="b" anchorCtr="1">
            <a:noAutofit/>
          </a:bodyPr>
          <a:lstStyle>
            <a:lvl1pPr algn="ctr">
              <a:defRPr sz="2915">
                <a:solidFill>
                  <a:srgbClr val="21429C"/>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621755" y="5552550"/>
            <a:ext cx="10948492" cy="702834"/>
          </a:xfrm>
          <a:noFill/>
        </p:spPr>
        <p:txBody>
          <a:bodyPr anchor="t" anchorCtr="1">
            <a:noAutofit/>
          </a:bodyPr>
          <a:lstStyle>
            <a:lvl1pPr marL="0" indent="0" algn="ctr">
              <a:buNone/>
              <a:defRPr sz="2083">
                <a:solidFill>
                  <a:srgbClr val="323232"/>
                </a:solidFill>
                <a:latin typeface="+mn-lt"/>
              </a:defRPr>
            </a:lvl1pPr>
            <a:lvl2pPr marL="609378" indent="0" algn="ctr">
              <a:buNone/>
              <a:defRPr>
                <a:solidFill>
                  <a:schemeClr val="tx1">
                    <a:tint val="75000"/>
                  </a:schemeClr>
                </a:solidFill>
              </a:defRPr>
            </a:lvl2pPr>
            <a:lvl3pPr marL="1218756" indent="0" algn="ctr">
              <a:buNone/>
              <a:defRPr>
                <a:solidFill>
                  <a:schemeClr val="tx1">
                    <a:tint val="75000"/>
                  </a:schemeClr>
                </a:solidFill>
              </a:defRPr>
            </a:lvl3pPr>
            <a:lvl4pPr marL="1828134" indent="0" algn="ctr">
              <a:buNone/>
              <a:defRPr>
                <a:solidFill>
                  <a:schemeClr val="tx1">
                    <a:tint val="75000"/>
                  </a:schemeClr>
                </a:solidFill>
              </a:defRPr>
            </a:lvl4pPr>
            <a:lvl5pPr marL="2437513" indent="0" algn="ctr">
              <a:buNone/>
              <a:defRPr>
                <a:solidFill>
                  <a:schemeClr val="tx1">
                    <a:tint val="75000"/>
                  </a:schemeClr>
                </a:solidFill>
              </a:defRPr>
            </a:lvl5pPr>
            <a:lvl6pPr marL="3046890" indent="0" algn="ctr">
              <a:buNone/>
              <a:defRPr>
                <a:solidFill>
                  <a:schemeClr val="tx1">
                    <a:tint val="75000"/>
                  </a:schemeClr>
                </a:solidFill>
              </a:defRPr>
            </a:lvl6pPr>
            <a:lvl7pPr marL="3656269" indent="0" algn="ctr">
              <a:buNone/>
              <a:defRPr>
                <a:solidFill>
                  <a:schemeClr val="tx1">
                    <a:tint val="75000"/>
                  </a:schemeClr>
                </a:solidFill>
              </a:defRPr>
            </a:lvl7pPr>
            <a:lvl8pPr marL="4265647" indent="0" algn="ctr">
              <a:buNone/>
              <a:defRPr>
                <a:solidFill>
                  <a:schemeClr val="tx1">
                    <a:tint val="75000"/>
                  </a:schemeClr>
                </a:solidFill>
              </a:defRPr>
            </a:lvl8pPr>
            <a:lvl9pPr marL="4875025" indent="0" algn="ctr">
              <a:buNone/>
              <a:defRPr>
                <a:solidFill>
                  <a:schemeClr val="tx1">
                    <a:tint val="75000"/>
                  </a:schemeClr>
                </a:solidFill>
              </a:defRPr>
            </a:lvl9pPr>
          </a:lstStyle>
          <a:p>
            <a:r>
              <a:rPr lang="en-US"/>
              <a:t>Click to edit Master subtitle style</a:t>
            </a:r>
            <a:endParaRPr lang="en-GB"/>
          </a:p>
        </p:txBody>
      </p:sp>
      <p:pic>
        <p:nvPicPr>
          <p:cNvPr id="8" name="Picture 7" descr="Sky Logo">
            <a:extLst>
              <a:ext uri="{FF2B5EF4-FFF2-40B4-BE49-F238E27FC236}">
                <a16:creationId xmlns:a16="http://schemas.microsoft.com/office/drawing/2014/main" id="{1B0ACC0B-ACA5-8645-804C-356A9393B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1233" y="1201750"/>
            <a:ext cx="6009537" cy="3671900"/>
          </a:xfrm>
          <a:prstGeom prst="rect">
            <a:avLst/>
          </a:prstGeom>
        </p:spPr>
      </p:pic>
    </p:spTree>
    <p:extLst>
      <p:ext uri="{BB962C8B-B14F-4D97-AF65-F5344CB8AC3E}">
        <p14:creationId xmlns:p14="http://schemas.microsoft.com/office/powerpoint/2010/main" val="3514744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754" y="4830533"/>
            <a:ext cx="10948492" cy="706140"/>
          </a:xfrm>
        </p:spPr>
        <p:txBody>
          <a:bodyPr anchor="b" anchorCtr="1">
            <a:noAutofit/>
          </a:bodyPr>
          <a:lstStyle>
            <a:lvl1pPr algn="ctr">
              <a:defRPr sz="2915">
                <a:solidFill>
                  <a:srgbClr val="21429C"/>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621755" y="5552549"/>
            <a:ext cx="10948492" cy="702834"/>
          </a:xfrm>
          <a:noFill/>
        </p:spPr>
        <p:txBody>
          <a:bodyPr anchor="t" anchorCtr="1">
            <a:noAutofit/>
          </a:bodyPr>
          <a:lstStyle>
            <a:lvl1pPr marL="0" indent="0" algn="ctr">
              <a:buNone/>
              <a:defRPr sz="2083">
                <a:solidFill>
                  <a:srgbClr val="323232"/>
                </a:solidFill>
                <a:latin typeface="+mn-lt"/>
              </a:defRPr>
            </a:lvl1pPr>
            <a:lvl2pPr marL="609522" indent="0" algn="ctr">
              <a:buNone/>
              <a:defRPr>
                <a:solidFill>
                  <a:schemeClr val="tx1">
                    <a:tint val="75000"/>
                  </a:schemeClr>
                </a:solidFill>
              </a:defRPr>
            </a:lvl2pPr>
            <a:lvl3pPr marL="1219044" indent="0" algn="ctr">
              <a:buNone/>
              <a:defRPr>
                <a:solidFill>
                  <a:schemeClr val="tx1">
                    <a:tint val="75000"/>
                  </a:schemeClr>
                </a:solidFill>
              </a:defRPr>
            </a:lvl3pPr>
            <a:lvl4pPr marL="1828566" indent="0" algn="ctr">
              <a:buNone/>
              <a:defRPr>
                <a:solidFill>
                  <a:schemeClr val="tx1">
                    <a:tint val="75000"/>
                  </a:schemeClr>
                </a:solidFill>
              </a:defRPr>
            </a:lvl4pPr>
            <a:lvl5pPr marL="2438088" indent="0" algn="ctr">
              <a:buNone/>
              <a:defRPr>
                <a:solidFill>
                  <a:schemeClr val="tx1">
                    <a:tint val="75000"/>
                  </a:schemeClr>
                </a:solidFill>
              </a:defRPr>
            </a:lvl5pPr>
            <a:lvl6pPr marL="3047610" indent="0" algn="ctr">
              <a:buNone/>
              <a:defRPr>
                <a:solidFill>
                  <a:schemeClr val="tx1">
                    <a:tint val="75000"/>
                  </a:schemeClr>
                </a:solidFill>
              </a:defRPr>
            </a:lvl6pPr>
            <a:lvl7pPr marL="3657132" indent="0" algn="ctr">
              <a:buNone/>
              <a:defRPr>
                <a:solidFill>
                  <a:schemeClr val="tx1">
                    <a:tint val="75000"/>
                  </a:schemeClr>
                </a:solidFill>
              </a:defRPr>
            </a:lvl7pPr>
            <a:lvl8pPr marL="4266654" indent="0" algn="ctr">
              <a:buNone/>
              <a:defRPr>
                <a:solidFill>
                  <a:schemeClr val="tx1">
                    <a:tint val="75000"/>
                  </a:schemeClr>
                </a:solidFill>
              </a:defRPr>
            </a:lvl8pPr>
            <a:lvl9pPr marL="4876175" indent="0" algn="ctr">
              <a:buNone/>
              <a:defRPr>
                <a:solidFill>
                  <a:schemeClr val="tx1">
                    <a:tint val="75000"/>
                  </a:schemeClr>
                </a:solidFill>
              </a:defRPr>
            </a:lvl9pPr>
          </a:lstStyle>
          <a:p>
            <a:r>
              <a:rPr lang="en-US"/>
              <a:t>Click to edit Master subtitle style</a:t>
            </a:r>
            <a:endParaRPr lang="en-GB"/>
          </a:p>
        </p:txBody>
      </p:sp>
      <p:pic>
        <p:nvPicPr>
          <p:cNvPr id="8" name="Picture 7" descr="Sky Logo">
            <a:extLst>
              <a:ext uri="{FF2B5EF4-FFF2-40B4-BE49-F238E27FC236}">
                <a16:creationId xmlns:a16="http://schemas.microsoft.com/office/drawing/2014/main" id="{1B0ACC0B-ACA5-8645-804C-356A9393B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1233" y="1201750"/>
            <a:ext cx="6009537" cy="3671900"/>
          </a:xfrm>
          <a:prstGeom prst="rect">
            <a:avLst/>
          </a:prstGeom>
        </p:spPr>
      </p:pic>
    </p:spTree>
    <p:extLst>
      <p:ext uri="{BB962C8B-B14F-4D97-AF65-F5344CB8AC3E}">
        <p14:creationId xmlns:p14="http://schemas.microsoft.com/office/powerpoint/2010/main" val="3674238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1754" y="1684484"/>
            <a:ext cx="10948492" cy="4223616"/>
          </a:xfrm>
        </p:spPr>
        <p:txBody>
          <a:bodyPr lIns="0" tIns="0" rIns="0" bIns="0"/>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8" name="Title Placeholder 1">
            <a:extLst>
              <a:ext uri="{FF2B5EF4-FFF2-40B4-BE49-F238E27FC236}">
                <a16:creationId xmlns:a16="http://schemas.microsoft.com/office/drawing/2014/main" id="{8C36F4FB-33C5-6845-BE8E-1E08E70CB931}"/>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006721172"/>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6" y="1684426"/>
            <a:ext cx="10950145" cy="4165734"/>
          </a:xfrm>
        </p:spPr>
        <p:txBody>
          <a:bodyPr/>
          <a:lstStyle>
            <a:lvl1pPr marL="0" indent="0">
              <a:buFontTx/>
              <a:buNone/>
              <a:defRPr/>
            </a:lvl1pPr>
          </a:lstStyle>
          <a:p>
            <a:pPr lvl="0"/>
            <a:r>
              <a:rPr lang="en-US"/>
              <a:t>Edit Master text styles</a:t>
            </a:r>
          </a:p>
          <a:p>
            <a:pPr lvl="0"/>
            <a:endParaRPr lang="en-US"/>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6" y="900559"/>
            <a:ext cx="5473419" cy="542422"/>
          </a:xfrm>
        </p:spPr>
        <p:txBody>
          <a:bodyPr/>
          <a:lstStyle>
            <a:lvl1pPr marL="0" indent="0">
              <a:buFontTx/>
              <a:buNone/>
              <a:defRPr sz="2083">
                <a:latin typeface="+mj-lt"/>
              </a:defRPr>
            </a:lvl1pPr>
          </a:lstStyle>
          <a:p>
            <a:pPr lvl="0"/>
            <a:r>
              <a:rPr lang="en-US"/>
              <a:t>Edit Master text styles</a:t>
            </a:r>
          </a:p>
        </p:txBody>
      </p:sp>
      <p:sp>
        <p:nvSpPr>
          <p:cNvPr id="12" name="Title Placeholder 1">
            <a:extLst>
              <a:ext uri="{FF2B5EF4-FFF2-40B4-BE49-F238E27FC236}">
                <a16:creationId xmlns:a16="http://schemas.microsoft.com/office/drawing/2014/main" id="{9658F56F-87D0-064D-B424-93D0E9AAE3F1}"/>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883830199"/>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6" y="1684426"/>
            <a:ext cx="10950145" cy="4165734"/>
          </a:xfrm>
          <a:noFill/>
        </p:spPr>
        <p:txBody>
          <a:bodyPr/>
          <a:lstStyle>
            <a:lvl1pPr marL="0" indent="0">
              <a:buFontTx/>
              <a:buNone/>
              <a:defRPr/>
            </a:lvl1pPr>
          </a:lstStyle>
          <a:p>
            <a:pPr lvl="0"/>
            <a:r>
              <a:rPr lang="en-US"/>
              <a:t>Edit Master text styles</a:t>
            </a:r>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6" y="900559"/>
            <a:ext cx="5473419" cy="542422"/>
          </a:xfrm>
        </p:spPr>
        <p:txBody>
          <a:bodyPr/>
          <a:lstStyle>
            <a:lvl1pPr marL="0" indent="0">
              <a:buFontTx/>
              <a:buNone/>
              <a:defRPr sz="2083">
                <a:latin typeface="+mj-lt"/>
              </a:defRPr>
            </a:lvl1pPr>
          </a:lstStyle>
          <a:p>
            <a:pPr lvl="0"/>
            <a:r>
              <a:rPr lang="en-US"/>
              <a:t>Edit Master text styles</a:t>
            </a:r>
          </a:p>
        </p:txBody>
      </p:sp>
      <p:sp>
        <p:nvSpPr>
          <p:cNvPr id="8" name="Title Placeholder 1">
            <a:extLst>
              <a:ext uri="{FF2B5EF4-FFF2-40B4-BE49-F238E27FC236}">
                <a16:creationId xmlns:a16="http://schemas.microsoft.com/office/drawing/2014/main" id="{6464783E-7D3C-2F4E-A1C5-C97D8C8826BA}"/>
              </a:ext>
            </a:extLst>
          </p:cNvPr>
          <p:cNvSpPr>
            <a:spLocks noGrp="1"/>
          </p:cNvSpPr>
          <p:nvPr>
            <p:ph type="title"/>
          </p:nvPr>
        </p:nvSpPr>
        <p:spPr>
          <a:xfrm>
            <a:off x="621756" y="608571"/>
            <a:ext cx="10948493" cy="291988"/>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0586505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6" y="1684426"/>
            <a:ext cx="10950145" cy="4165734"/>
          </a:xfrm>
          <a:noFill/>
        </p:spPr>
        <p:txBody>
          <a:bodyPr/>
          <a:lstStyle>
            <a:lvl1pPr marL="0" indent="0">
              <a:buFontTx/>
              <a:buNone/>
              <a:defRPr/>
            </a:lvl1pPr>
          </a:lstStyle>
          <a:p>
            <a:pPr lvl="0"/>
            <a:r>
              <a:rPr lang="en-US"/>
              <a:t>Edit Master text styles</a:t>
            </a:r>
          </a:p>
          <a:p>
            <a:pPr lvl="0"/>
            <a:endParaRPr lang="en-US"/>
          </a:p>
          <a:p>
            <a:pPr lvl="0"/>
            <a:endParaRPr lang="en-US"/>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6" y="900559"/>
            <a:ext cx="5473419" cy="542422"/>
          </a:xfrm>
        </p:spPr>
        <p:txBody>
          <a:bodyPr/>
          <a:lstStyle>
            <a:lvl1pPr marL="0" indent="0">
              <a:buFontTx/>
              <a:buNone/>
              <a:defRPr sz="2083">
                <a:latin typeface="+mj-lt"/>
              </a:defRPr>
            </a:lvl1pPr>
          </a:lstStyle>
          <a:p>
            <a:pPr lvl="0"/>
            <a:r>
              <a:rPr lang="en-US"/>
              <a:t>Edit Master text styles</a:t>
            </a:r>
          </a:p>
        </p:txBody>
      </p:sp>
      <p:sp>
        <p:nvSpPr>
          <p:cNvPr id="12" name="Title Placeholder 1">
            <a:extLst>
              <a:ext uri="{FF2B5EF4-FFF2-40B4-BE49-F238E27FC236}">
                <a16:creationId xmlns:a16="http://schemas.microsoft.com/office/drawing/2014/main" id="{601D71E2-E738-3744-BEC2-2F3ABAACB44A}"/>
              </a:ext>
            </a:extLst>
          </p:cNvPr>
          <p:cNvSpPr>
            <a:spLocks noGrp="1"/>
          </p:cNvSpPr>
          <p:nvPr>
            <p:ph type="title"/>
          </p:nvPr>
        </p:nvSpPr>
        <p:spPr>
          <a:xfrm>
            <a:off x="621756" y="608571"/>
            <a:ext cx="10948493" cy="291988"/>
          </a:xfrm>
          <a:prstGeom prst="rect">
            <a:avLst/>
          </a:prstGeom>
        </p:spPr>
        <p:txBody>
          <a:bodyPr vert="horz" lIns="0" tIns="0" rIns="0" bIns="0" rtlCol="0" anchor="t" anchorCtr="0">
            <a:noAutofit/>
          </a:bodyPr>
          <a:lstStyle/>
          <a:p>
            <a:endParaRPr lang="en-GB"/>
          </a:p>
        </p:txBody>
      </p:sp>
      <p:pic>
        <p:nvPicPr>
          <p:cNvPr id="10" name="Picture 9" descr="Sky Logo">
            <a:extLst>
              <a:ext uri="{FF2B5EF4-FFF2-40B4-BE49-F238E27FC236}">
                <a16:creationId xmlns:a16="http://schemas.microsoft.com/office/drawing/2014/main" id="{6665B3D6-B7A7-FF46-B33F-598DED3F06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5" y="6007078"/>
            <a:ext cx="793282" cy="484705"/>
          </a:xfrm>
          <a:prstGeom prst="rect">
            <a:avLst/>
          </a:prstGeom>
        </p:spPr>
      </p:pic>
    </p:spTree>
    <p:extLst>
      <p:ext uri="{BB962C8B-B14F-4D97-AF65-F5344CB8AC3E}">
        <p14:creationId xmlns:p14="http://schemas.microsoft.com/office/powerpoint/2010/main" val="552848448"/>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6" y="1684426"/>
            <a:ext cx="5233619" cy="4165734"/>
          </a:xfrm>
          <a:noFill/>
        </p:spPr>
        <p:txBody>
          <a:bodyPr/>
          <a:lstStyle>
            <a:lvl1pPr marL="0" indent="0">
              <a:buFontTx/>
              <a:buNone/>
              <a:defRPr/>
            </a:lvl1pPr>
          </a:lstStyle>
          <a:p>
            <a:pPr lvl="0"/>
            <a:r>
              <a:rPr lang="en-US"/>
              <a:t>Edit Master text styles</a:t>
            </a:r>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6" y="900560"/>
            <a:ext cx="5233619" cy="642371"/>
          </a:xfrm>
        </p:spPr>
        <p:txBody>
          <a:bodyPr/>
          <a:lstStyle>
            <a:lvl1pPr marL="0" indent="0">
              <a:buFontTx/>
              <a:buNone/>
              <a:defRPr sz="2083">
                <a:latin typeface="+mj-lt"/>
              </a:defRPr>
            </a:lvl1pPr>
          </a:lstStyle>
          <a:p>
            <a:pPr lvl="0"/>
            <a:r>
              <a:rPr lang="en-US"/>
              <a:t>Edit Master text styles</a:t>
            </a:r>
          </a:p>
        </p:txBody>
      </p:sp>
      <p:sp>
        <p:nvSpPr>
          <p:cNvPr id="8" name="Picture Placeholder 2">
            <a:extLst>
              <a:ext uri="{FF2B5EF4-FFF2-40B4-BE49-F238E27FC236}">
                <a16:creationId xmlns:a16="http://schemas.microsoft.com/office/drawing/2014/main" id="{7B3636FA-2AED-064B-91B0-F81E40A74D85}"/>
              </a:ext>
            </a:extLst>
          </p:cNvPr>
          <p:cNvSpPr>
            <a:spLocks noGrp="1"/>
          </p:cNvSpPr>
          <p:nvPr>
            <p:ph type="pic" sz="quarter" idx="13" hasCustomPrompt="1"/>
          </p:nvPr>
        </p:nvSpPr>
        <p:spPr>
          <a:xfrm>
            <a:off x="6108402" y="293536"/>
            <a:ext cx="578595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Title Placeholder 1">
            <a:extLst>
              <a:ext uri="{FF2B5EF4-FFF2-40B4-BE49-F238E27FC236}">
                <a16:creationId xmlns:a16="http://schemas.microsoft.com/office/drawing/2014/main" id="{27431026-ED0C-754F-8B89-65E4733585A7}"/>
              </a:ext>
            </a:extLst>
          </p:cNvPr>
          <p:cNvSpPr>
            <a:spLocks noGrp="1"/>
          </p:cNvSpPr>
          <p:nvPr>
            <p:ph type="title"/>
          </p:nvPr>
        </p:nvSpPr>
        <p:spPr>
          <a:xfrm>
            <a:off x="621756" y="608571"/>
            <a:ext cx="5233619" cy="291988"/>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79513122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Headline and Content 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1754" y="1684486"/>
            <a:ext cx="5353596"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2" y="1684486"/>
            <a:ext cx="5347745"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4" name="Rectangle 13">
            <a:extLst>
              <a:ext uri="{FF2B5EF4-FFF2-40B4-BE49-F238E27FC236}">
                <a16:creationId xmlns:a16="http://schemas.microsoft.com/office/drawing/2014/main" id="{64ADB4E9-A5E4-E247-8477-A92761FB76AF}"/>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8" name="Title Placeholder 1">
            <a:extLst>
              <a:ext uri="{FF2B5EF4-FFF2-40B4-BE49-F238E27FC236}">
                <a16:creationId xmlns:a16="http://schemas.microsoft.com/office/drawing/2014/main" id="{5A964159-085B-4647-9B1F-6C3CF0AE958F}"/>
              </a:ext>
            </a:extLst>
          </p:cNvPr>
          <p:cNvSpPr>
            <a:spLocks noGrp="1"/>
          </p:cNvSpPr>
          <p:nvPr>
            <p:ph type="title"/>
          </p:nvPr>
        </p:nvSpPr>
        <p:spPr>
          <a:xfrm>
            <a:off x="621756" y="608571"/>
            <a:ext cx="10948493" cy="291988"/>
          </a:xfrm>
          <a:prstGeom prst="rect">
            <a:avLst/>
          </a:prstGeom>
        </p:spPr>
        <p:txBody>
          <a:bodyPr vert="horz" lIns="0" tIns="0" rIns="0" bIns="0" rtlCol="0" anchor="t" anchorCtr="0">
            <a:noAutofit/>
          </a:bodyPr>
          <a:lstStyle/>
          <a:p>
            <a:endParaRPr lang="en-GB"/>
          </a:p>
        </p:txBody>
      </p:sp>
      <p:sp>
        <p:nvSpPr>
          <p:cNvPr id="9" name="Text Placeholder 10">
            <a:extLst>
              <a:ext uri="{FF2B5EF4-FFF2-40B4-BE49-F238E27FC236}">
                <a16:creationId xmlns:a16="http://schemas.microsoft.com/office/drawing/2014/main" id="{7C09CBB4-A663-C34B-82F0-AF4455D25091}"/>
              </a:ext>
            </a:extLst>
          </p:cNvPr>
          <p:cNvSpPr>
            <a:spLocks noGrp="1"/>
          </p:cNvSpPr>
          <p:nvPr>
            <p:ph type="body" sz="quarter" idx="12"/>
          </p:nvPr>
        </p:nvSpPr>
        <p:spPr>
          <a:xfrm>
            <a:off x="621756" y="900559"/>
            <a:ext cx="5473419" cy="542422"/>
          </a:xfrm>
        </p:spPr>
        <p:txBody>
          <a:bodyPr/>
          <a:lstStyle>
            <a:lvl1pPr marL="0" indent="0">
              <a:buFontTx/>
              <a:buNone/>
              <a:defRPr sz="2083">
                <a:latin typeface="+mj-lt"/>
              </a:defRPr>
            </a:lvl1pPr>
          </a:lstStyle>
          <a:p>
            <a:pPr lvl="0"/>
            <a:r>
              <a:rPr lang="en-US"/>
              <a:t>Edit Master text styles</a:t>
            </a:r>
          </a:p>
        </p:txBody>
      </p:sp>
      <p:pic>
        <p:nvPicPr>
          <p:cNvPr id="11" name="Picture 10" descr="Sky Logo">
            <a:extLst>
              <a:ext uri="{FF2B5EF4-FFF2-40B4-BE49-F238E27FC236}">
                <a16:creationId xmlns:a16="http://schemas.microsoft.com/office/drawing/2014/main" id="{07FF12EF-066A-7249-B187-884CBC1284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5" y="6007078"/>
            <a:ext cx="793282" cy="484705"/>
          </a:xfrm>
          <a:prstGeom prst="rect">
            <a:avLst/>
          </a:prstGeom>
        </p:spPr>
      </p:pic>
    </p:spTree>
    <p:extLst>
      <p:ext uri="{BB962C8B-B14F-4D97-AF65-F5344CB8AC3E}">
        <p14:creationId xmlns:p14="http://schemas.microsoft.com/office/powerpoint/2010/main" val="387884770"/>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Headline and Content 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1754" y="1684486"/>
            <a:ext cx="5353596"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2" y="1684486"/>
            <a:ext cx="5347745"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4" name="Rectangle 13">
            <a:extLst>
              <a:ext uri="{FF2B5EF4-FFF2-40B4-BE49-F238E27FC236}">
                <a16:creationId xmlns:a16="http://schemas.microsoft.com/office/drawing/2014/main" id="{64ADB4E9-A5E4-E247-8477-A92761FB76AF}"/>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8" name="Title Placeholder 1">
            <a:extLst>
              <a:ext uri="{FF2B5EF4-FFF2-40B4-BE49-F238E27FC236}">
                <a16:creationId xmlns:a16="http://schemas.microsoft.com/office/drawing/2014/main" id="{5A964159-085B-4647-9B1F-6C3CF0AE958F}"/>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sp>
        <p:nvSpPr>
          <p:cNvPr id="9" name="Text Placeholder 10">
            <a:extLst>
              <a:ext uri="{FF2B5EF4-FFF2-40B4-BE49-F238E27FC236}">
                <a16:creationId xmlns:a16="http://schemas.microsoft.com/office/drawing/2014/main" id="{7C09CBB4-A663-C34B-82F0-AF4455D25091}"/>
              </a:ext>
            </a:extLst>
          </p:cNvPr>
          <p:cNvSpPr>
            <a:spLocks noGrp="1"/>
          </p:cNvSpPr>
          <p:nvPr>
            <p:ph type="body" sz="quarter" idx="12"/>
          </p:nvPr>
        </p:nvSpPr>
        <p:spPr>
          <a:xfrm>
            <a:off x="621756" y="900559"/>
            <a:ext cx="5473419" cy="542422"/>
          </a:xfrm>
        </p:spPr>
        <p:txBody>
          <a:bodyPr/>
          <a:lstStyle>
            <a:lvl1pPr marL="0" indent="0">
              <a:buFontTx/>
              <a:buNone/>
              <a:defRPr sz="2083">
                <a:latin typeface="+mj-lt"/>
              </a:defRPr>
            </a:lvl1pPr>
          </a:lstStyle>
          <a:p>
            <a:pPr lvl="0"/>
            <a:r>
              <a:rPr lang="en-US"/>
              <a:t>Edit Master text styles</a:t>
            </a:r>
          </a:p>
        </p:txBody>
      </p:sp>
    </p:spTree>
    <p:extLst>
      <p:ext uri="{BB962C8B-B14F-4D97-AF65-F5344CB8AC3E}">
        <p14:creationId xmlns:p14="http://schemas.microsoft.com/office/powerpoint/2010/main" val="112835723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407368" y="1412776"/>
            <a:ext cx="11377264"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2"/>
            <a:ext cx="11377264" cy="4032446"/>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3829525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Headline, Content and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953B32-5941-5240-BE3B-FEA0D9D21B10}"/>
              </a:ext>
            </a:extLst>
          </p:cNvPr>
          <p:cNvSpPr>
            <a:spLocks noGrp="1"/>
          </p:cNvSpPr>
          <p:nvPr>
            <p:ph type="pic" sz="quarter" idx="12" hasCustomPrompt="1"/>
          </p:nvPr>
        </p:nvSpPr>
        <p:spPr>
          <a:xfrm>
            <a:off x="6089032" y="293536"/>
            <a:ext cx="580532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3" name="Content Placeholder 2"/>
          <p:cNvSpPr>
            <a:spLocks noGrp="1"/>
          </p:cNvSpPr>
          <p:nvPr>
            <p:ph sz="half" idx="1" hasCustomPrompt="1"/>
          </p:nvPr>
        </p:nvSpPr>
        <p:spPr>
          <a:xfrm>
            <a:off x="621754" y="1684486"/>
            <a:ext cx="5353596" cy="4223614"/>
          </a:xfrm>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E7A110A1-71FC-EF49-82FE-F2C274B283E0}"/>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11" name="Title Placeholder 1">
            <a:extLst>
              <a:ext uri="{FF2B5EF4-FFF2-40B4-BE49-F238E27FC236}">
                <a16:creationId xmlns:a16="http://schemas.microsoft.com/office/drawing/2014/main" id="{76EF461A-91A7-754D-A6D1-DD1EA3AFEE8E}"/>
              </a:ext>
            </a:extLst>
          </p:cNvPr>
          <p:cNvSpPr>
            <a:spLocks noGrp="1"/>
          </p:cNvSpPr>
          <p:nvPr>
            <p:ph type="title"/>
          </p:nvPr>
        </p:nvSpPr>
        <p:spPr>
          <a:xfrm>
            <a:off x="621755" y="608572"/>
            <a:ext cx="5353596" cy="1075915"/>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42852319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Headline, Content and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953B32-5941-5240-BE3B-FEA0D9D21B10}"/>
              </a:ext>
            </a:extLst>
          </p:cNvPr>
          <p:cNvSpPr>
            <a:spLocks noGrp="1"/>
          </p:cNvSpPr>
          <p:nvPr>
            <p:ph type="pic" sz="quarter" idx="12" hasCustomPrompt="1"/>
          </p:nvPr>
        </p:nvSpPr>
        <p:spPr>
          <a:xfrm>
            <a:off x="6089032" y="293536"/>
            <a:ext cx="580532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E7A110A1-71FC-EF49-82FE-F2C274B283E0}"/>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11" name="Text Placeholder 4">
            <a:extLst>
              <a:ext uri="{FF2B5EF4-FFF2-40B4-BE49-F238E27FC236}">
                <a16:creationId xmlns:a16="http://schemas.microsoft.com/office/drawing/2014/main" id="{D194CE2D-07E7-2441-B8E7-D9ED21921C81}"/>
              </a:ext>
            </a:extLst>
          </p:cNvPr>
          <p:cNvSpPr>
            <a:spLocks noGrp="1"/>
          </p:cNvSpPr>
          <p:nvPr>
            <p:ph type="body" sz="quarter" idx="13"/>
          </p:nvPr>
        </p:nvSpPr>
        <p:spPr>
          <a:xfrm>
            <a:off x="621754" y="1863958"/>
            <a:ext cx="4872592" cy="347282"/>
          </a:xfrm>
        </p:spPr>
        <p:txBody>
          <a:bodyPr anchor="t"/>
          <a:lstStyle>
            <a:lvl1pPr marL="0" indent="0">
              <a:buNone/>
              <a:defRPr sz="1458">
                <a:solidFill>
                  <a:srgbClr val="000000"/>
                </a:solidFill>
              </a:defRPr>
            </a:lvl1pPr>
          </a:lstStyle>
          <a:p>
            <a:pPr lvl="0"/>
            <a:r>
              <a:rPr lang="en-US"/>
              <a:t>Edit Master text styles</a:t>
            </a:r>
          </a:p>
        </p:txBody>
      </p:sp>
      <p:sp>
        <p:nvSpPr>
          <p:cNvPr id="13" name="Title Placeholder 1">
            <a:extLst>
              <a:ext uri="{FF2B5EF4-FFF2-40B4-BE49-F238E27FC236}">
                <a16:creationId xmlns:a16="http://schemas.microsoft.com/office/drawing/2014/main" id="{CE7E0873-FCC9-2341-980A-DA8DBBF3A073}"/>
              </a:ext>
            </a:extLst>
          </p:cNvPr>
          <p:cNvSpPr>
            <a:spLocks noGrp="1"/>
          </p:cNvSpPr>
          <p:nvPr>
            <p:ph type="title"/>
          </p:nvPr>
        </p:nvSpPr>
        <p:spPr>
          <a:xfrm>
            <a:off x="621755" y="608571"/>
            <a:ext cx="5311691" cy="1124750"/>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55102029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Headline, Content and Image">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5" y="4018556"/>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E4629352-6E2F-AA42-B7BC-05B4A716071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11" name="Title Placeholder 1">
            <a:extLst>
              <a:ext uri="{FF2B5EF4-FFF2-40B4-BE49-F238E27FC236}">
                <a16:creationId xmlns:a16="http://schemas.microsoft.com/office/drawing/2014/main" id="{0111E3D1-5A4E-C04F-A593-0BB087131CAD}"/>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sp>
        <p:nvSpPr>
          <p:cNvPr id="8" name="Text Placeholder 2">
            <a:extLst>
              <a:ext uri="{FF2B5EF4-FFF2-40B4-BE49-F238E27FC236}">
                <a16:creationId xmlns:a16="http://schemas.microsoft.com/office/drawing/2014/main" id="{9376BFBD-F30E-8547-B333-345800443DB8}"/>
              </a:ext>
            </a:extLst>
          </p:cNvPr>
          <p:cNvSpPr>
            <a:spLocks noGrp="1"/>
          </p:cNvSpPr>
          <p:nvPr>
            <p:ph type="body" sz="quarter" idx="14"/>
          </p:nvPr>
        </p:nvSpPr>
        <p:spPr>
          <a:xfrm>
            <a:off x="621755" y="1668610"/>
            <a:ext cx="5225379" cy="2349944"/>
          </a:xfrm>
        </p:spPr>
        <p:txBody>
          <a:bodyPr/>
          <a:lstStyle>
            <a:lvl1pPr marL="0" indent="0">
              <a:buFontTx/>
              <a:buNone/>
              <a:defRPr sz="2083" i="1">
                <a:gradFill>
                  <a:gsLst>
                    <a:gs pos="0">
                      <a:srgbClr val="FF9E00"/>
                    </a:gs>
                    <a:gs pos="100000">
                      <a:srgbClr val="0071FF"/>
                    </a:gs>
                    <a:gs pos="35000">
                      <a:srgbClr val="E10000"/>
                    </a:gs>
                    <a:gs pos="85000">
                      <a:srgbClr val="21429C"/>
                    </a:gs>
                    <a:gs pos="60000">
                      <a:srgbClr val="B5007D"/>
                    </a:gs>
                  </a:gsLst>
                  <a:lin ang="0" scaled="0"/>
                </a:gradFill>
              </a:defRPr>
            </a:lvl1pPr>
          </a:lstStyle>
          <a:p>
            <a:pPr lvl="0"/>
            <a:r>
              <a:rPr lang="en-US"/>
              <a:t>Edit Master text styles</a:t>
            </a:r>
          </a:p>
        </p:txBody>
      </p:sp>
      <p:sp>
        <p:nvSpPr>
          <p:cNvPr id="12" name="Picture Placeholder 2">
            <a:extLst>
              <a:ext uri="{FF2B5EF4-FFF2-40B4-BE49-F238E27FC236}">
                <a16:creationId xmlns:a16="http://schemas.microsoft.com/office/drawing/2014/main" id="{FE34CBA4-FB24-2A4B-AD46-747DE182AD0D}"/>
              </a:ext>
            </a:extLst>
          </p:cNvPr>
          <p:cNvSpPr>
            <a:spLocks noGrp="1"/>
          </p:cNvSpPr>
          <p:nvPr>
            <p:ph type="pic" sz="quarter" idx="12" hasCustomPrompt="1"/>
          </p:nvPr>
        </p:nvSpPr>
        <p:spPr>
          <a:xfrm>
            <a:off x="6089032" y="293536"/>
            <a:ext cx="580532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854941992"/>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Headline only-NL">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4" y="1678742"/>
            <a:ext cx="4872592" cy="347282"/>
          </a:xfrm>
          <a:noFill/>
        </p:spPr>
        <p:txBody>
          <a:bodyPr anchor="t"/>
          <a:lstStyle>
            <a:lvl1pPr marL="0" indent="0">
              <a:buNone/>
              <a:defRPr sz="1458">
                <a:solidFill>
                  <a:srgbClr val="000000"/>
                </a:solidFill>
              </a:defRPr>
            </a:lvl1pPr>
          </a:lstStyle>
          <a:p>
            <a:pPr lvl="0"/>
            <a:r>
              <a:rPr lang="en-US"/>
              <a:t>Edit Master text styles</a:t>
            </a:r>
          </a:p>
        </p:txBody>
      </p:sp>
      <p:sp>
        <p:nvSpPr>
          <p:cNvPr id="6" name="Rectangle 5">
            <a:extLst>
              <a:ext uri="{FF2B5EF4-FFF2-40B4-BE49-F238E27FC236}">
                <a16:creationId xmlns:a16="http://schemas.microsoft.com/office/drawing/2014/main" id="{FEF3073A-197D-8447-A1EC-42B695D1F580}"/>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7" name="Title Placeholder 1">
            <a:extLst>
              <a:ext uri="{FF2B5EF4-FFF2-40B4-BE49-F238E27FC236}">
                <a16:creationId xmlns:a16="http://schemas.microsoft.com/office/drawing/2014/main" id="{541CCE70-F263-CD44-B451-F4DE6FF17D05}"/>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73012519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2" name="Rectangle 11">
            <a:extLst>
              <a:ext uri="{FF2B5EF4-FFF2-40B4-BE49-F238E27FC236}">
                <a16:creationId xmlns:a16="http://schemas.microsoft.com/office/drawing/2014/main" id="{669250D2-3826-CC4F-B7E6-E16F831C1489}"/>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7" name="Title Placeholder 1">
            <a:extLst>
              <a:ext uri="{FF2B5EF4-FFF2-40B4-BE49-F238E27FC236}">
                <a16:creationId xmlns:a16="http://schemas.microsoft.com/office/drawing/2014/main" id="{B1D243F2-9D2A-D049-946C-BC00CCF4818C}"/>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pic>
        <p:nvPicPr>
          <p:cNvPr id="6" name="Picture 5" descr="Sky Logo">
            <a:extLst>
              <a:ext uri="{FF2B5EF4-FFF2-40B4-BE49-F238E27FC236}">
                <a16:creationId xmlns:a16="http://schemas.microsoft.com/office/drawing/2014/main" id="{8396858C-53F1-5D40-9FF2-E1AEB9ABB8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5" y="6007078"/>
            <a:ext cx="793282" cy="484705"/>
          </a:xfrm>
          <a:prstGeom prst="rect">
            <a:avLst/>
          </a:prstGeom>
        </p:spPr>
      </p:pic>
    </p:spTree>
    <p:extLst>
      <p:ext uri="{BB962C8B-B14F-4D97-AF65-F5344CB8AC3E}">
        <p14:creationId xmlns:p14="http://schemas.microsoft.com/office/powerpoint/2010/main" val="184563654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ky Logo">
            <a:extLst>
              <a:ext uri="{FF2B5EF4-FFF2-40B4-BE49-F238E27FC236}">
                <a16:creationId xmlns:a16="http://schemas.microsoft.com/office/drawing/2014/main" id="{DA6E8290-73AE-5746-A428-DAA405069E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5" y="6007078"/>
            <a:ext cx="793282" cy="484705"/>
          </a:xfrm>
          <a:prstGeom prst="rect">
            <a:avLst/>
          </a:prstGeom>
        </p:spPr>
      </p:pic>
      <p:sp>
        <p:nvSpPr>
          <p:cNvPr id="9" name="Rectangle 8">
            <a:extLst>
              <a:ext uri="{FF2B5EF4-FFF2-40B4-BE49-F238E27FC236}">
                <a16:creationId xmlns:a16="http://schemas.microsoft.com/office/drawing/2014/main" id="{AD3D9D02-B47B-CD40-9AB9-9E26D3B43D90}"/>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8" name="Title Placeholder 1">
            <a:extLst>
              <a:ext uri="{FF2B5EF4-FFF2-40B4-BE49-F238E27FC236}">
                <a16:creationId xmlns:a16="http://schemas.microsoft.com/office/drawing/2014/main" id="{CC3EBD3D-9765-074B-A8D2-8A5F777580B9}"/>
              </a:ext>
            </a:extLst>
          </p:cNvPr>
          <p:cNvSpPr>
            <a:spLocks noGrp="1"/>
          </p:cNvSpPr>
          <p:nvPr>
            <p:ph type="title"/>
          </p:nvPr>
        </p:nvSpPr>
        <p:spPr>
          <a:xfrm>
            <a:off x="621756" y="608572"/>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24585003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eadline and Content-N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1755" y="1684484"/>
            <a:ext cx="10948492" cy="4223616"/>
          </a:xfrm>
        </p:spPr>
        <p:txBody>
          <a:bodyPr lIns="0" tIns="0" rIns="0" bIns="0"/>
          <a:lstStyle>
            <a:lvl1pPr>
              <a:buClr>
                <a:srgbClr val="FA0023"/>
              </a:buClr>
              <a:buSzPct val="150000"/>
              <a:defRPr sz="1875">
                <a:solidFill>
                  <a:srgbClr val="323232"/>
                </a:solidFill>
              </a:defRPr>
            </a:lvl1pPr>
            <a:lvl2pPr>
              <a:buClr>
                <a:srgbClr val="0644A1"/>
              </a:buClr>
              <a:defRPr sz="1667">
                <a:solidFill>
                  <a:srgbClr val="323232"/>
                </a:solidFill>
              </a:defRPr>
            </a:lvl2pPr>
            <a:lvl3pPr>
              <a:buClr>
                <a:srgbClr val="0644A1"/>
              </a:buClr>
              <a:defRPr sz="1458">
                <a:solidFill>
                  <a:srgbClr val="323232"/>
                </a:solidFill>
              </a:defRPr>
            </a:lvl3pPr>
            <a:lvl4pPr>
              <a:buClr>
                <a:srgbClr val="0644A1"/>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8" name="Rectangle 7">
            <a:extLst>
              <a:ext uri="{FF2B5EF4-FFF2-40B4-BE49-F238E27FC236}">
                <a16:creationId xmlns:a16="http://schemas.microsoft.com/office/drawing/2014/main" id="{060BD964-F2E2-E946-97AD-53CD448707E5}"/>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6" name="Title Placeholder 1">
            <a:extLst>
              <a:ext uri="{FF2B5EF4-FFF2-40B4-BE49-F238E27FC236}">
                <a16:creationId xmlns:a16="http://schemas.microsoft.com/office/drawing/2014/main" id="{3DEECDB6-0125-0742-A05D-437E71EE428B}"/>
              </a:ext>
            </a:extLst>
          </p:cNvPr>
          <p:cNvSpPr>
            <a:spLocks noGrp="1"/>
          </p:cNvSpPr>
          <p:nvPr>
            <p:ph type="title"/>
          </p:nvPr>
        </p:nvSpPr>
        <p:spPr>
          <a:xfrm>
            <a:off x="634984" y="608573"/>
            <a:ext cx="10948493" cy="992357"/>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45728611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eadline and Content 2-NL">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1754" y="1684486"/>
            <a:ext cx="5353596" cy="4223614"/>
          </a:xfrm>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2" y="1684486"/>
            <a:ext cx="5347745" cy="4223614"/>
          </a:xfrm>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1" name="Rectangle 10">
            <a:extLst>
              <a:ext uri="{FF2B5EF4-FFF2-40B4-BE49-F238E27FC236}">
                <a16:creationId xmlns:a16="http://schemas.microsoft.com/office/drawing/2014/main" id="{FA1414DD-F1FF-C843-903F-988C0A8FD14F}"/>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7" name="Title Placeholder 1">
            <a:extLst>
              <a:ext uri="{FF2B5EF4-FFF2-40B4-BE49-F238E27FC236}">
                <a16:creationId xmlns:a16="http://schemas.microsoft.com/office/drawing/2014/main" id="{31D7AAC5-DA2B-A44C-8ACA-B1AE595B067D}"/>
              </a:ext>
            </a:extLst>
          </p:cNvPr>
          <p:cNvSpPr>
            <a:spLocks noGrp="1"/>
          </p:cNvSpPr>
          <p:nvPr>
            <p:ph type="title"/>
          </p:nvPr>
        </p:nvSpPr>
        <p:spPr>
          <a:xfrm>
            <a:off x="634984" y="608572"/>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392457615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Headline only-NL">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5" y="5991658"/>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6" name="Rectangle 5">
            <a:extLst>
              <a:ext uri="{FF2B5EF4-FFF2-40B4-BE49-F238E27FC236}">
                <a16:creationId xmlns:a16="http://schemas.microsoft.com/office/drawing/2014/main" id="{E10BB793-F845-5640-9F18-1F2FF8B8C14E}"/>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5" name="Title Placeholder 1">
            <a:extLst>
              <a:ext uri="{FF2B5EF4-FFF2-40B4-BE49-F238E27FC236}">
                <a16:creationId xmlns:a16="http://schemas.microsoft.com/office/drawing/2014/main" id="{7C4D8CA5-EDB1-114D-A64A-0FF4D91D3B64}"/>
              </a:ext>
            </a:extLst>
          </p:cNvPr>
          <p:cNvSpPr>
            <a:spLocks noGrp="1"/>
          </p:cNvSpPr>
          <p:nvPr>
            <p:ph type="title"/>
          </p:nvPr>
        </p:nvSpPr>
        <p:spPr>
          <a:xfrm>
            <a:off x="634984" y="608572"/>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302967971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pic>
        <p:nvPicPr>
          <p:cNvPr id="3" name="Picture 2" descr="Sky Logo">
            <a:extLst>
              <a:ext uri="{FF2B5EF4-FFF2-40B4-BE49-F238E27FC236}">
                <a16:creationId xmlns:a16="http://schemas.microsoft.com/office/drawing/2014/main" id="{6127D7FB-83F9-C244-8CA7-AF1B5AC709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5" y="6007078"/>
            <a:ext cx="793282" cy="484705"/>
          </a:xfrm>
          <a:prstGeom prst="rect">
            <a:avLst/>
          </a:prstGeom>
        </p:spPr>
      </p:pic>
    </p:spTree>
    <p:extLst>
      <p:ext uri="{BB962C8B-B14F-4D97-AF65-F5344CB8AC3E}">
        <p14:creationId xmlns:p14="http://schemas.microsoft.com/office/powerpoint/2010/main" val="225101979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200" b="1">
                <a:solidFill>
                  <a:srgbClr val="0099C4"/>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6696744" cy="4032447"/>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7"/>
          </p:nvPr>
        </p:nvSpPr>
        <p:spPr>
          <a:xfrm>
            <a:off x="7248525" y="1412777"/>
            <a:ext cx="4535488" cy="4968550"/>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38912262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Tree>
    <p:extLst>
      <p:ext uri="{BB962C8B-B14F-4D97-AF65-F5344CB8AC3E}">
        <p14:creationId xmlns:p14="http://schemas.microsoft.com/office/powerpoint/2010/main" val="266191573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3" name="Text Placeholder 2">
            <a:extLst>
              <a:ext uri="{FF2B5EF4-FFF2-40B4-BE49-F238E27FC236}">
                <a16:creationId xmlns:a16="http://schemas.microsoft.com/office/drawing/2014/main" id="{BAFBFE89-7538-2A4D-AFE1-53695083668C}"/>
              </a:ext>
            </a:extLst>
          </p:cNvPr>
          <p:cNvSpPr>
            <a:spLocks noGrp="1"/>
          </p:cNvSpPr>
          <p:nvPr>
            <p:ph type="body" sz="quarter" idx="10" hasCustomPrompt="1"/>
          </p:nvPr>
        </p:nvSpPr>
        <p:spPr>
          <a:xfrm>
            <a:off x="2335712" y="5341533"/>
            <a:ext cx="7518924" cy="850016"/>
          </a:xfrm>
        </p:spPr>
        <p:txBody>
          <a:bodyPr/>
          <a:lstStyle>
            <a:lvl1pPr marL="0" indent="0" algn="ctr">
              <a:buFontTx/>
              <a:buNone/>
              <a:defRPr sz="2915">
                <a:solidFill>
                  <a:schemeClr val="tx1"/>
                </a:solidFill>
              </a:defRPr>
            </a:lvl1pPr>
          </a:lstStyle>
          <a:p>
            <a:pPr lvl="0"/>
            <a:r>
              <a:rPr lang="en-US"/>
              <a:t>Click to add text</a:t>
            </a:r>
          </a:p>
        </p:txBody>
      </p:sp>
    </p:spTree>
    <p:extLst>
      <p:ext uri="{BB962C8B-B14F-4D97-AF65-F5344CB8AC3E}">
        <p14:creationId xmlns:p14="http://schemas.microsoft.com/office/powerpoint/2010/main" val="162569366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754" y="4830533"/>
            <a:ext cx="10948492" cy="706140"/>
          </a:xfrm>
        </p:spPr>
        <p:txBody>
          <a:bodyPr anchor="b" anchorCtr="1">
            <a:noAutofit/>
          </a:bodyPr>
          <a:lstStyle>
            <a:lvl1pPr algn="ctr">
              <a:defRPr sz="2914">
                <a:solidFill>
                  <a:srgbClr val="21429C"/>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621755" y="5552550"/>
            <a:ext cx="10948492" cy="702834"/>
          </a:xfrm>
          <a:noFill/>
        </p:spPr>
        <p:txBody>
          <a:bodyPr anchor="t" anchorCtr="1">
            <a:noAutofit/>
          </a:bodyPr>
          <a:lstStyle>
            <a:lvl1pPr marL="0" indent="0" algn="ctr">
              <a:buNone/>
              <a:defRPr sz="2083">
                <a:solidFill>
                  <a:srgbClr val="323232"/>
                </a:solidFill>
                <a:latin typeface="+mn-lt"/>
              </a:defRPr>
            </a:lvl1pPr>
            <a:lvl2pPr marL="609339" indent="0" algn="ctr">
              <a:buNone/>
              <a:defRPr>
                <a:solidFill>
                  <a:schemeClr val="tx1">
                    <a:tint val="75000"/>
                  </a:schemeClr>
                </a:solidFill>
              </a:defRPr>
            </a:lvl2pPr>
            <a:lvl3pPr marL="1218678" indent="0" algn="ctr">
              <a:buNone/>
              <a:defRPr>
                <a:solidFill>
                  <a:schemeClr val="tx1">
                    <a:tint val="75000"/>
                  </a:schemeClr>
                </a:solidFill>
              </a:defRPr>
            </a:lvl3pPr>
            <a:lvl4pPr marL="1828017" indent="0" algn="ctr">
              <a:buNone/>
              <a:defRPr>
                <a:solidFill>
                  <a:schemeClr val="tx1">
                    <a:tint val="75000"/>
                  </a:schemeClr>
                </a:solidFill>
              </a:defRPr>
            </a:lvl4pPr>
            <a:lvl5pPr marL="2437356" indent="0" algn="ctr">
              <a:buNone/>
              <a:defRPr>
                <a:solidFill>
                  <a:schemeClr val="tx1">
                    <a:tint val="75000"/>
                  </a:schemeClr>
                </a:solidFill>
              </a:defRPr>
            </a:lvl5pPr>
            <a:lvl6pPr marL="3046695" indent="0" algn="ctr">
              <a:buNone/>
              <a:defRPr>
                <a:solidFill>
                  <a:schemeClr val="tx1">
                    <a:tint val="75000"/>
                  </a:schemeClr>
                </a:solidFill>
              </a:defRPr>
            </a:lvl6pPr>
            <a:lvl7pPr marL="3656035" indent="0" algn="ctr">
              <a:buNone/>
              <a:defRPr>
                <a:solidFill>
                  <a:schemeClr val="tx1">
                    <a:tint val="75000"/>
                  </a:schemeClr>
                </a:solidFill>
              </a:defRPr>
            </a:lvl7pPr>
            <a:lvl8pPr marL="4265374" indent="0" algn="ctr">
              <a:buNone/>
              <a:defRPr>
                <a:solidFill>
                  <a:schemeClr val="tx1">
                    <a:tint val="75000"/>
                  </a:schemeClr>
                </a:solidFill>
              </a:defRPr>
            </a:lvl8pPr>
            <a:lvl9pPr marL="4874713" indent="0" algn="ctr">
              <a:buNone/>
              <a:defRPr>
                <a:solidFill>
                  <a:schemeClr val="tx1">
                    <a:tint val="75000"/>
                  </a:schemeClr>
                </a:solidFill>
              </a:defRPr>
            </a:lvl9pPr>
          </a:lstStyle>
          <a:p>
            <a:r>
              <a:rPr lang="en-US"/>
              <a:t>Click to edit Master subtitle style</a:t>
            </a:r>
            <a:endParaRPr lang="en-GB"/>
          </a:p>
        </p:txBody>
      </p:sp>
      <p:pic>
        <p:nvPicPr>
          <p:cNvPr id="8" name="Picture 7" descr="Sky Logo">
            <a:extLst>
              <a:ext uri="{FF2B5EF4-FFF2-40B4-BE49-F238E27FC236}">
                <a16:creationId xmlns:a16="http://schemas.microsoft.com/office/drawing/2014/main" id="{1B0ACC0B-ACA5-8645-804C-356A9393B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1234" y="1201750"/>
            <a:ext cx="6009537" cy="3671900"/>
          </a:xfrm>
          <a:prstGeom prst="rect">
            <a:avLst/>
          </a:prstGeom>
        </p:spPr>
      </p:pic>
    </p:spTree>
    <p:extLst>
      <p:ext uri="{BB962C8B-B14F-4D97-AF65-F5344CB8AC3E}">
        <p14:creationId xmlns:p14="http://schemas.microsoft.com/office/powerpoint/2010/main" val="4090093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1754" y="1684485"/>
            <a:ext cx="10948492" cy="4223616"/>
          </a:xfrm>
        </p:spPr>
        <p:txBody>
          <a:bodyPr lIns="0" tIns="0" rIns="0" bIns="0"/>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Placeholder 1">
            <a:extLst>
              <a:ext uri="{FF2B5EF4-FFF2-40B4-BE49-F238E27FC236}">
                <a16:creationId xmlns:a16="http://schemas.microsoft.com/office/drawing/2014/main" id="{8C36F4FB-33C5-6845-BE8E-1E08E70CB931}"/>
              </a:ext>
            </a:extLst>
          </p:cNvPr>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053608388"/>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7" y="1684426"/>
            <a:ext cx="10950145" cy="4165734"/>
          </a:xfrm>
        </p:spPr>
        <p:txBody>
          <a:bodyPr/>
          <a:lstStyle>
            <a:lvl1pPr marL="0" indent="0">
              <a:buFontTx/>
              <a:buNone/>
              <a:defRPr/>
            </a:lvl1pPr>
          </a:lstStyle>
          <a:p>
            <a:pPr lvl="0"/>
            <a:r>
              <a:rPr lang="en-US"/>
              <a:t>Edit Master text styles</a:t>
            </a:r>
          </a:p>
          <a:p>
            <a:pPr lvl="0"/>
            <a:endParaRPr lang="en-US"/>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7" y="900559"/>
            <a:ext cx="5473419" cy="542422"/>
          </a:xfrm>
        </p:spPr>
        <p:txBody>
          <a:bodyPr/>
          <a:lstStyle>
            <a:lvl1pPr marL="0" indent="0">
              <a:buFontTx/>
              <a:buNone/>
              <a:defRPr sz="2083">
                <a:latin typeface="+mj-lt"/>
              </a:defRPr>
            </a:lvl1pPr>
          </a:lstStyle>
          <a:p>
            <a:pPr lvl="0"/>
            <a:r>
              <a:rPr lang="en-US"/>
              <a:t>Edit Master text styles</a:t>
            </a:r>
          </a:p>
        </p:txBody>
      </p:sp>
      <p:sp>
        <p:nvSpPr>
          <p:cNvPr id="12" name="Title Placeholder 1">
            <a:extLst>
              <a:ext uri="{FF2B5EF4-FFF2-40B4-BE49-F238E27FC236}">
                <a16:creationId xmlns:a16="http://schemas.microsoft.com/office/drawing/2014/main" id="{9658F56F-87D0-064D-B424-93D0E9AAE3F1}"/>
              </a:ext>
            </a:extLst>
          </p:cNvPr>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959651484"/>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7" y="1684426"/>
            <a:ext cx="10950145" cy="4165734"/>
          </a:xfrm>
          <a:noFill/>
        </p:spPr>
        <p:txBody>
          <a:bodyPr/>
          <a:lstStyle>
            <a:lvl1pPr marL="0" indent="0">
              <a:buFontTx/>
              <a:buNone/>
              <a:defRPr/>
            </a:lvl1pPr>
          </a:lstStyle>
          <a:p>
            <a:pPr lvl="0"/>
            <a:r>
              <a:rPr lang="en-US"/>
              <a:t>Edit Master text styles</a:t>
            </a:r>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7" y="900559"/>
            <a:ext cx="5473419" cy="542422"/>
          </a:xfrm>
        </p:spPr>
        <p:txBody>
          <a:bodyPr/>
          <a:lstStyle>
            <a:lvl1pPr marL="0" indent="0">
              <a:buFontTx/>
              <a:buNone/>
              <a:defRPr sz="2083">
                <a:latin typeface="+mj-lt"/>
              </a:defRPr>
            </a:lvl1pPr>
          </a:lstStyle>
          <a:p>
            <a:pPr lvl="0"/>
            <a:r>
              <a:rPr lang="en-US"/>
              <a:t>Edit Master text styles</a:t>
            </a:r>
          </a:p>
        </p:txBody>
      </p:sp>
      <p:sp>
        <p:nvSpPr>
          <p:cNvPr id="8" name="Title Placeholder 1">
            <a:extLst>
              <a:ext uri="{FF2B5EF4-FFF2-40B4-BE49-F238E27FC236}">
                <a16:creationId xmlns:a16="http://schemas.microsoft.com/office/drawing/2014/main" id="{6464783E-7D3C-2F4E-A1C5-C97D8C8826BA}"/>
              </a:ext>
            </a:extLst>
          </p:cNvPr>
          <p:cNvSpPr>
            <a:spLocks noGrp="1"/>
          </p:cNvSpPr>
          <p:nvPr>
            <p:ph type="title"/>
          </p:nvPr>
        </p:nvSpPr>
        <p:spPr>
          <a:xfrm>
            <a:off x="621757" y="608574"/>
            <a:ext cx="10948493" cy="291988"/>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039272074"/>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7" y="1684426"/>
            <a:ext cx="10950145" cy="4165734"/>
          </a:xfrm>
          <a:noFill/>
        </p:spPr>
        <p:txBody>
          <a:bodyPr/>
          <a:lstStyle>
            <a:lvl1pPr marL="0" indent="0">
              <a:buFontTx/>
              <a:buNone/>
              <a:defRPr/>
            </a:lvl1pPr>
          </a:lstStyle>
          <a:p>
            <a:pPr lvl="0"/>
            <a:r>
              <a:rPr lang="en-US"/>
              <a:t>Edit Master text styles</a:t>
            </a:r>
          </a:p>
          <a:p>
            <a:pPr lvl="0"/>
            <a:endParaRPr lang="en-US"/>
          </a:p>
          <a:p>
            <a:pPr lvl="0"/>
            <a:endParaRPr lang="en-US"/>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7" y="900559"/>
            <a:ext cx="5473419" cy="542422"/>
          </a:xfrm>
        </p:spPr>
        <p:txBody>
          <a:bodyPr/>
          <a:lstStyle>
            <a:lvl1pPr marL="0" indent="0">
              <a:buFontTx/>
              <a:buNone/>
              <a:defRPr sz="2083">
                <a:latin typeface="+mj-lt"/>
              </a:defRPr>
            </a:lvl1pPr>
          </a:lstStyle>
          <a:p>
            <a:pPr lvl="0"/>
            <a:r>
              <a:rPr lang="en-US"/>
              <a:t>Edit Master text styles</a:t>
            </a:r>
          </a:p>
        </p:txBody>
      </p:sp>
      <p:sp>
        <p:nvSpPr>
          <p:cNvPr id="12" name="Title Placeholder 1">
            <a:extLst>
              <a:ext uri="{FF2B5EF4-FFF2-40B4-BE49-F238E27FC236}">
                <a16:creationId xmlns:a16="http://schemas.microsoft.com/office/drawing/2014/main" id="{601D71E2-E738-3744-BEC2-2F3ABAACB44A}"/>
              </a:ext>
            </a:extLst>
          </p:cNvPr>
          <p:cNvSpPr>
            <a:spLocks noGrp="1"/>
          </p:cNvSpPr>
          <p:nvPr>
            <p:ph type="title"/>
          </p:nvPr>
        </p:nvSpPr>
        <p:spPr>
          <a:xfrm>
            <a:off x="621757" y="608574"/>
            <a:ext cx="10948493" cy="291988"/>
          </a:xfrm>
          <a:prstGeom prst="rect">
            <a:avLst/>
          </a:prstGeom>
        </p:spPr>
        <p:txBody>
          <a:bodyPr vert="horz" lIns="0" tIns="0" rIns="0" bIns="0" rtlCol="0" anchor="t" anchorCtr="0">
            <a:noAutofit/>
          </a:bodyPr>
          <a:lstStyle/>
          <a:p>
            <a:endParaRPr lang="en-GB"/>
          </a:p>
        </p:txBody>
      </p:sp>
      <p:pic>
        <p:nvPicPr>
          <p:cNvPr id="10" name="Picture 9" descr="Sky Logo">
            <a:extLst>
              <a:ext uri="{FF2B5EF4-FFF2-40B4-BE49-F238E27FC236}">
                <a16:creationId xmlns:a16="http://schemas.microsoft.com/office/drawing/2014/main" id="{6665B3D6-B7A7-FF46-B33F-598DED3F06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6" y="6007078"/>
            <a:ext cx="793282" cy="484705"/>
          </a:xfrm>
          <a:prstGeom prst="rect">
            <a:avLst/>
          </a:prstGeom>
        </p:spPr>
      </p:pic>
    </p:spTree>
    <p:extLst>
      <p:ext uri="{BB962C8B-B14F-4D97-AF65-F5344CB8AC3E}">
        <p14:creationId xmlns:p14="http://schemas.microsoft.com/office/powerpoint/2010/main" val="128377869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Headlin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8AB112C6-EAA0-0748-9F65-5DBF3A62CA4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8">
            <a:extLst>
              <a:ext uri="{FF2B5EF4-FFF2-40B4-BE49-F238E27FC236}">
                <a16:creationId xmlns:a16="http://schemas.microsoft.com/office/drawing/2014/main" id="{365B8D59-6C99-8D4F-8B9F-396EC74F05D4}"/>
              </a:ext>
            </a:extLst>
          </p:cNvPr>
          <p:cNvSpPr>
            <a:spLocks noGrp="1"/>
          </p:cNvSpPr>
          <p:nvPr>
            <p:ph type="body" sz="quarter" idx="11"/>
          </p:nvPr>
        </p:nvSpPr>
        <p:spPr>
          <a:xfrm>
            <a:off x="621757" y="1684426"/>
            <a:ext cx="5233619" cy="4165734"/>
          </a:xfrm>
          <a:noFill/>
        </p:spPr>
        <p:txBody>
          <a:bodyPr/>
          <a:lstStyle>
            <a:lvl1pPr marL="0" indent="0">
              <a:buFontTx/>
              <a:buNone/>
              <a:defRPr/>
            </a:lvl1pPr>
          </a:lstStyle>
          <a:p>
            <a:pPr lvl="0"/>
            <a:r>
              <a:rPr lang="en-US"/>
              <a:t>Edit Master text styles</a:t>
            </a:r>
          </a:p>
        </p:txBody>
      </p:sp>
      <p:sp>
        <p:nvSpPr>
          <p:cNvPr id="11" name="Text Placeholder 10">
            <a:extLst>
              <a:ext uri="{FF2B5EF4-FFF2-40B4-BE49-F238E27FC236}">
                <a16:creationId xmlns:a16="http://schemas.microsoft.com/office/drawing/2014/main" id="{BAC47522-6727-1E49-9F9A-52AA67E9903F}"/>
              </a:ext>
            </a:extLst>
          </p:cNvPr>
          <p:cNvSpPr>
            <a:spLocks noGrp="1"/>
          </p:cNvSpPr>
          <p:nvPr>
            <p:ph type="body" sz="quarter" idx="12"/>
          </p:nvPr>
        </p:nvSpPr>
        <p:spPr>
          <a:xfrm>
            <a:off x="621757" y="900560"/>
            <a:ext cx="5233619" cy="642371"/>
          </a:xfrm>
        </p:spPr>
        <p:txBody>
          <a:bodyPr/>
          <a:lstStyle>
            <a:lvl1pPr marL="0" indent="0">
              <a:buFontTx/>
              <a:buNone/>
              <a:defRPr sz="2083">
                <a:latin typeface="+mj-lt"/>
              </a:defRPr>
            </a:lvl1pPr>
          </a:lstStyle>
          <a:p>
            <a:pPr lvl="0"/>
            <a:r>
              <a:rPr lang="en-US"/>
              <a:t>Edit Master text styles</a:t>
            </a:r>
          </a:p>
        </p:txBody>
      </p:sp>
      <p:sp>
        <p:nvSpPr>
          <p:cNvPr id="8" name="Picture Placeholder 2">
            <a:extLst>
              <a:ext uri="{FF2B5EF4-FFF2-40B4-BE49-F238E27FC236}">
                <a16:creationId xmlns:a16="http://schemas.microsoft.com/office/drawing/2014/main" id="{7B3636FA-2AED-064B-91B0-F81E40A74D85}"/>
              </a:ext>
            </a:extLst>
          </p:cNvPr>
          <p:cNvSpPr>
            <a:spLocks noGrp="1"/>
          </p:cNvSpPr>
          <p:nvPr>
            <p:ph type="pic" sz="quarter" idx="13" hasCustomPrompt="1"/>
          </p:nvPr>
        </p:nvSpPr>
        <p:spPr>
          <a:xfrm>
            <a:off x="6108403" y="293536"/>
            <a:ext cx="578595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Title Placeholder 1">
            <a:extLst>
              <a:ext uri="{FF2B5EF4-FFF2-40B4-BE49-F238E27FC236}">
                <a16:creationId xmlns:a16="http://schemas.microsoft.com/office/drawing/2014/main" id="{27431026-ED0C-754F-8B89-65E4733585A7}"/>
              </a:ext>
            </a:extLst>
          </p:cNvPr>
          <p:cNvSpPr>
            <a:spLocks noGrp="1"/>
          </p:cNvSpPr>
          <p:nvPr>
            <p:ph type="title"/>
          </p:nvPr>
        </p:nvSpPr>
        <p:spPr>
          <a:xfrm>
            <a:off x="621757" y="608574"/>
            <a:ext cx="5233619" cy="291988"/>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49006471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Headline and Content 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1755" y="1684487"/>
            <a:ext cx="5353596"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2" y="1684487"/>
            <a:ext cx="5347745"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4" name="Rectangle 13">
            <a:extLst>
              <a:ext uri="{FF2B5EF4-FFF2-40B4-BE49-F238E27FC236}">
                <a16:creationId xmlns:a16="http://schemas.microsoft.com/office/drawing/2014/main" id="{64ADB4E9-A5E4-E247-8477-A92761FB76AF}"/>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Placeholder 1">
            <a:extLst>
              <a:ext uri="{FF2B5EF4-FFF2-40B4-BE49-F238E27FC236}">
                <a16:creationId xmlns:a16="http://schemas.microsoft.com/office/drawing/2014/main" id="{5A964159-085B-4647-9B1F-6C3CF0AE958F}"/>
              </a:ext>
            </a:extLst>
          </p:cNvPr>
          <p:cNvSpPr>
            <a:spLocks noGrp="1"/>
          </p:cNvSpPr>
          <p:nvPr>
            <p:ph type="title"/>
          </p:nvPr>
        </p:nvSpPr>
        <p:spPr>
          <a:xfrm>
            <a:off x="621757" y="608574"/>
            <a:ext cx="10948493" cy="291988"/>
          </a:xfrm>
          <a:prstGeom prst="rect">
            <a:avLst/>
          </a:prstGeom>
        </p:spPr>
        <p:txBody>
          <a:bodyPr vert="horz" lIns="0" tIns="0" rIns="0" bIns="0" rtlCol="0" anchor="t" anchorCtr="0">
            <a:noAutofit/>
          </a:bodyPr>
          <a:lstStyle/>
          <a:p>
            <a:endParaRPr lang="en-GB"/>
          </a:p>
        </p:txBody>
      </p:sp>
      <p:sp>
        <p:nvSpPr>
          <p:cNvPr id="9" name="Text Placeholder 10">
            <a:extLst>
              <a:ext uri="{FF2B5EF4-FFF2-40B4-BE49-F238E27FC236}">
                <a16:creationId xmlns:a16="http://schemas.microsoft.com/office/drawing/2014/main" id="{7C09CBB4-A663-C34B-82F0-AF4455D25091}"/>
              </a:ext>
            </a:extLst>
          </p:cNvPr>
          <p:cNvSpPr>
            <a:spLocks noGrp="1"/>
          </p:cNvSpPr>
          <p:nvPr>
            <p:ph type="body" sz="quarter" idx="12"/>
          </p:nvPr>
        </p:nvSpPr>
        <p:spPr>
          <a:xfrm>
            <a:off x="621757" y="900559"/>
            <a:ext cx="5473419" cy="542422"/>
          </a:xfrm>
        </p:spPr>
        <p:txBody>
          <a:bodyPr/>
          <a:lstStyle>
            <a:lvl1pPr marL="0" indent="0">
              <a:buFontTx/>
              <a:buNone/>
              <a:defRPr sz="2083">
                <a:latin typeface="+mj-lt"/>
              </a:defRPr>
            </a:lvl1pPr>
          </a:lstStyle>
          <a:p>
            <a:pPr lvl="0"/>
            <a:r>
              <a:rPr lang="en-US"/>
              <a:t>Edit Master text styles</a:t>
            </a:r>
          </a:p>
        </p:txBody>
      </p:sp>
    </p:spTree>
    <p:extLst>
      <p:ext uri="{BB962C8B-B14F-4D97-AF65-F5344CB8AC3E}">
        <p14:creationId xmlns:p14="http://schemas.microsoft.com/office/powerpoint/2010/main" val="855546149"/>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Headline and Content 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1755" y="1684487"/>
            <a:ext cx="5353596"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2" y="1684487"/>
            <a:ext cx="5347745" cy="4223614"/>
          </a:xfrm>
          <a:noFill/>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4" name="Rectangle 13">
            <a:extLst>
              <a:ext uri="{FF2B5EF4-FFF2-40B4-BE49-F238E27FC236}">
                <a16:creationId xmlns:a16="http://schemas.microsoft.com/office/drawing/2014/main" id="{64ADB4E9-A5E4-E247-8477-A92761FB76AF}"/>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Placeholder 1">
            <a:extLst>
              <a:ext uri="{FF2B5EF4-FFF2-40B4-BE49-F238E27FC236}">
                <a16:creationId xmlns:a16="http://schemas.microsoft.com/office/drawing/2014/main" id="{5A964159-085B-4647-9B1F-6C3CF0AE958F}"/>
              </a:ext>
            </a:extLst>
          </p:cNvPr>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
        <p:nvSpPr>
          <p:cNvPr id="9" name="Text Placeholder 10">
            <a:extLst>
              <a:ext uri="{FF2B5EF4-FFF2-40B4-BE49-F238E27FC236}">
                <a16:creationId xmlns:a16="http://schemas.microsoft.com/office/drawing/2014/main" id="{7C09CBB4-A663-C34B-82F0-AF4455D25091}"/>
              </a:ext>
            </a:extLst>
          </p:cNvPr>
          <p:cNvSpPr>
            <a:spLocks noGrp="1"/>
          </p:cNvSpPr>
          <p:nvPr>
            <p:ph type="body" sz="quarter" idx="12"/>
          </p:nvPr>
        </p:nvSpPr>
        <p:spPr>
          <a:xfrm>
            <a:off x="621757" y="900559"/>
            <a:ext cx="5473419" cy="542422"/>
          </a:xfrm>
        </p:spPr>
        <p:txBody>
          <a:bodyPr/>
          <a:lstStyle>
            <a:lvl1pPr marL="0" indent="0">
              <a:buFontTx/>
              <a:buNone/>
              <a:defRPr sz="2083">
                <a:latin typeface="+mj-lt"/>
              </a:defRPr>
            </a:lvl1pPr>
          </a:lstStyle>
          <a:p>
            <a:pPr lvl="0"/>
            <a:r>
              <a:rPr lang="en-US"/>
              <a:t>Edit Master text styles</a:t>
            </a:r>
          </a:p>
        </p:txBody>
      </p:sp>
    </p:spTree>
    <p:extLst>
      <p:ext uri="{BB962C8B-B14F-4D97-AF65-F5344CB8AC3E}">
        <p14:creationId xmlns:p14="http://schemas.microsoft.com/office/powerpoint/2010/main" val="15051854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Body copy, Image">
    <p:spTree>
      <p:nvGrpSpPr>
        <p:cNvPr id="1" name=""/>
        <p:cNvGrpSpPr/>
        <p:nvPr/>
      </p:nvGrpSpPr>
      <p:grpSpPr>
        <a:xfrm>
          <a:off x="0" y="0"/>
          <a:ext cx="0" cy="0"/>
          <a:chOff x="0" y="0"/>
          <a:chExt cx="0" cy="0"/>
        </a:xfrm>
      </p:grpSpPr>
      <p:sp>
        <p:nvSpPr>
          <p:cNvPr id="7" name="Content Placeholder 2"/>
          <p:cNvSpPr>
            <a:spLocks noGrp="1"/>
          </p:cNvSpPr>
          <p:nvPr>
            <p:ph sz="quarter" idx="18"/>
          </p:nvPr>
        </p:nvSpPr>
        <p:spPr>
          <a:xfrm>
            <a:off x="7248525" y="1412778"/>
            <a:ext cx="4535488"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10" name="Text Placeholder 8"/>
          <p:cNvSpPr>
            <a:spLocks noGrp="1"/>
          </p:cNvSpPr>
          <p:nvPr>
            <p:ph type="body" sz="quarter" idx="14" hasCustomPrompt="1"/>
          </p:nvPr>
        </p:nvSpPr>
        <p:spPr>
          <a:xfrm>
            <a:off x="407368" y="1412776"/>
            <a:ext cx="6696744" cy="4968551"/>
          </a:xfrm>
          <a:prstGeom prst="rect">
            <a:avLst/>
          </a:prstGeom>
        </p:spPr>
        <p:txBody>
          <a:bodyPr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769398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Headline, Content and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953B32-5941-5240-BE3B-FEA0D9D21B10}"/>
              </a:ext>
            </a:extLst>
          </p:cNvPr>
          <p:cNvSpPr>
            <a:spLocks noGrp="1"/>
          </p:cNvSpPr>
          <p:nvPr>
            <p:ph type="pic" sz="quarter" idx="12" hasCustomPrompt="1"/>
          </p:nvPr>
        </p:nvSpPr>
        <p:spPr>
          <a:xfrm>
            <a:off x="6089033" y="293536"/>
            <a:ext cx="580532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3" name="Content Placeholder 2"/>
          <p:cNvSpPr>
            <a:spLocks noGrp="1"/>
          </p:cNvSpPr>
          <p:nvPr>
            <p:ph sz="half" idx="1" hasCustomPrompt="1"/>
          </p:nvPr>
        </p:nvSpPr>
        <p:spPr>
          <a:xfrm>
            <a:off x="621755" y="1684487"/>
            <a:ext cx="5353596" cy="4223614"/>
          </a:xfrm>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E7A110A1-71FC-EF49-82FE-F2C274B283E0}"/>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itle Placeholder 1">
            <a:extLst>
              <a:ext uri="{FF2B5EF4-FFF2-40B4-BE49-F238E27FC236}">
                <a16:creationId xmlns:a16="http://schemas.microsoft.com/office/drawing/2014/main" id="{76EF461A-91A7-754D-A6D1-DD1EA3AFEE8E}"/>
              </a:ext>
            </a:extLst>
          </p:cNvPr>
          <p:cNvSpPr>
            <a:spLocks noGrp="1"/>
          </p:cNvSpPr>
          <p:nvPr>
            <p:ph type="title"/>
          </p:nvPr>
        </p:nvSpPr>
        <p:spPr>
          <a:xfrm>
            <a:off x="621756" y="608572"/>
            <a:ext cx="5353596" cy="1075915"/>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342839339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Headline, Content and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C3953B32-5941-5240-BE3B-FEA0D9D21B10}"/>
              </a:ext>
            </a:extLst>
          </p:cNvPr>
          <p:cNvSpPr>
            <a:spLocks noGrp="1"/>
          </p:cNvSpPr>
          <p:nvPr>
            <p:ph type="pic" sz="quarter" idx="12" hasCustomPrompt="1"/>
          </p:nvPr>
        </p:nvSpPr>
        <p:spPr>
          <a:xfrm>
            <a:off x="6089033" y="293536"/>
            <a:ext cx="5805320" cy="626785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E7A110A1-71FC-EF49-82FE-F2C274B283E0}"/>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 Placeholder 4">
            <a:extLst>
              <a:ext uri="{FF2B5EF4-FFF2-40B4-BE49-F238E27FC236}">
                <a16:creationId xmlns:a16="http://schemas.microsoft.com/office/drawing/2014/main" id="{D194CE2D-07E7-2441-B8E7-D9ED21921C81}"/>
              </a:ext>
            </a:extLst>
          </p:cNvPr>
          <p:cNvSpPr>
            <a:spLocks noGrp="1"/>
          </p:cNvSpPr>
          <p:nvPr>
            <p:ph type="body" sz="quarter" idx="13"/>
          </p:nvPr>
        </p:nvSpPr>
        <p:spPr>
          <a:xfrm>
            <a:off x="621755" y="1863959"/>
            <a:ext cx="4872592" cy="347282"/>
          </a:xfrm>
        </p:spPr>
        <p:txBody>
          <a:bodyPr anchor="t"/>
          <a:lstStyle>
            <a:lvl1pPr marL="0" indent="0">
              <a:buNone/>
              <a:defRPr sz="1458">
                <a:solidFill>
                  <a:srgbClr val="000000"/>
                </a:solidFill>
              </a:defRPr>
            </a:lvl1pPr>
          </a:lstStyle>
          <a:p>
            <a:pPr lvl="0"/>
            <a:r>
              <a:rPr lang="en-US"/>
              <a:t>Edit Master text styles</a:t>
            </a:r>
          </a:p>
        </p:txBody>
      </p:sp>
      <p:sp>
        <p:nvSpPr>
          <p:cNvPr id="13" name="Title Placeholder 1">
            <a:extLst>
              <a:ext uri="{FF2B5EF4-FFF2-40B4-BE49-F238E27FC236}">
                <a16:creationId xmlns:a16="http://schemas.microsoft.com/office/drawing/2014/main" id="{CE7E0873-FCC9-2341-980A-DA8DBBF3A073}"/>
              </a:ext>
            </a:extLst>
          </p:cNvPr>
          <p:cNvSpPr>
            <a:spLocks noGrp="1"/>
          </p:cNvSpPr>
          <p:nvPr>
            <p:ph type="title"/>
          </p:nvPr>
        </p:nvSpPr>
        <p:spPr>
          <a:xfrm>
            <a:off x="621755" y="608571"/>
            <a:ext cx="5311691" cy="1124750"/>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2993582885"/>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eadline, Content and Image">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320F6A7D-3E4B-5241-94AF-CF8EB9FCB656}"/>
              </a:ext>
            </a:extLst>
          </p:cNvPr>
          <p:cNvSpPr>
            <a:spLocks noGrp="1"/>
          </p:cNvSpPr>
          <p:nvPr>
            <p:ph type="body" sz="quarter" idx="10"/>
          </p:nvPr>
        </p:nvSpPr>
        <p:spPr>
          <a:xfrm>
            <a:off x="621756" y="4018557"/>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7" name="Rectangle 6">
            <a:extLst>
              <a:ext uri="{FF2B5EF4-FFF2-40B4-BE49-F238E27FC236}">
                <a16:creationId xmlns:a16="http://schemas.microsoft.com/office/drawing/2014/main" id="{E4629352-6E2F-AA42-B7BC-05B4A716071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9376BFBD-F30E-8547-B333-345800443DB8}"/>
              </a:ext>
            </a:extLst>
          </p:cNvPr>
          <p:cNvSpPr>
            <a:spLocks noGrp="1"/>
          </p:cNvSpPr>
          <p:nvPr>
            <p:ph type="body" sz="quarter" idx="14"/>
          </p:nvPr>
        </p:nvSpPr>
        <p:spPr>
          <a:xfrm>
            <a:off x="621755" y="1668610"/>
            <a:ext cx="5225379" cy="2349944"/>
          </a:xfrm>
        </p:spPr>
        <p:txBody>
          <a:bodyPr/>
          <a:lstStyle>
            <a:lvl1pPr marL="0" indent="0">
              <a:buFontTx/>
              <a:buNone/>
              <a:defRPr sz="2083" i="1">
                <a:gradFill>
                  <a:gsLst>
                    <a:gs pos="0">
                      <a:srgbClr val="FF9E00"/>
                    </a:gs>
                    <a:gs pos="100000">
                      <a:srgbClr val="0071FF"/>
                    </a:gs>
                    <a:gs pos="35000">
                      <a:srgbClr val="E10000"/>
                    </a:gs>
                    <a:gs pos="85000">
                      <a:srgbClr val="21429C"/>
                    </a:gs>
                    <a:gs pos="60000">
                      <a:srgbClr val="B5007D"/>
                    </a:gs>
                  </a:gsLst>
                  <a:lin ang="0" scaled="0"/>
                </a:gradFill>
              </a:defRPr>
            </a:lvl1pPr>
          </a:lstStyle>
          <a:p>
            <a:pPr lvl="0"/>
            <a:r>
              <a:rPr lang="en-US"/>
              <a:t>Edit Master text styles</a:t>
            </a:r>
          </a:p>
        </p:txBody>
      </p:sp>
      <p:sp>
        <p:nvSpPr>
          <p:cNvPr id="12" name="Picture Placeholder 2">
            <a:extLst>
              <a:ext uri="{FF2B5EF4-FFF2-40B4-BE49-F238E27FC236}">
                <a16:creationId xmlns:a16="http://schemas.microsoft.com/office/drawing/2014/main" id="{FE34CBA4-FB24-2A4B-AD46-747DE182AD0D}"/>
              </a:ext>
            </a:extLst>
          </p:cNvPr>
          <p:cNvSpPr>
            <a:spLocks noGrp="1"/>
          </p:cNvSpPr>
          <p:nvPr>
            <p:ph type="pic" sz="quarter" idx="12" hasCustomPrompt="1"/>
          </p:nvPr>
        </p:nvSpPr>
        <p:spPr>
          <a:xfrm>
            <a:off x="6089033" y="293536"/>
            <a:ext cx="5805320" cy="6267854"/>
          </a:xfrm>
          <a:solidFill>
            <a:schemeClr val="bg1">
              <a:lumMod val="95000"/>
            </a:schemeClr>
          </a:solidFill>
          <a:ln>
            <a:noFill/>
          </a:ln>
        </p:spPr>
        <p:txBody>
          <a:bodyPr anchor="ctr"/>
          <a:lstStyle>
            <a:lvl1pPr marL="0" indent="0" algn="ctr">
              <a:buFontTx/>
              <a:buNone/>
              <a:defRPr/>
            </a:lvl1pPr>
          </a:lstStyle>
          <a:p>
            <a:r>
              <a:rPr lang="en-US"/>
              <a:t>Drag image here</a:t>
            </a:r>
          </a:p>
        </p:txBody>
      </p:sp>
      <p:pic>
        <p:nvPicPr>
          <p:cNvPr id="9" name="Picture 8">
            <a:extLst>
              <a:ext uri="{FF2B5EF4-FFF2-40B4-BE49-F238E27FC236}">
                <a16:creationId xmlns:a16="http://schemas.microsoft.com/office/drawing/2014/main" id="{4236D82B-52CA-2E4F-A0E1-CD4D426994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3664" y="597077"/>
            <a:ext cx="1487790" cy="1071534"/>
          </a:xfrm>
          <a:prstGeom prst="rect">
            <a:avLst/>
          </a:prstGeom>
        </p:spPr>
      </p:pic>
    </p:spTree>
    <p:extLst>
      <p:ext uri="{BB962C8B-B14F-4D97-AF65-F5344CB8AC3E}">
        <p14:creationId xmlns:p14="http://schemas.microsoft.com/office/powerpoint/2010/main" val="26277457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Headline only-NL">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5" y="1678743"/>
            <a:ext cx="4872592" cy="347282"/>
          </a:xfrm>
          <a:noFill/>
        </p:spPr>
        <p:txBody>
          <a:bodyPr anchor="t"/>
          <a:lstStyle>
            <a:lvl1pPr marL="0" indent="0">
              <a:buNone/>
              <a:defRPr sz="1458">
                <a:solidFill>
                  <a:srgbClr val="000000"/>
                </a:solidFill>
              </a:defRPr>
            </a:lvl1pPr>
          </a:lstStyle>
          <a:p>
            <a:pPr lvl="0"/>
            <a:r>
              <a:rPr lang="en-US"/>
              <a:t>Edit Master text styles</a:t>
            </a:r>
          </a:p>
        </p:txBody>
      </p:sp>
      <p:sp>
        <p:nvSpPr>
          <p:cNvPr id="6" name="Rectangle 5">
            <a:extLst>
              <a:ext uri="{FF2B5EF4-FFF2-40B4-BE49-F238E27FC236}">
                <a16:creationId xmlns:a16="http://schemas.microsoft.com/office/drawing/2014/main" id="{FEF3073A-197D-8447-A1EC-42B695D1F580}"/>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Placeholder 1">
            <a:extLst>
              <a:ext uri="{FF2B5EF4-FFF2-40B4-BE49-F238E27FC236}">
                <a16:creationId xmlns:a16="http://schemas.microsoft.com/office/drawing/2014/main" id="{541CCE70-F263-CD44-B451-F4DE6FF17D05}"/>
              </a:ext>
            </a:extLst>
          </p:cNvPr>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413023186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2" name="Rectangle 11">
            <a:extLst>
              <a:ext uri="{FF2B5EF4-FFF2-40B4-BE49-F238E27FC236}">
                <a16:creationId xmlns:a16="http://schemas.microsoft.com/office/drawing/2014/main" id="{669250D2-3826-CC4F-B7E6-E16F831C1489}"/>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Placeholder 1">
            <a:extLst>
              <a:ext uri="{FF2B5EF4-FFF2-40B4-BE49-F238E27FC236}">
                <a16:creationId xmlns:a16="http://schemas.microsoft.com/office/drawing/2014/main" id="{B1D243F2-9D2A-D049-946C-BC00CCF4818C}"/>
              </a:ext>
            </a:extLst>
          </p:cNvPr>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568353883"/>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ky Logo">
            <a:extLst>
              <a:ext uri="{FF2B5EF4-FFF2-40B4-BE49-F238E27FC236}">
                <a16:creationId xmlns:a16="http://schemas.microsoft.com/office/drawing/2014/main" id="{DA6E8290-73AE-5746-A428-DAA405069E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76966" y="6007078"/>
            <a:ext cx="793282" cy="484705"/>
          </a:xfrm>
          <a:prstGeom prst="rect">
            <a:avLst/>
          </a:prstGeom>
        </p:spPr>
      </p:pic>
      <p:sp>
        <p:nvSpPr>
          <p:cNvPr id="9" name="Rectangle 8">
            <a:extLst>
              <a:ext uri="{FF2B5EF4-FFF2-40B4-BE49-F238E27FC236}">
                <a16:creationId xmlns:a16="http://schemas.microsoft.com/office/drawing/2014/main" id="{AD3D9D02-B47B-CD40-9AB9-9E26D3B43D90}"/>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Placeholder 1">
            <a:extLst>
              <a:ext uri="{FF2B5EF4-FFF2-40B4-BE49-F238E27FC236}">
                <a16:creationId xmlns:a16="http://schemas.microsoft.com/office/drawing/2014/main" id="{CC3EBD3D-9765-074B-A8D2-8A5F777580B9}"/>
              </a:ext>
            </a:extLst>
          </p:cNvPr>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4135033604"/>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eadline and Content-N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1755" y="1684485"/>
            <a:ext cx="10948492" cy="4223616"/>
          </a:xfrm>
        </p:spPr>
        <p:txBody>
          <a:bodyPr lIns="0" tIns="0" rIns="0" bIns="0"/>
          <a:lstStyle>
            <a:lvl1pPr>
              <a:buClr>
                <a:srgbClr val="FA0023"/>
              </a:buClr>
              <a:buSzPct val="150000"/>
              <a:defRPr sz="1875">
                <a:solidFill>
                  <a:srgbClr val="323232"/>
                </a:solidFill>
              </a:defRPr>
            </a:lvl1pPr>
            <a:lvl2pPr>
              <a:buClr>
                <a:srgbClr val="0644A1"/>
              </a:buClr>
              <a:defRPr sz="1667">
                <a:solidFill>
                  <a:srgbClr val="323232"/>
                </a:solidFill>
              </a:defRPr>
            </a:lvl2pPr>
            <a:lvl3pPr>
              <a:buClr>
                <a:srgbClr val="0644A1"/>
              </a:buClr>
              <a:defRPr sz="1458">
                <a:solidFill>
                  <a:srgbClr val="323232"/>
                </a:solidFill>
              </a:defRPr>
            </a:lvl3pPr>
            <a:lvl4pPr>
              <a:buClr>
                <a:srgbClr val="0644A1"/>
              </a:buClr>
              <a:defRPr sz="1250">
                <a:solidFill>
                  <a:srgbClr val="323232"/>
                </a:solidFill>
              </a:defRPr>
            </a:lvl4pPr>
          </a:lstStyle>
          <a:p>
            <a:r>
              <a:rPr lang="en-US"/>
              <a:t>Bullet point Sky text 18pt</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8" name="Rectangle 7">
            <a:extLst>
              <a:ext uri="{FF2B5EF4-FFF2-40B4-BE49-F238E27FC236}">
                <a16:creationId xmlns:a16="http://schemas.microsoft.com/office/drawing/2014/main" id="{060BD964-F2E2-E946-97AD-53CD448707E5}"/>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itle Placeholder 1">
            <a:extLst>
              <a:ext uri="{FF2B5EF4-FFF2-40B4-BE49-F238E27FC236}">
                <a16:creationId xmlns:a16="http://schemas.microsoft.com/office/drawing/2014/main" id="{3DEECDB6-0125-0742-A05D-437E71EE428B}"/>
              </a:ext>
            </a:extLst>
          </p:cNvPr>
          <p:cNvSpPr>
            <a:spLocks noGrp="1"/>
          </p:cNvSpPr>
          <p:nvPr>
            <p:ph type="title"/>
          </p:nvPr>
        </p:nvSpPr>
        <p:spPr>
          <a:xfrm>
            <a:off x="634985" y="608574"/>
            <a:ext cx="10948493" cy="992357"/>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27257208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eadline and Content 2-NL">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1755" y="1684487"/>
            <a:ext cx="5353596" cy="4223614"/>
          </a:xfrm>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6222502" y="1684487"/>
            <a:ext cx="5347745" cy="4223614"/>
          </a:xfrm>
        </p:spPr>
        <p:txBody>
          <a:bodyPr>
            <a:noAutofit/>
          </a:bodyPr>
          <a:lstStyle>
            <a:lvl1pPr>
              <a:buClr>
                <a:srgbClr val="FA0023"/>
              </a:buClr>
              <a:buSzPct val="150000"/>
              <a:defRPr sz="1875">
                <a:solidFill>
                  <a:srgbClr val="323232"/>
                </a:solidFill>
              </a:defRPr>
            </a:lvl1pPr>
            <a:lvl2pPr>
              <a:buClr>
                <a:srgbClr val="FA0023"/>
              </a:buClr>
              <a:defRPr sz="1667">
                <a:solidFill>
                  <a:srgbClr val="323232"/>
                </a:solidFill>
              </a:defRPr>
            </a:lvl2pPr>
            <a:lvl3pPr>
              <a:buClr>
                <a:srgbClr val="FA0023"/>
              </a:buClr>
              <a:defRPr sz="1458">
                <a:solidFill>
                  <a:srgbClr val="323232"/>
                </a:solidFill>
              </a:defRPr>
            </a:lvl3pPr>
            <a:lvl4pPr>
              <a:buClr>
                <a:srgbClr val="FA0023"/>
              </a:buClr>
              <a:defRPr sz="1250">
                <a:solidFill>
                  <a:srgbClr val="323232"/>
                </a:solidFill>
              </a:defRPr>
            </a:lvl4pPr>
            <a:lvl5pPr>
              <a:defRPr sz="1562"/>
            </a:lvl5pPr>
            <a:lvl6pPr>
              <a:defRPr sz="2396"/>
            </a:lvl6pPr>
            <a:lvl7pPr>
              <a:defRPr sz="2396"/>
            </a:lvl7pPr>
            <a:lvl8pPr>
              <a:defRPr sz="2396"/>
            </a:lvl8pPr>
            <a:lvl9pPr>
              <a:defRPr sz="2396"/>
            </a:lvl9pPr>
          </a:lstStyle>
          <a:p>
            <a:r>
              <a:rPr lang="en-US"/>
              <a:t>Bullet point Sky text 18pt</a:t>
            </a:r>
          </a:p>
          <a:p>
            <a:pPr lvl="1"/>
            <a:r>
              <a:rPr lang="en-US"/>
              <a:t>Second level</a:t>
            </a:r>
          </a:p>
          <a:p>
            <a:pPr lvl="2"/>
            <a:r>
              <a:rPr lang="en-US"/>
              <a:t>Third level</a:t>
            </a:r>
          </a:p>
          <a:p>
            <a:pPr lvl="3"/>
            <a:r>
              <a:rPr lang="en-US"/>
              <a:t>Fourth level</a:t>
            </a:r>
          </a:p>
        </p:txBody>
      </p:sp>
      <p:sp>
        <p:nvSpPr>
          <p:cNvPr id="10" name="Text Placeholder 4">
            <a:extLst>
              <a:ext uri="{FF2B5EF4-FFF2-40B4-BE49-F238E27FC236}">
                <a16:creationId xmlns:a16="http://schemas.microsoft.com/office/drawing/2014/main" id="{C24FD413-3AF6-E345-B320-99A145828362}"/>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11" name="Rectangle 10">
            <a:extLst>
              <a:ext uri="{FF2B5EF4-FFF2-40B4-BE49-F238E27FC236}">
                <a16:creationId xmlns:a16="http://schemas.microsoft.com/office/drawing/2014/main" id="{FA1414DD-F1FF-C843-903F-988C0A8FD14F}"/>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Placeholder 1">
            <a:extLst>
              <a:ext uri="{FF2B5EF4-FFF2-40B4-BE49-F238E27FC236}">
                <a16:creationId xmlns:a16="http://schemas.microsoft.com/office/drawing/2014/main" id="{31D7AAC5-DA2B-A44C-8ACA-B1AE595B067D}"/>
              </a:ext>
            </a:extLst>
          </p:cNvPr>
          <p:cNvSpPr>
            <a:spLocks noGrp="1"/>
          </p:cNvSpPr>
          <p:nvPr>
            <p:ph type="title"/>
          </p:nvPr>
        </p:nvSpPr>
        <p:spPr>
          <a:xfrm>
            <a:off x="634985"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1138317604"/>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Headline only-NL">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621756" y="5991659"/>
            <a:ext cx="4872592" cy="347282"/>
          </a:xfrm>
        </p:spPr>
        <p:txBody>
          <a:bodyPr anchor="b"/>
          <a:lstStyle>
            <a:lvl1pPr marL="0" indent="0">
              <a:buNone/>
              <a:defRPr sz="937">
                <a:solidFill>
                  <a:srgbClr val="000000"/>
                </a:solidFill>
              </a:defRPr>
            </a:lvl1pPr>
          </a:lstStyle>
          <a:p>
            <a:pPr lvl="0"/>
            <a:r>
              <a:rPr lang="en-US"/>
              <a:t>Edit Master text styles</a:t>
            </a:r>
          </a:p>
        </p:txBody>
      </p:sp>
      <p:sp>
        <p:nvSpPr>
          <p:cNvPr id="6" name="Rectangle 5">
            <a:extLst>
              <a:ext uri="{FF2B5EF4-FFF2-40B4-BE49-F238E27FC236}">
                <a16:creationId xmlns:a16="http://schemas.microsoft.com/office/drawing/2014/main" id="{E10BB793-F845-5640-9F18-1F2FF8B8C14E}"/>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itle Placeholder 1">
            <a:extLst>
              <a:ext uri="{FF2B5EF4-FFF2-40B4-BE49-F238E27FC236}">
                <a16:creationId xmlns:a16="http://schemas.microsoft.com/office/drawing/2014/main" id="{7C4D8CA5-EDB1-114D-A64A-0FF4D91D3B64}"/>
              </a:ext>
            </a:extLst>
          </p:cNvPr>
          <p:cNvSpPr>
            <a:spLocks noGrp="1"/>
          </p:cNvSpPr>
          <p:nvPr>
            <p:ph type="title"/>
          </p:nvPr>
        </p:nvSpPr>
        <p:spPr>
          <a:xfrm>
            <a:off x="634985" y="608573"/>
            <a:ext cx="10948493" cy="1060039"/>
          </a:xfrm>
          <a:prstGeom prst="rect">
            <a:avLst/>
          </a:prstGeom>
        </p:spPr>
        <p:txBody>
          <a:bodyPr vert="horz" lIns="0" tIns="0" rIns="0" bIns="0" rtlCol="0" anchor="t" anchorCtr="0">
            <a:noAutofit/>
          </a:bodyPr>
          <a:lstStyle/>
          <a:p>
            <a:endParaRPr lang="en-GB"/>
          </a:p>
        </p:txBody>
      </p:sp>
    </p:spTree>
    <p:extLst>
      <p:ext uri="{BB962C8B-B14F-4D97-AF65-F5344CB8AC3E}">
        <p14:creationId xmlns:p14="http://schemas.microsoft.com/office/powerpoint/2010/main" val="95943569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465668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wo column body copy">
    <p:spTree>
      <p:nvGrpSpPr>
        <p:cNvPr id="1" name=""/>
        <p:cNvGrpSpPr/>
        <p:nvPr/>
      </p:nvGrpSpPr>
      <p:grpSpPr>
        <a:xfrm>
          <a:off x="0" y="0"/>
          <a:ext cx="0" cy="0"/>
          <a:chOff x="0" y="0"/>
          <a:chExt cx="0" cy="0"/>
        </a:xfrm>
      </p:grpSpPr>
      <p:sp>
        <p:nvSpPr>
          <p:cNvPr id="7" name="Text Placeholder 8"/>
          <p:cNvSpPr>
            <a:spLocks noGrp="1"/>
          </p:cNvSpPr>
          <p:nvPr>
            <p:ph type="body" sz="quarter" idx="15" hasCustomPrompt="1"/>
          </p:nvPr>
        </p:nvSpPr>
        <p:spPr>
          <a:xfrm>
            <a:off x="407368" y="1412776"/>
            <a:ext cx="11377265" cy="4968550"/>
          </a:xfrm>
          <a:prstGeom prst="rect">
            <a:avLst/>
          </a:prstGeom>
        </p:spPr>
        <p:txBody>
          <a:bodyPr numCol="2" spcCol="144000" anchor="t" anchorCtr="0">
            <a:normAutofit/>
          </a:bodyPr>
          <a:lstStyle>
            <a:lvl1pPr marL="257175" indent="-257175">
              <a:lnSpc>
                <a:spcPct val="100000"/>
              </a:lnSpc>
              <a:buFont typeface="Arial" panose="020B0604020202020204" pitchFamily="34" charset="0"/>
              <a:buChar char="•"/>
              <a:defRPr sz="2000" b="0">
                <a:solidFill>
                  <a:schemeClr val="tx1"/>
                </a:solidFill>
                <a:latin typeface="Arial" charset="0"/>
                <a:ea typeface="Arial" charset="0"/>
                <a:cs typeface="Arial" charset="0"/>
              </a:defRPr>
            </a:lvl1pPr>
            <a:lvl2pPr>
              <a:lnSpc>
                <a:spcPct val="100000"/>
              </a:lnSpc>
              <a:defRPr sz="2000" b="0" i="0">
                <a:latin typeface="Arial" charset="0"/>
                <a:ea typeface="Arial" charset="0"/>
                <a:cs typeface="Arial" charset="0"/>
              </a:defRPr>
            </a:lvl2pPr>
            <a:lvl3pPr>
              <a:lnSpc>
                <a:spcPct val="100000"/>
              </a:lnSpc>
              <a:defRPr sz="2000" b="0" i="0">
                <a:latin typeface="Arial" charset="0"/>
                <a:ea typeface="Arial" charset="0"/>
                <a:cs typeface="Arial" charset="0"/>
              </a:defRPr>
            </a:lvl3pPr>
            <a:lvl4pPr>
              <a:lnSpc>
                <a:spcPct val="100000"/>
              </a:lnSpc>
              <a:defRPr sz="2000" b="0" i="0">
                <a:latin typeface="Arial" charset="0"/>
                <a:ea typeface="Arial" charset="0"/>
                <a:cs typeface="Arial" charset="0"/>
              </a:defRPr>
            </a:lvl4pPr>
            <a:lvl5pPr>
              <a:lnSpc>
                <a:spcPct val="100000"/>
              </a:lnSpc>
              <a:defRPr sz="2000"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4"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38713318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 Placeholder 2">
            <a:extLst>
              <a:ext uri="{FF2B5EF4-FFF2-40B4-BE49-F238E27FC236}">
                <a16:creationId xmlns:a16="http://schemas.microsoft.com/office/drawing/2014/main" id="{BAFBFE89-7538-2A4D-AFE1-53695083668C}"/>
              </a:ext>
            </a:extLst>
          </p:cNvPr>
          <p:cNvSpPr>
            <a:spLocks noGrp="1"/>
          </p:cNvSpPr>
          <p:nvPr>
            <p:ph type="body" sz="quarter" idx="10" hasCustomPrompt="1"/>
          </p:nvPr>
        </p:nvSpPr>
        <p:spPr>
          <a:xfrm>
            <a:off x="2335711" y="5341534"/>
            <a:ext cx="7518924" cy="850016"/>
          </a:xfrm>
        </p:spPr>
        <p:txBody>
          <a:bodyPr/>
          <a:lstStyle>
            <a:lvl1pPr marL="0" indent="0" algn="ctr">
              <a:buFontTx/>
              <a:buNone/>
              <a:defRPr sz="2915">
                <a:solidFill>
                  <a:schemeClr val="tx1"/>
                </a:solidFill>
              </a:defRPr>
            </a:lvl1pPr>
          </a:lstStyle>
          <a:p>
            <a:pPr lvl="0"/>
            <a:r>
              <a:rPr lang="en-US"/>
              <a:t>Click to add text</a:t>
            </a:r>
          </a:p>
        </p:txBody>
      </p:sp>
    </p:spTree>
    <p:extLst>
      <p:ext uri="{BB962C8B-B14F-4D97-AF65-F5344CB8AC3E}">
        <p14:creationId xmlns:p14="http://schemas.microsoft.com/office/powerpoint/2010/main" val="3746778250"/>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Blank-N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A0EA18-594C-D34F-A484-C0048D877BA7}"/>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 Placeholder 2">
            <a:extLst>
              <a:ext uri="{FF2B5EF4-FFF2-40B4-BE49-F238E27FC236}">
                <a16:creationId xmlns:a16="http://schemas.microsoft.com/office/drawing/2014/main" id="{BAFBFE89-7538-2A4D-AFE1-53695083668C}"/>
              </a:ext>
            </a:extLst>
          </p:cNvPr>
          <p:cNvSpPr>
            <a:spLocks noGrp="1"/>
          </p:cNvSpPr>
          <p:nvPr>
            <p:ph type="body" sz="quarter" idx="10" hasCustomPrompt="1"/>
          </p:nvPr>
        </p:nvSpPr>
        <p:spPr>
          <a:xfrm>
            <a:off x="2335712" y="5341534"/>
            <a:ext cx="7518924" cy="850016"/>
          </a:xfrm>
        </p:spPr>
        <p:txBody>
          <a:bodyPr/>
          <a:lstStyle>
            <a:lvl1pPr marL="0" indent="0" algn="ctr">
              <a:buFontTx/>
              <a:buNone/>
              <a:defRPr sz="2914">
                <a:solidFill>
                  <a:schemeClr val="tx1"/>
                </a:solidFill>
              </a:defRPr>
            </a:lvl1pPr>
          </a:lstStyle>
          <a:p>
            <a:pPr lvl="0"/>
            <a:r>
              <a:rPr lang="en-US"/>
              <a:t>Click to add text</a:t>
            </a:r>
          </a:p>
        </p:txBody>
      </p:sp>
    </p:spTree>
    <p:extLst>
      <p:ext uri="{BB962C8B-B14F-4D97-AF65-F5344CB8AC3E}">
        <p14:creationId xmlns:p14="http://schemas.microsoft.com/office/powerpoint/2010/main" val="4217785318"/>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Image Placeholder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297651" y="293539"/>
            <a:ext cx="11596705" cy="6270928"/>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2085711597"/>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Image Placeholder 3">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50E749BF-9C93-1247-825E-08855363E874}"/>
              </a:ext>
            </a:extLst>
          </p:cNvPr>
          <p:cNvSpPr>
            <a:spLocks noGrp="1"/>
          </p:cNvSpPr>
          <p:nvPr>
            <p:ph type="pic" sz="quarter" idx="13" hasCustomPrompt="1"/>
          </p:nvPr>
        </p:nvSpPr>
        <p:spPr>
          <a:xfrm>
            <a:off x="297647" y="293539"/>
            <a:ext cx="5805319"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4" name="Picture Placeholder 2">
            <a:extLst>
              <a:ext uri="{FF2B5EF4-FFF2-40B4-BE49-F238E27FC236}">
                <a16:creationId xmlns:a16="http://schemas.microsoft.com/office/drawing/2014/main" id="{476C71CA-4204-2E40-9A5A-093606814E16}"/>
              </a:ext>
            </a:extLst>
          </p:cNvPr>
          <p:cNvSpPr>
            <a:spLocks noGrp="1"/>
          </p:cNvSpPr>
          <p:nvPr>
            <p:ph type="pic" sz="quarter" idx="15" hasCustomPrompt="1"/>
          </p:nvPr>
        </p:nvSpPr>
        <p:spPr>
          <a:xfrm>
            <a:off x="6102969" y="293539"/>
            <a:ext cx="5768234"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5" name="Picture Placeholder 2">
            <a:extLst>
              <a:ext uri="{FF2B5EF4-FFF2-40B4-BE49-F238E27FC236}">
                <a16:creationId xmlns:a16="http://schemas.microsoft.com/office/drawing/2014/main" id="{0E386B42-295A-7D4E-9ECF-3804A4D9A783}"/>
              </a:ext>
            </a:extLst>
          </p:cNvPr>
          <p:cNvSpPr>
            <a:spLocks noGrp="1"/>
          </p:cNvSpPr>
          <p:nvPr>
            <p:ph type="pic" sz="quarter" idx="16" hasCustomPrompt="1"/>
          </p:nvPr>
        </p:nvSpPr>
        <p:spPr>
          <a:xfrm>
            <a:off x="297648" y="3427465"/>
            <a:ext cx="5805320" cy="3114675"/>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6" name="Picture Placeholder 2">
            <a:extLst>
              <a:ext uri="{FF2B5EF4-FFF2-40B4-BE49-F238E27FC236}">
                <a16:creationId xmlns:a16="http://schemas.microsoft.com/office/drawing/2014/main" id="{5796028E-C9FE-1F4D-BC03-0EC6AFA34E5F}"/>
              </a:ext>
            </a:extLst>
          </p:cNvPr>
          <p:cNvSpPr>
            <a:spLocks noGrp="1"/>
          </p:cNvSpPr>
          <p:nvPr>
            <p:ph type="pic" sz="quarter" idx="17" hasCustomPrompt="1"/>
          </p:nvPr>
        </p:nvSpPr>
        <p:spPr>
          <a:xfrm>
            <a:off x="6102969" y="3427465"/>
            <a:ext cx="5768234" cy="3114675"/>
          </a:xfrm>
          <a:solidFill>
            <a:schemeClr val="bg1">
              <a:lumMod val="95000"/>
            </a:schemeClr>
          </a:solidFill>
          <a:ln>
            <a:noFill/>
          </a:ln>
        </p:spPr>
        <p:txBody>
          <a:bodyPr anchor="ctr"/>
          <a:lstStyle>
            <a:lvl1pPr marL="0" indent="0" algn="ctr">
              <a:buFontTx/>
              <a:buNone/>
              <a:defRPr/>
            </a:lvl1pPr>
          </a:lstStyle>
          <a:p>
            <a:r>
              <a:rPr lang="en-US"/>
              <a:t>Drag image here</a:t>
            </a:r>
          </a:p>
        </p:txBody>
      </p:sp>
      <p:cxnSp>
        <p:nvCxnSpPr>
          <p:cNvPr id="5" name="Straight Connector 4">
            <a:extLst>
              <a:ext uri="{FF2B5EF4-FFF2-40B4-BE49-F238E27FC236}">
                <a16:creationId xmlns:a16="http://schemas.microsoft.com/office/drawing/2014/main" id="{DAD95D42-6FD1-AB47-9C0B-C18F7469BF53}"/>
              </a:ext>
            </a:extLst>
          </p:cNvPr>
          <p:cNvCxnSpPr>
            <a:cxnSpLocks/>
          </p:cNvCxnSpPr>
          <p:nvPr userDrawn="1"/>
        </p:nvCxnSpPr>
        <p:spPr>
          <a:xfrm flipH="1">
            <a:off x="6095176" y="277827"/>
            <a:ext cx="7792" cy="62835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32D7AF-6D47-9C46-808B-9CC75995E9E2}"/>
              </a:ext>
            </a:extLst>
          </p:cNvPr>
          <p:cNvCxnSpPr>
            <a:cxnSpLocks/>
          </p:cNvCxnSpPr>
          <p:nvPr userDrawn="1"/>
        </p:nvCxnSpPr>
        <p:spPr>
          <a:xfrm flipH="1">
            <a:off x="297649" y="3427463"/>
            <a:ext cx="115967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19897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Image Placeholder 3">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AF721F0-815E-DE45-9290-E449F1BF2B20}"/>
              </a:ext>
            </a:extLst>
          </p:cNvPr>
          <p:cNvSpPr>
            <a:spLocks noGrp="1"/>
          </p:cNvSpPr>
          <p:nvPr>
            <p:ph type="pic" sz="quarter" idx="13" hasCustomPrompt="1"/>
          </p:nvPr>
        </p:nvSpPr>
        <p:spPr>
          <a:xfrm>
            <a:off x="297647" y="293539"/>
            <a:ext cx="3847931"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9" name="Picture Placeholder 2">
            <a:extLst>
              <a:ext uri="{FF2B5EF4-FFF2-40B4-BE49-F238E27FC236}">
                <a16:creationId xmlns:a16="http://schemas.microsoft.com/office/drawing/2014/main" id="{341F2E20-B80E-B04B-A9AF-0D16CD55399F}"/>
              </a:ext>
            </a:extLst>
          </p:cNvPr>
          <p:cNvSpPr>
            <a:spLocks noGrp="1"/>
          </p:cNvSpPr>
          <p:nvPr>
            <p:ph type="pic" sz="quarter" idx="14" hasCustomPrompt="1"/>
          </p:nvPr>
        </p:nvSpPr>
        <p:spPr>
          <a:xfrm>
            <a:off x="4154387" y="293539"/>
            <a:ext cx="3847931"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Picture Placeholder 2">
            <a:extLst>
              <a:ext uri="{FF2B5EF4-FFF2-40B4-BE49-F238E27FC236}">
                <a16:creationId xmlns:a16="http://schemas.microsoft.com/office/drawing/2014/main" id="{A1BF4C05-BF12-3D4E-95D0-414989E87146}"/>
              </a:ext>
            </a:extLst>
          </p:cNvPr>
          <p:cNvSpPr>
            <a:spLocks noGrp="1"/>
          </p:cNvSpPr>
          <p:nvPr>
            <p:ph type="pic" sz="quarter" idx="15" hasCustomPrompt="1"/>
          </p:nvPr>
        </p:nvSpPr>
        <p:spPr>
          <a:xfrm>
            <a:off x="8011125" y="293539"/>
            <a:ext cx="3847931"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1" name="Picture Placeholder 2">
            <a:extLst>
              <a:ext uri="{FF2B5EF4-FFF2-40B4-BE49-F238E27FC236}">
                <a16:creationId xmlns:a16="http://schemas.microsoft.com/office/drawing/2014/main" id="{6B5F783E-D0BB-A749-B41C-5D02AA0AC5DE}"/>
              </a:ext>
            </a:extLst>
          </p:cNvPr>
          <p:cNvSpPr>
            <a:spLocks noGrp="1"/>
          </p:cNvSpPr>
          <p:nvPr>
            <p:ph type="pic" sz="quarter" idx="16" hasCustomPrompt="1"/>
          </p:nvPr>
        </p:nvSpPr>
        <p:spPr>
          <a:xfrm>
            <a:off x="297647" y="3447870"/>
            <a:ext cx="3847931"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3" name="Picture Placeholder 2">
            <a:extLst>
              <a:ext uri="{FF2B5EF4-FFF2-40B4-BE49-F238E27FC236}">
                <a16:creationId xmlns:a16="http://schemas.microsoft.com/office/drawing/2014/main" id="{C0EB3803-76DC-7E40-BF0A-5F3F4BC8CA56}"/>
              </a:ext>
            </a:extLst>
          </p:cNvPr>
          <p:cNvSpPr>
            <a:spLocks noGrp="1"/>
          </p:cNvSpPr>
          <p:nvPr>
            <p:ph type="pic" sz="quarter" idx="17" hasCustomPrompt="1"/>
          </p:nvPr>
        </p:nvSpPr>
        <p:spPr>
          <a:xfrm>
            <a:off x="4154387" y="3447870"/>
            <a:ext cx="3847931"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7" name="Picture Placeholder 2">
            <a:extLst>
              <a:ext uri="{FF2B5EF4-FFF2-40B4-BE49-F238E27FC236}">
                <a16:creationId xmlns:a16="http://schemas.microsoft.com/office/drawing/2014/main" id="{6D52681C-8DEA-AD48-966F-50CE5D2D4115}"/>
              </a:ext>
            </a:extLst>
          </p:cNvPr>
          <p:cNvSpPr>
            <a:spLocks noGrp="1"/>
          </p:cNvSpPr>
          <p:nvPr>
            <p:ph type="pic" sz="quarter" idx="18" hasCustomPrompt="1"/>
          </p:nvPr>
        </p:nvSpPr>
        <p:spPr>
          <a:xfrm>
            <a:off x="8011125" y="3447870"/>
            <a:ext cx="3847931" cy="3133927"/>
          </a:xfrm>
          <a:solidFill>
            <a:schemeClr val="bg1">
              <a:lumMod val="95000"/>
            </a:schemeClr>
          </a:solidFill>
          <a:ln>
            <a:noFill/>
          </a:ln>
        </p:spPr>
        <p:txBody>
          <a:bodyPr anchor="ctr"/>
          <a:lstStyle>
            <a:lvl1pPr marL="0" indent="0" algn="ctr">
              <a:buFontTx/>
              <a:buNone/>
              <a:defRPr/>
            </a:lvl1pPr>
          </a:lstStyle>
          <a:p>
            <a:r>
              <a:rPr lang="en-US"/>
              <a:t>Drag image here</a:t>
            </a:r>
          </a:p>
        </p:txBody>
      </p:sp>
      <p:cxnSp>
        <p:nvCxnSpPr>
          <p:cNvPr id="18" name="Straight Connector 17">
            <a:extLst>
              <a:ext uri="{FF2B5EF4-FFF2-40B4-BE49-F238E27FC236}">
                <a16:creationId xmlns:a16="http://schemas.microsoft.com/office/drawing/2014/main" id="{E0CBDC3A-EAEB-B149-8036-790431C76FDB}"/>
              </a:ext>
            </a:extLst>
          </p:cNvPr>
          <p:cNvCxnSpPr>
            <a:cxnSpLocks/>
          </p:cNvCxnSpPr>
          <p:nvPr userDrawn="1"/>
        </p:nvCxnSpPr>
        <p:spPr>
          <a:xfrm flipH="1">
            <a:off x="4154388" y="277827"/>
            <a:ext cx="7792" cy="62835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7F918A-77E7-5A4E-A5CA-14A34BDC5721}"/>
              </a:ext>
            </a:extLst>
          </p:cNvPr>
          <p:cNvCxnSpPr>
            <a:cxnSpLocks/>
          </p:cNvCxnSpPr>
          <p:nvPr userDrawn="1"/>
        </p:nvCxnSpPr>
        <p:spPr>
          <a:xfrm flipH="1">
            <a:off x="297649" y="3443078"/>
            <a:ext cx="115967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E6B058-E1CB-9B43-90D0-B23C16F04E77}"/>
              </a:ext>
            </a:extLst>
          </p:cNvPr>
          <p:cNvCxnSpPr>
            <a:cxnSpLocks/>
          </p:cNvCxnSpPr>
          <p:nvPr userDrawn="1"/>
        </p:nvCxnSpPr>
        <p:spPr>
          <a:xfrm flipH="1">
            <a:off x="7995513" y="277827"/>
            <a:ext cx="7792" cy="62835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9070370"/>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mage Placeholder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1" y="3"/>
            <a:ext cx="12192001"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95383195"/>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mage Placeholder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22ECAF-592E-2742-A8B4-BAFECA80D3AF}"/>
              </a:ext>
            </a:extLst>
          </p:cNvPr>
          <p:cNvSpPr>
            <a:spLocks noGrp="1"/>
          </p:cNvSpPr>
          <p:nvPr>
            <p:ph type="pic" sz="quarter" idx="10" hasCustomPrompt="1"/>
          </p:nvPr>
        </p:nvSpPr>
        <p:spPr>
          <a:xfrm>
            <a:off x="0" y="3"/>
            <a:ext cx="6089032"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0" name="Picture Placeholder 2">
            <a:extLst>
              <a:ext uri="{FF2B5EF4-FFF2-40B4-BE49-F238E27FC236}">
                <a16:creationId xmlns:a16="http://schemas.microsoft.com/office/drawing/2014/main" id="{1F689F95-F7B2-F94C-88BE-7B8EC3E04C04}"/>
              </a:ext>
            </a:extLst>
          </p:cNvPr>
          <p:cNvSpPr>
            <a:spLocks noGrp="1"/>
          </p:cNvSpPr>
          <p:nvPr>
            <p:ph type="pic" sz="quarter" idx="12" hasCustomPrompt="1"/>
          </p:nvPr>
        </p:nvSpPr>
        <p:spPr>
          <a:xfrm>
            <a:off x="6089033" y="3"/>
            <a:ext cx="6102969" cy="6858000"/>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734218805"/>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mage Placeholder 3">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50E749BF-9C93-1247-825E-08855363E874}"/>
              </a:ext>
            </a:extLst>
          </p:cNvPr>
          <p:cNvSpPr>
            <a:spLocks noGrp="1"/>
          </p:cNvSpPr>
          <p:nvPr>
            <p:ph type="pic" sz="quarter" idx="13" hasCustomPrompt="1"/>
          </p:nvPr>
        </p:nvSpPr>
        <p:spPr>
          <a:xfrm>
            <a:off x="0" y="2"/>
            <a:ext cx="6102969"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4" name="Picture Placeholder 2">
            <a:extLst>
              <a:ext uri="{FF2B5EF4-FFF2-40B4-BE49-F238E27FC236}">
                <a16:creationId xmlns:a16="http://schemas.microsoft.com/office/drawing/2014/main" id="{476C71CA-4204-2E40-9A5A-093606814E16}"/>
              </a:ext>
            </a:extLst>
          </p:cNvPr>
          <p:cNvSpPr>
            <a:spLocks noGrp="1"/>
          </p:cNvSpPr>
          <p:nvPr>
            <p:ph type="pic" sz="quarter" idx="15" hasCustomPrompt="1"/>
          </p:nvPr>
        </p:nvSpPr>
        <p:spPr>
          <a:xfrm>
            <a:off x="6102968" y="2"/>
            <a:ext cx="6089032"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5" name="Picture Placeholder 2">
            <a:extLst>
              <a:ext uri="{FF2B5EF4-FFF2-40B4-BE49-F238E27FC236}">
                <a16:creationId xmlns:a16="http://schemas.microsoft.com/office/drawing/2014/main" id="{0E386B42-295A-7D4E-9ECF-3804A4D9A783}"/>
              </a:ext>
            </a:extLst>
          </p:cNvPr>
          <p:cNvSpPr>
            <a:spLocks noGrp="1"/>
          </p:cNvSpPr>
          <p:nvPr>
            <p:ph type="pic" sz="quarter" idx="16" hasCustomPrompt="1"/>
          </p:nvPr>
        </p:nvSpPr>
        <p:spPr>
          <a:xfrm>
            <a:off x="-1" y="3427466"/>
            <a:ext cx="6102968"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6" name="Picture Placeholder 2">
            <a:extLst>
              <a:ext uri="{FF2B5EF4-FFF2-40B4-BE49-F238E27FC236}">
                <a16:creationId xmlns:a16="http://schemas.microsoft.com/office/drawing/2014/main" id="{5796028E-C9FE-1F4D-BC03-0EC6AFA34E5F}"/>
              </a:ext>
            </a:extLst>
          </p:cNvPr>
          <p:cNvSpPr>
            <a:spLocks noGrp="1"/>
          </p:cNvSpPr>
          <p:nvPr>
            <p:ph type="pic" sz="quarter" idx="17" hasCustomPrompt="1"/>
          </p:nvPr>
        </p:nvSpPr>
        <p:spPr>
          <a:xfrm>
            <a:off x="6102968" y="3427466"/>
            <a:ext cx="6089032" cy="3427464"/>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98245761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PONSORSHIP FORM PG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713" y="608572"/>
            <a:ext cx="10948493" cy="1060039"/>
          </a:xfrm>
        </p:spPr>
        <p:txBody>
          <a:bodyPr>
            <a:noAutofit/>
          </a:bodyPr>
          <a:lstStyle>
            <a:lvl1pPr>
              <a:lnSpc>
                <a:spcPts val="3124"/>
              </a:lnSpc>
              <a:spcBef>
                <a:spcPts val="0"/>
              </a:spcBef>
              <a:defRPr sz="2915">
                <a:latin typeface="+mj-lt"/>
              </a:defRPr>
            </a:lvl1pPr>
          </a:lstStyle>
          <a:p>
            <a:r>
              <a:rPr lang="en-US"/>
              <a:t>Heading Sky text 28pt</a:t>
            </a:r>
            <a:endParaRPr lang="en-GB"/>
          </a:p>
        </p:txBody>
      </p:sp>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2"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45578"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7" name="Text Placeholder 4">
            <a:extLst>
              <a:ext uri="{FF2B5EF4-FFF2-40B4-BE49-F238E27FC236}">
                <a16:creationId xmlns:a16="http://schemas.microsoft.com/office/drawing/2014/main" id="{F34D8F65-C954-224A-AA65-C0AA0C6FB85D}"/>
              </a:ext>
            </a:extLst>
          </p:cNvPr>
          <p:cNvSpPr>
            <a:spLocks noGrp="1"/>
          </p:cNvSpPr>
          <p:nvPr>
            <p:ph type="body" sz="quarter" idx="12"/>
          </p:nvPr>
        </p:nvSpPr>
        <p:spPr>
          <a:xfrm>
            <a:off x="8008391"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10" name="TextBox 9">
            <a:extLst>
              <a:ext uri="{FF2B5EF4-FFF2-40B4-BE49-F238E27FC236}">
                <a16:creationId xmlns:a16="http://schemas.microsoft.com/office/drawing/2014/main" id="{CE2B0B26-1A50-4945-853F-C11DD53FBB3F}"/>
              </a:ext>
            </a:extLst>
          </p:cNvPr>
          <p:cNvSpPr txBox="1"/>
          <p:nvPr userDrawn="1"/>
        </p:nvSpPr>
        <p:spPr>
          <a:xfrm>
            <a:off x="295997" y="6198355"/>
            <a:ext cx="3811850" cy="737417"/>
          </a:xfrm>
          <a:prstGeom prst="rect">
            <a:avLst/>
          </a:prstGeom>
          <a:noFill/>
          <a:ln>
            <a:noFill/>
          </a:ln>
        </p:spPr>
        <p:txBody>
          <a:bodyPr wrap="square" lIns="0" rIns="0" rtlCol="0">
            <a:spAutoFit/>
          </a:bodyPr>
          <a:lstStyle/>
          <a:p>
            <a:pPr algn="l"/>
            <a:r>
              <a:rPr lang="en-US" sz="4165" i="0" u="none" strike="noStrike" kern="1200" spc="312">
                <a:ln w="6350">
                  <a:noFill/>
                </a:ln>
                <a:solidFill>
                  <a:schemeClr val="tx1">
                    <a:lumMod val="20000"/>
                    <a:lumOff val="80000"/>
                    <a:alpha val="40000"/>
                  </a:schemeClr>
                </a:solidFill>
                <a:effectLst/>
                <a:latin typeface="+mj-lt"/>
                <a:ea typeface="+mn-ea"/>
                <a:cs typeface="+mn-cs"/>
              </a:rPr>
              <a:t>SPONSORSHIP</a:t>
            </a:r>
          </a:p>
        </p:txBody>
      </p:sp>
      <p:pic>
        <p:nvPicPr>
          <p:cNvPr id="11" name="Picture 10">
            <a:extLst>
              <a:ext uri="{FF2B5EF4-FFF2-40B4-BE49-F238E27FC236}">
                <a16:creationId xmlns:a16="http://schemas.microsoft.com/office/drawing/2014/main" id="{BA603EFE-0404-FC4B-A0A3-C8729A8C89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4875" y="6287895"/>
            <a:ext cx="1936780" cy="425699"/>
          </a:xfrm>
          <a:prstGeom prst="rect">
            <a:avLst/>
          </a:prstGeom>
        </p:spPr>
      </p:pic>
      <p:cxnSp>
        <p:nvCxnSpPr>
          <p:cNvPr id="13" name="Straight Connector 12">
            <a:extLst>
              <a:ext uri="{FF2B5EF4-FFF2-40B4-BE49-F238E27FC236}">
                <a16:creationId xmlns:a16="http://schemas.microsoft.com/office/drawing/2014/main" id="{290B5C6E-FAB7-F24B-86AA-324655BF353F}"/>
              </a:ext>
            </a:extLst>
          </p:cNvPr>
          <p:cNvCxnSpPr>
            <a:cxnSpLocks/>
          </p:cNvCxnSpPr>
          <p:nvPr userDrawn="1"/>
        </p:nvCxnSpPr>
        <p:spPr>
          <a:xfrm>
            <a:off x="282767" y="1803540"/>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3E7119-B9B2-5E44-B199-A5B86A8E63D9}"/>
              </a:ext>
            </a:extLst>
          </p:cNvPr>
          <p:cNvCxnSpPr>
            <a:cxnSpLocks/>
          </p:cNvCxnSpPr>
          <p:nvPr userDrawn="1"/>
        </p:nvCxnSpPr>
        <p:spPr>
          <a:xfrm>
            <a:off x="282767" y="2152702"/>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54528F66-AEC0-244D-9420-32A0BC80D2F3}"/>
              </a:ext>
            </a:extLst>
          </p:cNvPr>
          <p:cNvSpPr>
            <a:spLocks noGrp="1"/>
          </p:cNvSpPr>
          <p:nvPr>
            <p:ph type="body" sz="quarter" idx="13"/>
          </p:nvPr>
        </p:nvSpPr>
        <p:spPr>
          <a:xfrm>
            <a:off x="294222" y="1729649"/>
            <a:ext cx="3523823" cy="347282"/>
          </a:xfrm>
        </p:spPr>
        <p:txBody>
          <a:bodyPr anchor="b"/>
          <a:lstStyle>
            <a:lvl1pPr marL="0" indent="0">
              <a:buNone/>
              <a:defRPr sz="1458">
                <a:solidFill>
                  <a:srgbClr val="000000"/>
                </a:solidFill>
                <a:latin typeface="+mj-lt"/>
              </a:defRPr>
            </a:lvl1pPr>
          </a:lstStyle>
          <a:p>
            <a:pPr lvl="0"/>
            <a:r>
              <a:rPr lang="en-US"/>
              <a:t>Edit Master text styles</a:t>
            </a:r>
          </a:p>
        </p:txBody>
      </p:sp>
      <p:sp>
        <p:nvSpPr>
          <p:cNvPr id="3" name="TextBox 2">
            <a:extLst>
              <a:ext uri="{FF2B5EF4-FFF2-40B4-BE49-F238E27FC236}">
                <a16:creationId xmlns:a16="http://schemas.microsoft.com/office/drawing/2014/main" id="{AD698533-61B6-3F45-A665-E3FAB5E37CA0}"/>
              </a:ext>
            </a:extLst>
          </p:cNvPr>
          <p:cNvSpPr txBox="1"/>
          <p:nvPr userDrawn="1"/>
        </p:nvSpPr>
        <p:spPr>
          <a:xfrm>
            <a:off x="2247839" y="-279413"/>
            <a:ext cx="0" cy="0"/>
          </a:xfrm>
          <a:prstGeom prst="rect">
            <a:avLst/>
          </a:prstGeom>
          <a:noFill/>
        </p:spPr>
        <p:txBody>
          <a:bodyPr wrap="none" lIns="112454" rIns="149939" rtlCol="0">
            <a:noAutofit/>
          </a:bodyPr>
          <a:lstStyle/>
          <a:p>
            <a:pPr algn="l"/>
            <a:endParaRPr lang="en-US" sz="1146"/>
          </a:p>
        </p:txBody>
      </p:sp>
      <p:sp>
        <p:nvSpPr>
          <p:cNvPr id="18" name="Text Placeholder 4">
            <a:extLst>
              <a:ext uri="{FF2B5EF4-FFF2-40B4-BE49-F238E27FC236}">
                <a16:creationId xmlns:a16="http://schemas.microsoft.com/office/drawing/2014/main" id="{2BD3F9E6-6BC9-D248-AE1D-5B6BAB51D032}"/>
              </a:ext>
            </a:extLst>
          </p:cNvPr>
          <p:cNvSpPr>
            <a:spLocks noGrp="1"/>
          </p:cNvSpPr>
          <p:nvPr>
            <p:ph type="body" sz="quarter" idx="14"/>
          </p:nvPr>
        </p:nvSpPr>
        <p:spPr>
          <a:xfrm>
            <a:off x="4145578" y="5532326"/>
            <a:ext cx="3523823" cy="347282"/>
          </a:xfrm>
        </p:spPr>
        <p:txBody>
          <a:bodyPr anchor="b"/>
          <a:lstStyle>
            <a:lvl1pPr marL="0" indent="0">
              <a:buNone/>
              <a:defRPr sz="1875" i="1">
                <a:gradFill>
                  <a:gsLst>
                    <a:gs pos="0">
                      <a:srgbClr val="FF9E00"/>
                    </a:gs>
                    <a:gs pos="24000">
                      <a:srgbClr val="CD0000"/>
                    </a:gs>
                    <a:gs pos="54000">
                      <a:srgbClr val="B5007D"/>
                    </a:gs>
                    <a:gs pos="99000">
                      <a:srgbClr val="0071FF"/>
                    </a:gs>
                    <a:gs pos="80000">
                      <a:srgbClr val="21429C"/>
                    </a:gs>
                  </a:gsLst>
                  <a:lin ang="0" scaled="0"/>
                </a:gradFill>
              </a:defRPr>
            </a:lvl1pPr>
          </a:lstStyle>
          <a:p>
            <a:pPr lvl="0"/>
            <a:r>
              <a:rPr lang="en-US"/>
              <a:t>Edit Master text styles</a:t>
            </a:r>
          </a:p>
        </p:txBody>
      </p:sp>
      <p:pic>
        <p:nvPicPr>
          <p:cNvPr id="15" name="Picture 14">
            <a:extLst>
              <a:ext uri="{FF2B5EF4-FFF2-40B4-BE49-F238E27FC236}">
                <a16:creationId xmlns:a16="http://schemas.microsoft.com/office/drawing/2014/main" id="{54347F7D-4A77-1945-AD00-7EB8A64A20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04262" y="2169355"/>
            <a:ext cx="80147" cy="3107968"/>
          </a:xfrm>
          <a:prstGeom prst="rect">
            <a:avLst/>
          </a:prstGeom>
        </p:spPr>
      </p:pic>
      <p:pic>
        <p:nvPicPr>
          <p:cNvPr id="17" name="Picture 16">
            <a:extLst>
              <a:ext uri="{FF2B5EF4-FFF2-40B4-BE49-F238E27FC236}">
                <a16:creationId xmlns:a16="http://schemas.microsoft.com/office/drawing/2014/main" id="{24E1841F-622B-1344-A57E-8C652A7193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8898" y="2169355"/>
            <a:ext cx="80147" cy="3107968"/>
          </a:xfrm>
          <a:prstGeom prst="rect">
            <a:avLst/>
          </a:prstGeom>
        </p:spPr>
      </p:pic>
    </p:spTree>
    <p:extLst>
      <p:ext uri="{BB962C8B-B14F-4D97-AF65-F5344CB8AC3E}">
        <p14:creationId xmlns:p14="http://schemas.microsoft.com/office/powerpoint/2010/main" val="3117265247"/>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b_SPONSORSHIP FORM OTHER">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2"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45578"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7" name="Text Placeholder 4">
            <a:extLst>
              <a:ext uri="{FF2B5EF4-FFF2-40B4-BE49-F238E27FC236}">
                <a16:creationId xmlns:a16="http://schemas.microsoft.com/office/drawing/2014/main" id="{F34D8F65-C954-224A-AA65-C0AA0C6FB85D}"/>
              </a:ext>
            </a:extLst>
          </p:cNvPr>
          <p:cNvSpPr>
            <a:spLocks noGrp="1"/>
          </p:cNvSpPr>
          <p:nvPr>
            <p:ph type="body" sz="quarter" idx="12"/>
          </p:nvPr>
        </p:nvSpPr>
        <p:spPr>
          <a:xfrm>
            <a:off x="8008391"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10" name="TextBox 9">
            <a:extLst>
              <a:ext uri="{FF2B5EF4-FFF2-40B4-BE49-F238E27FC236}">
                <a16:creationId xmlns:a16="http://schemas.microsoft.com/office/drawing/2014/main" id="{CE2B0B26-1A50-4945-853F-C11DD53FBB3F}"/>
              </a:ext>
            </a:extLst>
          </p:cNvPr>
          <p:cNvSpPr txBox="1"/>
          <p:nvPr userDrawn="1"/>
        </p:nvSpPr>
        <p:spPr>
          <a:xfrm>
            <a:off x="295997" y="6198355"/>
            <a:ext cx="3811850" cy="737417"/>
          </a:xfrm>
          <a:prstGeom prst="rect">
            <a:avLst/>
          </a:prstGeom>
          <a:noFill/>
          <a:ln>
            <a:noFill/>
          </a:ln>
        </p:spPr>
        <p:txBody>
          <a:bodyPr wrap="square" lIns="0" rIns="0" rtlCol="0">
            <a:spAutoFit/>
          </a:bodyPr>
          <a:lstStyle/>
          <a:p>
            <a:pPr algn="l"/>
            <a:r>
              <a:rPr lang="en-US" sz="4165" i="0" u="none" strike="noStrike" kern="1200" spc="312">
                <a:ln w="6350">
                  <a:noFill/>
                </a:ln>
                <a:solidFill>
                  <a:schemeClr val="tx1">
                    <a:lumMod val="20000"/>
                    <a:lumOff val="80000"/>
                    <a:alpha val="40000"/>
                  </a:schemeClr>
                </a:solidFill>
                <a:effectLst/>
                <a:latin typeface="+mj-lt"/>
                <a:ea typeface="+mn-ea"/>
                <a:cs typeface="+mn-cs"/>
              </a:rPr>
              <a:t>SPONSORSHIP</a:t>
            </a:r>
          </a:p>
        </p:txBody>
      </p:sp>
      <p:sp>
        <p:nvSpPr>
          <p:cNvPr id="3" name="TextBox 2">
            <a:extLst>
              <a:ext uri="{FF2B5EF4-FFF2-40B4-BE49-F238E27FC236}">
                <a16:creationId xmlns:a16="http://schemas.microsoft.com/office/drawing/2014/main" id="{AD698533-61B6-3F45-A665-E3FAB5E37CA0}"/>
              </a:ext>
            </a:extLst>
          </p:cNvPr>
          <p:cNvSpPr txBox="1"/>
          <p:nvPr userDrawn="1"/>
        </p:nvSpPr>
        <p:spPr>
          <a:xfrm>
            <a:off x="2247839" y="-279413"/>
            <a:ext cx="0" cy="0"/>
          </a:xfrm>
          <a:prstGeom prst="rect">
            <a:avLst/>
          </a:prstGeom>
          <a:noFill/>
        </p:spPr>
        <p:txBody>
          <a:bodyPr wrap="none" lIns="112454" rIns="149939" rtlCol="0">
            <a:noAutofit/>
          </a:bodyPr>
          <a:lstStyle/>
          <a:p>
            <a:pPr algn="l"/>
            <a:endParaRPr lang="en-US" sz="1146"/>
          </a:p>
        </p:txBody>
      </p:sp>
      <p:cxnSp>
        <p:nvCxnSpPr>
          <p:cNvPr id="15" name="Straight Connector 14">
            <a:extLst>
              <a:ext uri="{FF2B5EF4-FFF2-40B4-BE49-F238E27FC236}">
                <a16:creationId xmlns:a16="http://schemas.microsoft.com/office/drawing/2014/main" id="{B4BD6340-11E0-2842-BD61-4C778990B364}"/>
              </a:ext>
            </a:extLst>
          </p:cNvPr>
          <p:cNvCxnSpPr>
            <a:cxnSpLocks/>
          </p:cNvCxnSpPr>
          <p:nvPr userDrawn="1"/>
        </p:nvCxnSpPr>
        <p:spPr>
          <a:xfrm>
            <a:off x="282767" y="975473"/>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2F2141-78C7-4F47-BCCC-AB716FEE4036}"/>
              </a:ext>
            </a:extLst>
          </p:cNvPr>
          <p:cNvCxnSpPr>
            <a:cxnSpLocks/>
          </p:cNvCxnSpPr>
          <p:nvPr userDrawn="1"/>
        </p:nvCxnSpPr>
        <p:spPr>
          <a:xfrm>
            <a:off x="282767" y="1324635"/>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101B751-F8B6-714B-9E9D-9B170DF13F40}"/>
              </a:ext>
            </a:extLst>
          </p:cNvPr>
          <p:cNvSpPr txBox="1"/>
          <p:nvPr userDrawn="1"/>
        </p:nvSpPr>
        <p:spPr>
          <a:xfrm>
            <a:off x="332178" y="1042268"/>
            <a:ext cx="7683732" cy="224432"/>
          </a:xfrm>
          <a:prstGeom prst="rect">
            <a:avLst/>
          </a:prstGeom>
          <a:solidFill>
            <a:schemeClr val="bg1"/>
          </a:solidFill>
        </p:spPr>
        <p:txBody>
          <a:bodyPr wrap="square" lIns="0" tIns="0" rIns="0" bIns="0" numCol="1" spcCol="360000" rtlCol="0" anchor="t">
            <a:spAutoFit/>
          </a:bodyPr>
          <a:lstStyle/>
          <a:p>
            <a:endParaRPr lang="en-US" sz="1458">
              <a:latin typeface="+mj-lt"/>
              <a:ea typeface="Sky Text" charset="0"/>
              <a:cs typeface="Sky Text" charset="0"/>
            </a:endParaRPr>
          </a:p>
        </p:txBody>
      </p:sp>
      <p:pic>
        <p:nvPicPr>
          <p:cNvPr id="19" name="Picture 18">
            <a:extLst>
              <a:ext uri="{FF2B5EF4-FFF2-40B4-BE49-F238E27FC236}">
                <a16:creationId xmlns:a16="http://schemas.microsoft.com/office/drawing/2014/main" id="{22AA71C5-50FD-EF4E-AF7F-9443AA18C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179" y="282683"/>
            <a:ext cx="1936780" cy="425699"/>
          </a:xfrm>
          <a:prstGeom prst="rect">
            <a:avLst/>
          </a:prstGeom>
        </p:spPr>
      </p:pic>
      <p:sp>
        <p:nvSpPr>
          <p:cNvPr id="20" name="Text Placeholder 4">
            <a:extLst>
              <a:ext uri="{FF2B5EF4-FFF2-40B4-BE49-F238E27FC236}">
                <a16:creationId xmlns:a16="http://schemas.microsoft.com/office/drawing/2014/main" id="{A0EDFE44-A7CA-644F-AD9A-98A685A11861}"/>
              </a:ext>
            </a:extLst>
          </p:cNvPr>
          <p:cNvSpPr>
            <a:spLocks noGrp="1"/>
          </p:cNvSpPr>
          <p:nvPr>
            <p:ph type="body" sz="quarter" idx="13"/>
          </p:nvPr>
        </p:nvSpPr>
        <p:spPr>
          <a:xfrm>
            <a:off x="294222" y="916525"/>
            <a:ext cx="3523823" cy="347282"/>
          </a:xfrm>
        </p:spPr>
        <p:txBody>
          <a:bodyPr anchor="b"/>
          <a:lstStyle>
            <a:lvl1pPr marL="0" indent="0">
              <a:buNone/>
              <a:defRPr sz="1458">
                <a:solidFill>
                  <a:srgbClr val="000000"/>
                </a:solidFill>
                <a:latin typeface="+mj-lt"/>
              </a:defRPr>
            </a:lvl1pPr>
          </a:lstStyle>
          <a:p>
            <a:pPr lvl="0"/>
            <a:r>
              <a:rPr lang="en-US"/>
              <a:t>Edit Master text styles</a:t>
            </a:r>
          </a:p>
        </p:txBody>
      </p:sp>
    </p:spTree>
    <p:extLst>
      <p:ext uri="{BB962C8B-B14F-4D97-AF65-F5344CB8AC3E}">
        <p14:creationId xmlns:p14="http://schemas.microsoft.com/office/powerpoint/2010/main" val="316201462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8" name="Content Placeholder 2"/>
          <p:cNvSpPr>
            <a:spLocks noGrp="1"/>
          </p:cNvSpPr>
          <p:nvPr>
            <p:ph sz="quarter" idx="19"/>
          </p:nvPr>
        </p:nvSpPr>
        <p:spPr>
          <a:xfrm>
            <a:off x="407368" y="1412778"/>
            <a:ext cx="11376645"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12979044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UCCESS STORIES">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1" y="2761433"/>
            <a:ext cx="3719305" cy="1154786"/>
          </a:xfrm>
        </p:spPr>
        <p:txBody>
          <a:bodyPr anchor="t"/>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62336" y="2772455"/>
            <a:ext cx="3692000" cy="406011"/>
          </a:xfrm>
        </p:spPr>
        <p:txBody>
          <a:bodyPr lIns="108000" anchor="t"/>
          <a:lstStyle>
            <a:lvl1pPr marL="0" indent="0">
              <a:buNone/>
              <a:defRPr sz="1146">
                <a:solidFill>
                  <a:srgbClr val="000000"/>
                </a:solidFill>
              </a:defRPr>
            </a:lvl1pPr>
          </a:lstStyle>
          <a:p>
            <a:pPr lvl="0"/>
            <a:r>
              <a:rPr lang="en-US"/>
              <a:t>Edit Master text styles</a:t>
            </a:r>
          </a:p>
        </p:txBody>
      </p:sp>
      <p:cxnSp>
        <p:nvCxnSpPr>
          <p:cNvPr id="13" name="Straight Connector 12">
            <a:extLst>
              <a:ext uri="{FF2B5EF4-FFF2-40B4-BE49-F238E27FC236}">
                <a16:creationId xmlns:a16="http://schemas.microsoft.com/office/drawing/2014/main" id="{E0605654-39AF-644F-BB1B-D5CFA343923D}"/>
              </a:ext>
            </a:extLst>
          </p:cNvPr>
          <p:cNvCxnSpPr>
            <a:cxnSpLocks/>
          </p:cNvCxnSpPr>
          <p:nvPr userDrawn="1"/>
        </p:nvCxnSpPr>
        <p:spPr>
          <a:xfrm>
            <a:off x="4140944" y="2329167"/>
            <a:ext cx="0" cy="4221057"/>
          </a:xfrm>
          <a:prstGeom prst="line">
            <a:avLst/>
          </a:prstGeom>
          <a:ln>
            <a:gradFill>
              <a:gsLst>
                <a:gs pos="0">
                  <a:srgbClr val="FF9E00"/>
                </a:gs>
                <a:gs pos="24000">
                  <a:srgbClr val="CD0000"/>
                </a:gs>
                <a:gs pos="54000">
                  <a:srgbClr val="B5007D"/>
                </a:gs>
                <a:gs pos="99000">
                  <a:srgbClr val="0071FF"/>
                </a:gs>
                <a:gs pos="80000">
                  <a:srgbClr val="21429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5AD5BC2-0F27-8C41-AD12-330FAE9A4ADD}"/>
              </a:ext>
            </a:extLst>
          </p:cNvPr>
          <p:cNvSpPr txBox="1"/>
          <p:nvPr userDrawn="1"/>
        </p:nvSpPr>
        <p:spPr>
          <a:xfrm>
            <a:off x="752337" y="2289789"/>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Challenge</a:t>
            </a:r>
          </a:p>
        </p:txBody>
      </p:sp>
      <p:sp>
        <p:nvSpPr>
          <p:cNvPr id="21" name="TextBox 20">
            <a:extLst>
              <a:ext uri="{FF2B5EF4-FFF2-40B4-BE49-F238E27FC236}">
                <a16:creationId xmlns:a16="http://schemas.microsoft.com/office/drawing/2014/main" id="{314890CF-85CE-A74F-A4BC-B33936E5A99C}"/>
              </a:ext>
            </a:extLst>
          </p:cNvPr>
          <p:cNvSpPr txBox="1"/>
          <p:nvPr userDrawn="1"/>
        </p:nvSpPr>
        <p:spPr>
          <a:xfrm>
            <a:off x="4679253" y="2289789"/>
            <a:ext cx="808867"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Plan</a:t>
            </a:r>
          </a:p>
        </p:txBody>
      </p:sp>
      <p:sp>
        <p:nvSpPr>
          <p:cNvPr id="22" name="TextBox 21">
            <a:extLst>
              <a:ext uri="{FF2B5EF4-FFF2-40B4-BE49-F238E27FC236}">
                <a16:creationId xmlns:a16="http://schemas.microsoft.com/office/drawing/2014/main" id="{9E561D1B-F44B-8345-A218-90296484F483}"/>
              </a:ext>
            </a:extLst>
          </p:cNvPr>
          <p:cNvSpPr txBox="1"/>
          <p:nvPr userDrawn="1"/>
        </p:nvSpPr>
        <p:spPr>
          <a:xfrm>
            <a:off x="8567258" y="2289789"/>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Results</a:t>
            </a:r>
          </a:p>
        </p:txBody>
      </p:sp>
      <p:sp>
        <p:nvSpPr>
          <p:cNvPr id="33" name="TextBox 32">
            <a:extLst>
              <a:ext uri="{FF2B5EF4-FFF2-40B4-BE49-F238E27FC236}">
                <a16:creationId xmlns:a16="http://schemas.microsoft.com/office/drawing/2014/main" id="{343384DF-9284-6048-83B4-9FDCF30000F9}"/>
              </a:ext>
            </a:extLst>
          </p:cNvPr>
          <p:cNvSpPr txBox="1"/>
          <p:nvPr userDrawn="1"/>
        </p:nvSpPr>
        <p:spPr>
          <a:xfrm>
            <a:off x="752337" y="4039269"/>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Idea</a:t>
            </a:r>
          </a:p>
        </p:txBody>
      </p:sp>
      <p:cxnSp>
        <p:nvCxnSpPr>
          <p:cNvPr id="36" name="Straight Connector 35">
            <a:extLst>
              <a:ext uri="{FF2B5EF4-FFF2-40B4-BE49-F238E27FC236}">
                <a16:creationId xmlns:a16="http://schemas.microsoft.com/office/drawing/2014/main" id="{553657B5-594D-7345-AC68-F4994F6751C0}"/>
              </a:ext>
            </a:extLst>
          </p:cNvPr>
          <p:cNvCxnSpPr>
            <a:cxnSpLocks/>
          </p:cNvCxnSpPr>
          <p:nvPr userDrawn="1"/>
        </p:nvCxnSpPr>
        <p:spPr>
          <a:xfrm>
            <a:off x="282767" y="1803540"/>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CC9AA52-FF52-A34E-9FA9-543EA74FCE9F}"/>
              </a:ext>
            </a:extLst>
          </p:cNvPr>
          <p:cNvCxnSpPr>
            <a:cxnSpLocks/>
          </p:cNvCxnSpPr>
          <p:nvPr userDrawn="1"/>
        </p:nvCxnSpPr>
        <p:spPr>
          <a:xfrm>
            <a:off x="282767" y="2152702"/>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EF9B6D6-9F5E-A541-9F74-8EBD938C6B97}"/>
              </a:ext>
            </a:extLst>
          </p:cNvPr>
          <p:cNvCxnSpPr>
            <a:cxnSpLocks/>
          </p:cNvCxnSpPr>
          <p:nvPr userDrawn="1"/>
        </p:nvCxnSpPr>
        <p:spPr>
          <a:xfrm>
            <a:off x="8015909" y="2329167"/>
            <a:ext cx="0" cy="4221057"/>
          </a:xfrm>
          <a:prstGeom prst="line">
            <a:avLst/>
          </a:prstGeom>
          <a:ln>
            <a:gradFill>
              <a:gsLst>
                <a:gs pos="0">
                  <a:srgbClr val="FF9E00"/>
                </a:gs>
                <a:gs pos="24000">
                  <a:srgbClr val="CD0000"/>
                </a:gs>
                <a:gs pos="54000">
                  <a:srgbClr val="B5007D"/>
                </a:gs>
                <a:gs pos="99000">
                  <a:srgbClr val="0071FF"/>
                </a:gs>
                <a:gs pos="80000">
                  <a:srgbClr val="21429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D5158F6-A6EC-4546-93D3-3D01E9C0A0BC}"/>
              </a:ext>
            </a:extLst>
          </p:cNvPr>
          <p:cNvCxnSpPr>
            <a:cxnSpLocks/>
          </p:cNvCxnSpPr>
          <p:nvPr userDrawn="1"/>
        </p:nvCxnSpPr>
        <p:spPr>
          <a:xfrm>
            <a:off x="8611275" y="3964528"/>
            <a:ext cx="2689462" cy="0"/>
          </a:xfrm>
          <a:prstGeom prst="line">
            <a:avLst/>
          </a:prstGeom>
          <a:ln>
            <a:gradFill>
              <a:gsLst>
                <a:gs pos="0">
                  <a:srgbClr val="FF9E00"/>
                </a:gs>
                <a:gs pos="24000">
                  <a:srgbClr val="CD0000"/>
                </a:gs>
                <a:gs pos="54000">
                  <a:srgbClr val="B5007D"/>
                </a:gs>
                <a:gs pos="99000">
                  <a:srgbClr val="0071FF"/>
                </a:gs>
                <a:gs pos="80000">
                  <a:srgbClr val="21429C"/>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CC5023B-42FC-DB4D-947C-9FD4B781D962}"/>
              </a:ext>
            </a:extLst>
          </p:cNvPr>
          <p:cNvCxnSpPr>
            <a:cxnSpLocks/>
          </p:cNvCxnSpPr>
          <p:nvPr userDrawn="1"/>
        </p:nvCxnSpPr>
        <p:spPr>
          <a:xfrm>
            <a:off x="8611275" y="5351146"/>
            <a:ext cx="2689462" cy="0"/>
          </a:xfrm>
          <a:prstGeom prst="line">
            <a:avLst/>
          </a:prstGeom>
          <a:ln>
            <a:gradFill>
              <a:gsLst>
                <a:gs pos="0">
                  <a:srgbClr val="FF9E00"/>
                </a:gs>
                <a:gs pos="24000">
                  <a:srgbClr val="CD0000"/>
                </a:gs>
                <a:gs pos="54000">
                  <a:srgbClr val="B5007D"/>
                </a:gs>
                <a:gs pos="99000">
                  <a:srgbClr val="0071FF"/>
                </a:gs>
                <a:gs pos="80000">
                  <a:srgbClr val="21429C"/>
                </a:gs>
              </a:gsLst>
              <a:lin ang="0" scaled="0"/>
            </a:gra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B61C2171-FC54-EF42-A12A-6B084400C9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305" y="2254762"/>
            <a:ext cx="608007" cy="518474"/>
          </a:xfrm>
          <a:prstGeom prst="rect">
            <a:avLst/>
          </a:prstGeom>
        </p:spPr>
      </p:pic>
      <p:pic>
        <p:nvPicPr>
          <p:cNvPr id="43" name="Picture 42">
            <a:extLst>
              <a:ext uri="{FF2B5EF4-FFF2-40B4-BE49-F238E27FC236}">
                <a16:creationId xmlns:a16="http://schemas.microsoft.com/office/drawing/2014/main" id="{23D9F2B4-173F-6B48-A580-36B10562FA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911" y="3942817"/>
            <a:ext cx="676790" cy="577128"/>
          </a:xfrm>
          <a:prstGeom prst="rect">
            <a:avLst/>
          </a:prstGeom>
        </p:spPr>
      </p:pic>
      <p:pic>
        <p:nvPicPr>
          <p:cNvPr id="44" name="Picture 43">
            <a:extLst>
              <a:ext uri="{FF2B5EF4-FFF2-40B4-BE49-F238E27FC236}">
                <a16:creationId xmlns:a16="http://schemas.microsoft.com/office/drawing/2014/main" id="{E591F37F-1ED5-6447-AB6E-BA34BEC0DE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37192" y="2231037"/>
            <a:ext cx="638503" cy="544479"/>
          </a:xfrm>
          <a:prstGeom prst="rect">
            <a:avLst/>
          </a:prstGeom>
        </p:spPr>
      </p:pic>
      <p:pic>
        <p:nvPicPr>
          <p:cNvPr id="45" name="Picture 44">
            <a:extLst>
              <a:ext uri="{FF2B5EF4-FFF2-40B4-BE49-F238E27FC236}">
                <a16:creationId xmlns:a16="http://schemas.microsoft.com/office/drawing/2014/main" id="{64220635-E332-E24B-A82F-4EBFE5CB5D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15909" y="2210525"/>
            <a:ext cx="646043" cy="550908"/>
          </a:xfrm>
          <a:prstGeom prst="rect">
            <a:avLst/>
          </a:prstGeom>
        </p:spPr>
      </p:pic>
      <p:sp>
        <p:nvSpPr>
          <p:cNvPr id="48" name="Text Placeholder 4">
            <a:extLst>
              <a:ext uri="{FF2B5EF4-FFF2-40B4-BE49-F238E27FC236}">
                <a16:creationId xmlns:a16="http://schemas.microsoft.com/office/drawing/2014/main" id="{0DC42B3B-4EC5-F948-B508-C06F955731A0}"/>
              </a:ext>
            </a:extLst>
          </p:cNvPr>
          <p:cNvSpPr>
            <a:spLocks noGrp="1"/>
          </p:cNvSpPr>
          <p:nvPr>
            <p:ph type="body" sz="quarter" idx="13"/>
          </p:nvPr>
        </p:nvSpPr>
        <p:spPr>
          <a:xfrm>
            <a:off x="294221" y="4560685"/>
            <a:ext cx="3719305" cy="1989537"/>
          </a:xfrm>
        </p:spPr>
        <p:txBody>
          <a:bodyPr anchor="t"/>
          <a:lstStyle>
            <a:lvl1pPr marL="0" indent="0">
              <a:buNone/>
              <a:defRPr sz="1146">
                <a:solidFill>
                  <a:srgbClr val="000000"/>
                </a:solidFill>
              </a:defRPr>
            </a:lvl1pPr>
          </a:lstStyle>
          <a:p>
            <a:pPr lvl="0"/>
            <a:r>
              <a:rPr lang="en-US"/>
              <a:t>Edit Master text styles</a:t>
            </a:r>
          </a:p>
        </p:txBody>
      </p:sp>
      <p:sp>
        <p:nvSpPr>
          <p:cNvPr id="50" name="Text Placeholder 4">
            <a:extLst>
              <a:ext uri="{FF2B5EF4-FFF2-40B4-BE49-F238E27FC236}">
                <a16:creationId xmlns:a16="http://schemas.microsoft.com/office/drawing/2014/main" id="{32712C48-C300-9041-ABAB-B1E22DCA7029}"/>
              </a:ext>
            </a:extLst>
          </p:cNvPr>
          <p:cNvSpPr>
            <a:spLocks noGrp="1"/>
          </p:cNvSpPr>
          <p:nvPr>
            <p:ph type="body" sz="quarter" idx="14"/>
          </p:nvPr>
        </p:nvSpPr>
        <p:spPr>
          <a:xfrm>
            <a:off x="4162336" y="3313875"/>
            <a:ext cx="3692000" cy="406011"/>
          </a:xfrm>
        </p:spPr>
        <p:txBody>
          <a:bodyPr lIns="108000" anchor="t"/>
          <a:lstStyle>
            <a:lvl1pPr marL="178529" indent="-178529">
              <a:buClr>
                <a:srgbClr val="FF6C0D"/>
              </a:buClr>
              <a:buSzPct val="150000"/>
              <a:buFont typeface="Arial" panose="020B0604020202020204" pitchFamily="34" charset="0"/>
              <a:buChar char="•"/>
              <a:defRPr sz="1146">
                <a:solidFill>
                  <a:srgbClr val="000000"/>
                </a:solidFill>
              </a:defRPr>
            </a:lvl1pPr>
          </a:lstStyle>
          <a:p>
            <a:pPr lvl="0"/>
            <a:r>
              <a:rPr lang="en-US"/>
              <a:t>Edit Master text styles</a:t>
            </a:r>
          </a:p>
        </p:txBody>
      </p:sp>
      <p:sp>
        <p:nvSpPr>
          <p:cNvPr id="51" name="Text Placeholder 4">
            <a:extLst>
              <a:ext uri="{FF2B5EF4-FFF2-40B4-BE49-F238E27FC236}">
                <a16:creationId xmlns:a16="http://schemas.microsoft.com/office/drawing/2014/main" id="{BD3EE373-2E7D-5E45-A473-CE9BC25A4770}"/>
              </a:ext>
            </a:extLst>
          </p:cNvPr>
          <p:cNvSpPr>
            <a:spLocks noGrp="1"/>
          </p:cNvSpPr>
          <p:nvPr>
            <p:ph type="body" sz="quarter" idx="15"/>
          </p:nvPr>
        </p:nvSpPr>
        <p:spPr>
          <a:xfrm>
            <a:off x="294221" y="1895011"/>
            <a:ext cx="3719305" cy="408724"/>
          </a:xfrm>
        </p:spPr>
        <p:txBody>
          <a:bodyPr anchor="t"/>
          <a:lstStyle>
            <a:lvl1pPr marL="0" indent="0">
              <a:buNone/>
              <a:defRPr sz="1458">
                <a:solidFill>
                  <a:srgbClr val="000000"/>
                </a:solidFill>
                <a:latin typeface="+mj-lt"/>
              </a:defRPr>
            </a:lvl1pPr>
          </a:lstStyle>
          <a:p>
            <a:pPr lvl="0"/>
            <a:r>
              <a:rPr lang="en-US"/>
              <a:t>Edit Master text styles</a:t>
            </a:r>
          </a:p>
        </p:txBody>
      </p:sp>
    </p:spTree>
    <p:extLst>
      <p:ext uri="{BB962C8B-B14F-4D97-AF65-F5344CB8AC3E}">
        <p14:creationId xmlns:p14="http://schemas.microsoft.com/office/powerpoint/2010/main" val="297448903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PONSORSHIP FORM PG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713" y="608572"/>
            <a:ext cx="10948493" cy="1060039"/>
          </a:xfrm>
        </p:spPr>
        <p:txBody>
          <a:bodyPr>
            <a:noAutofit/>
          </a:bodyPr>
          <a:lstStyle>
            <a:lvl1pPr>
              <a:lnSpc>
                <a:spcPts val="3125"/>
              </a:lnSpc>
              <a:spcBef>
                <a:spcPts val="0"/>
              </a:spcBef>
              <a:defRPr sz="2915">
                <a:latin typeface="+mj-lt"/>
              </a:defRPr>
            </a:lvl1pPr>
          </a:lstStyle>
          <a:p>
            <a:r>
              <a:rPr lang="en-US"/>
              <a:t>Heading Sky text 28pt</a:t>
            </a:r>
            <a:endParaRPr lang="en-GB"/>
          </a:p>
        </p:txBody>
      </p:sp>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1"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45578"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7" name="Text Placeholder 4">
            <a:extLst>
              <a:ext uri="{FF2B5EF4-FFF2-40B4-BE49-F238E27FC236}">
                <a16:creationId xmlns:a16="http://schemas.microsoft.com/office/drawing/2014/main" id="{F34D8F65-C954-224A-AA65-C0AA0C6FB85D}"/>
              </a:ext>
            </a:extLst>
          </p:cNvPr>
          <p:cNvSpPr>
            <a:spLocks noGrp="1"/>
          </p:cNvSpPr>
          <p:nvPr>
            <p:ph type="body" sz="quarter" idx="12"/>
          </p:nvPr>
        </p:nvSpPr>
        <p:spPr>
          <a:xfrm>
            <a:off x="8008391"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10" name="TextBox 9">
            <a:extLst>
              <a:ext uri="{FF2B5EF4-FFF2-40B4-BE49-F238E27FC236}">
                <a16:creationId xmlns:a16="http://schemas.microsoft.com/office/drawing/2014/main" id="{CE2B0B26-1A50-4945-853F-C11DD53FBB3F}"/>
              </a:ext>
            </a:extLst>
          </p:cNvPr>
          <p:cNvSpPr txBox="1"/>
          <p:nvPr userDrawn="1"/>
        </p:nvSpPr>
        <p:spPr>
          <a:xfrm>
            <a:off x="295996" y="6198355"/>
            <a:ext cx="3811850" cy="733406"/>
          </a:xfrm>
          <a:prstGeom prst="rect">
            <a:avLst/>
          </a:prstGeom>
          <a:noFill/>
          <a:ln>
            <a:noFill/>
          </a:ln>
        </p:spPr>
        <p:txBody>
          <a:bodyPr wrap="square" lIns="0" rIns="0" rtlCol="0">
            <a:spAutoFit/>
          </a:bodyPr>
          <a:lstStyle/>
          <a:p>
            <a:pPr algn="l"/>
            <a:r>
              <a:rPr lang="en-US" sz="4165" i="0" u="none" strike="noStrike" kern="1200" spc="312">
                <a:ln w="6350">
                  <a:noFill/>
                </a:ln>
                <a:solidFill>
                  <a:schemeClr val="tx1">
                    <a:lumMod val="20000"/>
                    <a:lumOff val="80000"/>
                    <a:alpha val="40000"/>
                  </a:schemeClr>
                </a:solidFill>
                <a:effectLst/>
                <a:latin typeface="+mj-lt"/>
                <a:ea typeface="+mn-ea"/>
                <a:cs typeface="+mn-cs"/>
              </a:rPr>
              <a:t>SPONSORSHIP</a:t>
            </a:r>
          </a:p>
        </p:txBody>
      </p:sp>
      <p:pic>
        <p:nvPicPr>
          <p:cNvPr id="11" name="Picture 10">
            <a:extLst>
              <a:ext uri="{FF2B5EF4-FFF2-40B4-BE49-F238E27FC236}">
                <a16:creationId xmlns:a16="http://schemas.microsoft.com/office/drawing/2014/main" id="{BA603EFE-0404-FC4B-A0A3-C8729A8C89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4874" y="6287896"/>
            <a:ext cx="1936780" cy="425699"/>
          </a:xfrm>
          <a:prstGeom prst="rect">
            <a:avLst/>
          </a:prstGeom>
        </p:spPr>
      </p:pic>
      <p:cxnSp>
        <p:nvCxnSpPr>
          <p:cNvPr id="13" name="Straight Connector 12">
            <a:extLst>
              <a:ext uri="{FF2B5EF4-FFF2-40B4-BE49-F238E27FC236}">
                <a16:creationId xmlns:a16="http://schemas.microsoft.com/office/drawing/2014/main" id="{290B5C6E-FAB7-F24B-86AA-324655BF353F}"/>
              </a:ext>
            </a:extLst>
          </p:cNvPr>
          <p:cNvCxnSpPr>
            <a:cxnSpLocks/>
          </p:cNvCxnSpPr>
          <p:nvPr userDrawn="1"/>
        </p:nvCxnSpPr>
        <p:spPr>
          <a:xfrm>
            <a:off x="282766" y="1803540"/>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3E7119-B9B2-5E44-B199-A5B86A8E63D9}"/>
              </a:ext>
            </a:extLst>
          </p:cNvPr>
          <p:cNvCxnSpPr>
            <a:cxnSpLocks/>
          </p:cNvCxnSpPr>
          <p:nvPr userDrawn="1"/>
        </p:nvCxnSpPr>
        <p:spPr>
          <a:xfrm>
            <a:off x="282766" y="2152702"/>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54528F66-AEC0-244D-9420-32A0BC80D2F3}"/>
              </a:ext>
            </a:extLst>
          </p:cNvPr>
          <p:cNvSpPr>
            <a:spLocks noGrp="1"/>
          </p:cNvSpPr>
          <p:nvPr>
            <p:ph type="body" sz="quarter" idx="13"/>
          </p:nvPr>
        </p:nvSpPr>
        <p:spPr>
          <a:xfrm>
            <a:off x="294221" y="1729649"/>
            <a:ext cx="3523823" cy="347282"/>
          </a:xfrm>
        </p:spPr>
        <p:txBody>
          <a:bodyPr anchor="b"/>
          <a:lstStyle>
            <a:lvl1pPr marL="0" indent="0">
              <a:buNone/>
              <a:defRPr sz="1458">
                <a:solidFill>
                  <a:srgbClr val="000000"/>
                </a:solidFill>
                <a:latin typeface="+mj-lt"/>
              </a:defRPr>
            </a:lvl1pPr>
          </a:lstStyle>
          <a:p>
            <a:pPr lvl="0"/>
            <a:r>
              <a:rPr lang="en-US"/>
              <a:t>Edit Master text styles</a:t>
            </a:r>
          </a:p>
        </p:txBody>
      </p:sp>
      <p:sp>
        <p:nvSpPr>
          <p:cNvPr id="3" name="TextBox 2">
            <a:extLst>
              <a:ext uri="{FF2B5EF4-FFF2-40B4-BE49-F238E27FC236}">
                <a16:creationId xmlns:a16="http://schemas.microsoft.com/office/drawing/2014/main" id="{AD698533-61B6-3F45-A665-E3FAB5E37CA0}"/>
              </a:ext>
            </a:extLst>
          </p:cNvPr>
          <p:cNvSpPr txBox="1"/>
          <p:nvPr userDrawn="1"/>
        </p:nvSpPr>
        <p:spPr>
          <a:xfrm>
            <a:off x="2247839" y="-279413"/>
            <a:ext cx="0" cy="0"/>
          </a:xfrm>
          <a:prstGeom prst="rect">
            <a:avLst/>
          </a:prstGeom>
          <a:noFill/>
        </p:spPr>
        <p:txBody>
          <a:bodyPr wrap="none" lIns="112489" rIns="149984" rtlCol="0">
            <a:noAutofit/>
          </a:bodyPr>
          <a:lstStyle/>
          <a:p>
            <a:pPr algn="l"/>
            <a:endParaRPr lang="en-US" sz="1146"/>
          </a:p>
        </p:txBody>
      </p:sp>
      <p:sp>
        <p:nvSpPr>
          <p:cNvPr id="18" name="Text Placeholder 4">
            <a:extLst>
              <a:ext uri="{FF2B5EF4-FFF2-40B4-BE49-F238E27FC236}">
                <a16:creationId xmlns:a16="http://schemas.microsoft.com/office/drawing/2014/main" id="{2BD3F9E6-6BC9-D248-AE1D-5B6BAB51D032}"/>
              </a:ext>
            </a:extLst>
          </p:cNvPr>
          <p:cNvSpPr>
            <a:spLocks noGrp="1"/>
          </p:cNvSpPr>
          <p:nvPr>
            <p:ph type="body" sz="quarter" idx="14"/>
          </p:nvPr>
        </p:nvSpPr>
        <p:spPr>
          <a:xfrm>
            <a:off x="4145578" y="5532325"/>
            <a:ext cx="3523823" cy="347282"/>
          </a:xfrm>
        </p:spPr>
        <p:txBody>
          <a:bodyPr anchor="b"/>
          <a:lstStyle>
            <a:lvl1pPr marL="0" indent="0">
              <a:buNone/>
              <a:defRPr sz="1875" i="1">
                <a:gradFill>
                  <a:gsLst>
                    <a:gs pos="0">
                      <a:srgbClr val="FF9E00"/>
                    </a:gs>
                    <a:gs pos="24000">
                      <a:srgbClr val="CD0000"/>
                    </a:gs>
                    <a:gs pos="54000">
                      <a:srgbClr val="B5007D"/>
                    </a:gs>
                    <a:gs pos="99000">
                      <a:srgbClr val="0071FF"/>
                    </a:gs>
                    <a:gs pos="80000">
                      <a:srgbClr val="21429C"/>
                    </a:gs>
                  </a:gsLst>
                  <a:lin ang="0" scaled="0"/>
                </a:gradFill>
              </a:defRPr>
            </a:lvl1pPr>
          </a:lstStyle>
          <a:p>
            <a:pPr lvl="0"/>
            <a:r>
              <a:rPr lang="en-US"/>
              <a:t>Edit Master text styles</a:t>
            </a:r>
          </a:p>
        </p:txBody>
      </p:sp>
      <p:pic>
        <p:nvPicPr>
          <p:cNvPr id="15" name="Picture 14">
            <a:extLst>
              <a:ext uri="{FF2B5EF4-FFF2-40B4-BE49-F238E27FC236}">
                <a16:creationId xmlns:a16="http://schemas.microsoft.com/office/drawing/2014/main" id="{54347F7D-4A77-1945-AD00-7EB8A64A20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04262" y="2169355"/>
            <a:ext cx="80147" cy="3107968"/>
          </a:xfrm>
          <a:prstGeom prst="rect">
            <a:avLst/>
          </a:prstGeom>
        </p:spPr>
      </p:pic>
      <p:pic>
        <p:nvPicPr>
          <p:cNvPr id="17" name="Picture 16">
            <a:extLst>
              <a:ext uri="{FF2B5EF4-FFF2-40B4-BE49-F238E27FC236}">
                <a16:creationId xmlns:a16="http://schemas.microsoft.com/office/drawing/2014/main" id="{24E1841F-622B-1344-A57E-8C652A7193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8898" y="2169355"/>
            <a:ext cx="80147" cy="3107968"/>
          </a:xfrm>
          <a:prstGeom prst="rect">
            <a:avLst/>
          </a:prstGeom>
        </p:spPr>
      </p:pic>
    </p:spTree>
    <p:extLst>
      <p:ext uri="{BB962C8B-B14F-4D97-AF65-F5344CB8AC3E}">
        <p14:creationId xmlns:p14="http://schemas.microsoft.com/office/powerpoint/2010/main" val="703682547"/>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b_SPONSORSHIP FORM OTHER">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1"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45578"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7" name="Text Placeholder 4">
            <a:extLst>
              <a:ext uri="{FF2B5EF4-FFF2-40B4-BE49-F238E27FC236}">
                <a16:creationId xmlns:a16="http://schemas.microsoft.com/office/drawing/2014/main" id="{F34D8F65-C954-224A-AA65-C0AA0C6FB85D}"/>
              </a:ext>
            </a:extLst>
          </p:cNvPr>
          <p:cNvSpPr>
            <a:spLocks noGrp="1"/>
          </p:cNvSpPr>
          <p:nvPr>
            <p:ph type="body" sz="quarter" idx="12"/>
          </p:nvPr>
        </p:nvSpPr>
        <p:spPr>
          <a:xfrm>
            <a:off x="8008391" y="2427898"/>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10" name="TextBox 9">
            <a:extLst>
              <a:ext uri="{FF2B5EF4-FFF2-40B4-BE49-F238E27FC236}">
                <a16:creationId xmlns:a16="http://schemas.microsoft.com/office/drawing/2014/main" id="{CE2B0B26-1A50-4945-853F-C11DD53FBB3F}"/>
              </a:ext>
            </a:extLst>
          </p:cNvPr>
          <p:cNvSpPr txBox="1"/>
          <p:nvPr userDrawn="1"/>
        </p:nvSpPr>
        <p:spPr>
          <a:xfrm>
            <a:off x="295996" y="6198355"/>
            <a:ext cx="3811850" cy="733406"/>
          </a:xfrm>
          <a:prstGeom prst="rect">
            <a:avLst/>
          </a:prstGeom>
          <a:noFill/>
          <a:ln>
            <a:noFill/>
          </a:ln>
        </p:spPr>
        <p:txBody>
          <a:bodyPr wrap="square" lIns="0" rIns="0" rtlCol="0">
            <a:spAutoFit/>
          </a:bodyPr>
          <a:lstStyle/>
          <a:p>
            <a:pPr algn="l"/>
            <a:r>
              <a:rPr lang="en-US" sz="4165" i="0" u="none" strike="noStrike" kern="1200" spc="312">
                <a:ln w="6350">
                  <a:noFill/>
                </a:ln>
                <a:solidFill>
                  <a:schemeClr val="tx1">
                    <a:lumMod val="20000"/>
                    <a:lumOff val="80000"/>
                    <a:alpha val="40000"/>
                  </a:schemeClr>
                </a:solidFill>
                <a:effectLst/>
                <a:latin typeface="+mj-lt"/>
                <a:ea typeface="+mn-ea"/>
                <a:cs typeface="+mn-cs"/>
              </a:rPr>
              <a:t>SPONSORSHIP</a:t>
            </a:r>
          </a:p>
        </p:txBody>
      </p:sp>
      <p:sp>
        <p:nvSpPr>
          <p:cNvPr id="3" name="TextBox 2">
            <a:extLst>
              <a:ext uri="{FF2B5EF4-FFF2-40B4-BE49-F238E27FC236}">
                <a16:creationId xmlns:a16="http://schemas.microsoft.com/office/drawing/2014/main" id="{AD698533-61B6-3F45-A665-E3FAB5E37CA0}"/>
              </a:ext>
            </a:extLst>
          </p:cNvPr>
          <p:cNvSpPr txBox="1"/>
          <p:nvPr userDrawn="1"/>
        </p:nvSpPr>
        <p:spPr>
          <a:xfrm>
            <a:off x="2247839" y="-279413"/>
            <a:ext cx="0" cy="0"/>
          </a:xfrm>
          <a:prstGeom prst="rect">
            <a:avLst/>
          </a:prstGeom>
          <a:noFill/>
        </p:spPr>
        <p:txBody>
          <a:bodyPr wrap="none" lIns="112489" rIns="149984" rtlCol="0">
            <a:noAutofit/>
          </a:bodyPr>
          <a:lstStyle/>
          <a:p>
            <a:pPr algn="l"/>
            <a:endParaRPr lang="en-US" sz="1146"/>
          </a:p>
        </p:txBody>
      </p:sp>
      <p:cxnSp>
        <p:nvCxnSpPr>
          <p:cNvPr id="15" name="Straight Connector 14">
            <a:extLst>
              <a:ext uri="{FF2B5EF4-FFF2-40B4-BE49-F238E27FC236}">
                <a16:creationId xmlns:a16="http://schemas.microsoft.com/office/drawing/2014/main" id="{B4BD6340-11E0-2842-BD61-4C778990B364}"/>
              </a:ext>
            </a:extLst>
          </p:cNvPr>
          <p:cNvCxnSpPr>
            <a:cxnSpLocks/>
          </p:cNvCxnSpPr>
          <p:nvPr userDrawn="1"/>
        </p:nvCxnSpPr>
        <p:spPr>
          <a:xfrm>
            <a:off x="282766" y="975473"/>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2F2141-78C7-4F47-BCCC-AB716FEE4036}"/>
              </a:ext>
            </a:extLst>
          </p:cNvPr>
          <p:cNvCxnSpPr>
            <a:cxnSpLocks/>
          </p:cNvCxnSpPr>
          <p:nvPr userDrawn="1"/>
        </p:nvCxnSpPr>
        <p:spPr>
          <a:xfrm>
            <a:off x="282766" y="1324635"/>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101B751-F8B6-714B-9E9D-9B170DF13F40}"/>
              </a:ext>
            </a:extLst>
          </p:cNvPr>
          <p:cNvSpPr txBox="1"/>
          <p:nvPr userDrawn="1"/>
        </p:nvSpPr>
        <p:spPr>
          <a:xfrm>
            <a:off x="332179" y="1042269"/>
            <a:ext cx="7683732" cy="224432"/>
          </a:xfrm>
          <a:prstGeom prst="rect">
            <a:avLst/>
          </a:prstGeom>
          <a:solidFill>
            <a:schemeClr val="bg1"/>
          </a:solidFill>
        </p:spPr>
        <p:txBody>
          <a:bodyPr wrap="square" lIns="0" tIns="0" rIns="0" bIns="0" numCol="1" spcCol="360000" rtlCol="0" anchor="t">
            <a:spAutoFit/>
          </a:bodyPr>
          <a:lstStyle/>
          <a:p>
            <a:endParaRPr lang="en-US" sz="1458">
              <a:latin typeface="+mj-lt"/>
              <a:ea typeface="Sky Text" charset="0"/>
              <a:cs typeface="Sky Text" charset="0"/>
            </a:endParaRPr>
          </a:p>
        </p:txBody>
      </p:sp>
      <p:pic>
        <p:nvPicPr>
          <p:cNvPr id="19" name="Picture 18">
            <a:extLst>
              <a:ext uri="{FF2B5EF4-FFF2-40B4-BE49-F238E27FC236}">
                <a16:creationId xmlns:a16="http://schemas.microsoft.com/office/drawing/2014/main" id="{22AA71C5-50FD-EF4E-AF7F-9443AA18C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179" y="282683"/>
            <a:ext cx="1936780" cy="425699"/>
          </a:xfrm>
          <a:prstGeom prst="rect">
            <a:avLst/>
          </a:prstGeom>
        </p:spPr>
      </p:pic>
      <p:sp>
        <p:nvSpPr>
          <p:cNvPr id="20" name="Text Placeholder 4">
            <a:extLst>
              <a:ext uri="{FF2B5EF4-FFF2-40B4-BE49-F238E27FC236}">
                <a16:creationId xmlns:a16="http://schemas.microsoft.com/office/drawing/2014/main" id="{A0EDFE44-A7CA-644F-AD9A-98A685A11861}"/>
              </a:ext>
            </a:extLst>
          </p:cNvPr>
          <p:cNvSpPr>
            <a:spLocks noGrp="1"/>
          </p:cNvSpPr>
          <p:nvPr>
            <p:ph type="body" sz="quarter" idx="13"/>
          </p:nvPr>
        </p:nvSpPr>
        <p:spPr>
          <a:xfrm>
            <a:off x="294221" y="916525"/>
            <a:ext cx="3523823" cy="347282"/>
          </a:xfrm>
        </p:spPr>
        <p:txBody>
          <a:bodyPr anchor="b"/>
          <a:lstStyle>
            <a:lvl1pPr marL="0" indent="0">
              <a:buNone/>
              <a:defRPr sz="1458">
                <a:solidFill>
                  <a:srgbClr val="000000"/>
                </a:solidFill>
                <a:latin typeface="+mj-lt"/>
              </a:defRPr>
            </a:lvl1pPr>
          </a:lstStyle>
          <a:p>
            <a:pPr lvl="0"/>
            <a:r>
              <a:rPr lang="en-US"/>
              <a:t>Edit Master text styles</a:t>
            </a:r>
          </a:p>
        </p:txBody>
      </p:sp>
    </p:spTree>
    <p:extLst>
      <p:ext uri="{BB962C8B-B14F-4D97-AF65-F5344CB8AC3E}">
        <p14:creationId xmlns:p14="http://schemas.microsoft.com/office/powerpoint/2010/main" val="383369385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UCCESS STORIES">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1" y="2761432"/>
            <a:ext cx="3719305" cy="1154786"/>
          </a:xfrm>
        </p:spPr>
        <p:txBody>
          <a:bodyPr anchor="t"/>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4"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75"/>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62335" y="2772455"/>
            <a:ext cx="3692000" cy="406011"/>
          </a:xfrm>
        </p:spPr>
        <p:txBody>
          <a:bodyPr lIns="108000" anchor="t"/>
          <a:lstStyle>
            <a:lvl1pPr marL="0" indent="0">
              <a:buNone/>
              <a:defRPr sz="1146">
                <a:solidFill>
                  <a:srgbClr val="000000"/>
                </a:solidFill>
              </a:defRPr>
            </a:lvl1pPr>
          </a:lstStyle>
          <a:p>
            <a:pPr lvl="0"/>
            <a:r>
              <a:rPr lang="en-US"/>
              <a:t>Edit Master text styles</a:t>
            </a:r>
          </a:p>
        </p:txBody>
      </p:sp>
      <p:cxnSp>
        <p:nvCxnSpPr>
          <p:cNvPr id="13" name="Straight Connector 12">
            <a:extLst>
              <a:ext uri="{FF2B5EF4-FFF2-40B4-BE49-F238E27FC236}">
                <a16:creationId xmlns:a16="http://schemas.microsoft.com/office/drawing/2014/main" id="{E0605654-39AF-644F-BB1B-D5CFA343923D}"/>
              </a:ext>
            </a:extLst>
          </p:cNvPr>
          <p:cNvCxnSpPr>
            <a:cxnSpLocks/>
          </p:cNvCxnSpPr>
          <p:nvPr userDrawn="1"/>
        </p:nvCxnSpPr>
        <p:spPr>
          <a:xfrm>
            <a:off x="4140944" y="2329165"/>
            <a:ext cx="0" cy="4221057"/>
          </a:xfrm>
          <a:prstGeom prst="line">
            <a:avLst/>
          </a:prstGeom>
          <a:ln>
            <a:gradFill>
              <a:gsLst>
                <a:gs pos="0">
                  <a:srgbClr val="FF9E00"/>
                </a:gs>
                <a:gs pos="24000">
                  <a:srgbClr val="CD0000"/>
                </a:gs>
                <a:gs pos="54000">
                  <a:srgbClr val="B5007D"/>
                </a:gs>
                <a:gs pos="99000">
                  <a:srgbClr val="0071FF"/>
                </a:gs>
                <a:gs pos="80000">
                  <a:srgbClr val="21429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5AD5BC2-0F27-8C41-AD12-330FAE9A4ADD}"/>
              </a:ext>
            </a:extLst>
          </p:cNvPr>
          <p:cNvSpPr txBox="1"/>
          <p:nvPr userDrawn="1"/>
        </p:nvSpPr>
        <p:spPr>
          <a:xfrm>
            <a:off x="752336" y="2289789"/>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Challenge</a:t>
            </a:r>
          </a:p>
        </p:txBody>
      </p:sp>
      <p:sp>
        <p:nvSpPr>
          <p:cNvPr id="21" name="TextBox 20">
            <a:extLst>
              <a:ext uri="{FF2B5EF4-FFF2-40B4-BE49-F238E27FC236}">
                <a16:creationId xmlns:a16="http://schemas.microsoft.com/office/drawing/2014/main" id="{314890CF-85CE-A74F-A4BC-B33936E5A99C}"/>
              </a:ext>
            </a:extLst>
          </p:cNvPr>
          <p:cNvSpPr txBox="1"/>
          <p:nvPr userDrawn="1"/>
        </p:nvSpPr>
        <p:spPr>
          <a:xfrm>
            <a:off x="4679253" y="2289789"/>
            <a:ext cx="808867"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Plan</a:t>
            </a:r>
          </a:p>
        </p:txBody>
      </p:sp>
      <p:sp>
        <p:nvSpPr>
          <p:cNvPr id="22" name="TextBox 21">
            <a:extLst>
              <a:ext uri="{FF2B5EF4-FFF2-40B4-BE49-F238E27FC236}">
                <a16:creationId xmlns:a16="http://schemas.microsoft.com/office/drawing/2014/main" id="{9E561D1B-F44B-8345-A218-90296484F483}"/>
              </a:ext>
            </a:extLst>
          </p:cNvPr>
          <p:cNvSpPr txBox="1"/>
          <p:nvPr userDrawn="1"/>
        </p:nvSpPr>
        <p:spPr>
          <a:xfrm>
            <a:off x="8567257" y="2289789"/>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Results</a:t>
            </a:r>
          </a:p>
        </p:txBody>
      </p:sp>
      <p:sp>
        <p:nvSpPr>
          <p:cNvPr id="33" name="TextBox 32">
            <a:extLst>
              <a:ext uri="{FF2B5EF4-FFF2-40B4-BE49-F238E27FC236}">
                <a16:creationId xmlns:a16="http://schemas.microsoft.com/office/drawing/2014/main" id="{343384DF-9284-6048-83B4-9FDCF30000F9}"/>
              </a:ext>
            </a:extLst>
          </p:cNvPr>
          <p:cNvSpPr txBox="1"/>
          <p:nvPr userDrawn="1"/>
        </p:nvSpPr>
        <p:spPr>
          <a:xfrm>
            <a:off x="752336" y="4039269"/>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Idea</a:t>
            </a:r>
          </a:p>
        </p:txBody>
      </p:sp>
      <p:cxnSp>
        <p:nvCxnSpPr>
          <p:cNvPr id="36" name="Straight Connector 35">
            <a:extLst>
              <a:ext uri="{FF2B5EF4-FFF2-40B4-BE49-F238E27FC236}">
                <a16:creationId xmlns:a16="http://schemas.microsoft.com/office/drawing/2014/main" id="{553657B5-594D-7345-AC68-F4994F6751C0}"/>
              </a:ext>
            </a:extLst>
          </p:cNvPr>
          <p:cNvCxnSpPr>
            <a:cxnSpLocks/>
          </p:cNvCxnSpPr>
          <p:nvPr userDrawn="1"/>
        </p:nvCxnSpPr>
        <p:spPr>
          <a:xfrm>
            <a:off x="282766" y="1803540"/>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CC9AA52-FF52-A34E-9FA9-543EA74FCE9F}"/>
              </a:ext>
            </a:extLst>
          </p:cNvPr>
          <p:cNvCxnSpPr>
            <a:cxnSpLocks/>
          </p:cNvCxnSpPr>
          <p:nvPr userDrawn="1"/>
        </p:nvCxnSpPr>
        <p:spPr>
          <a:xfrm>
            <a:off x="282766" y="2152702"/>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EF9B6D6-9F5E-A541-9F74-8EBD938C6B97}"/>
              </a:ext>
            </a:extLst>
          </p:cNvPr>
          <p:cNvCxnSpPr>
            <a:cxnSpLocks/>
          </p:cNvCxnSpPr>
          <p:nvPr userDrawn="1"/>
        </p:nvCxnSpPr>
        <p:spPr>
          <a:xfrm>
            <a:off x="8015909" y="2329165"/>
            <a:ext cx="0" cy="4221057"/>
          </a:xfrm>
          <a:prstGeom prst="line">
            <a:avLst/>
          </a:prstGeom>
          <a:ln>
            <a:gradFill>
              <a:gsLst>
                <a:gs pos="0">
                  <a:srgbClr val="FF9E00"/>
                </a:gs>
                <a:gs pos="24000">
                  <a:srgbClr val="CD0000"/>
                </a:gs>
                <a:gs pos="54000">
                  <a:srgbClr val="B5007D"/>
                </a:gs>
                <a:gs pos="99000">
                  <a:srgbClr val="0071FF"/>
                </a:gs>
                <a:gs pos="80000">
                  <a:srgbClr val="21429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D5158F6-A6EC-4546-93D3-3D01E9C0A0BC}"/>
              </a:ext>
            </a:extLst>
          </p:cNvPr>
          <p:cNvCxnSpPr>
            <a:cxnSpLocks/>
          </p:cNvCxnSpPr>
          <p:nvPr userDrawn="1"/>
        </p:nvCxnSpPr>
        <p:spPr>
          <a:xfrm>
            <a:off x="8611275" y="3964528"/>
            <a:ext cx="2689462" cy="0"/>
          </a:xfrm>
          <a:prstGeom prst="line">
            <a:avLst/>
          </a:prstGeom>
          <a:ln>
            <a:gradFill>
              <a:gsLst>
                <a:gs pos="0">
                  <a:srgbClr val="FF9E00"/>
                </a:gs>
                <a:gs pos="24000">
                  <a:srgbClr val="CD0000"/>
                </a:gs>
                <a:gs pos="54000">
                  <a:srgbClr val="B5007D"/>
                </a:gs>
                <a:gs pos="99000">
                  <a:srgbClr val="0071FF"/>
                </a:gs>
                <a:gs pos="80000">
                  <a:srgbClr val="21429C"/>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CC5023B-42FC-DB4D-947C-9FD4B781D962}"/>
              </a:ext>
            </a:extLst>
          </p:cNvPr>
          <p:cNvCxnSpPr>
            <a:cxnSpLocks/>
          </p:cNvCxnSpPr>
          <p:nvPr userDrawn="1"/>
        </p:nvCxnSpPr>
        <p:spPr>
          <a:xfrm>
            <a:off x="8611275" y="5351146"/>
            <a:ext cx="2689462" cy="0"/>
          </a:xfrm>
          <a:prstGeom prst="line">
            <a:avLst/>
          </a:prstGeom>
          <a:ln>
            <a:gradFill>
              <a:gsLst>
                <a:gs pos="0">
                  <a:srgbClr val="FF9E00"/>
                </a:gs>
                <a:gs pos="24000">
                  <a:srgbClr val="CD0000"/>
                </a:gs>
                <a:gs pos="54000">
                  <a:srgbClr val="B5007D"/>
                </a:gs>
                <a:gs pos="99000">
                  <a:srgbClr val="0071FF"/>
                </a:gs>
                <a:gs pos="80000">
                  <a:srgbClr val="21429C"/>
                </a:gs>
              </a:gsLst>
              <a:lin ang="0" scaled="0"/>
            </a:gra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B61C2171-FC54-EF42-A12A-6B084400C9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305" y="2254761"/>
            <a:ext cx="608007" cy="518474"/>
          </a:xfrm>
          <a:prstGeom prst="rect">
            <a:avLst/>
          </a:prstGeom>
        </p:spPr>
      </p:pic>
      <p:pic>
        <p:nvPicPr>
          <p:cNvPr id="43" name="Picture 42">
            <a:extLst>
              <a:ext uri="{FF2B5EF4-FFF2-40B4-BE49-F238E27FC236}">
                <a16:creationId xmlns:a16="http://schemas.microsoft.com/office/drawing/2014/main" id="{23D9F2B4-173F-6B48-A580-36B10562FA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911" y="3942817"/>
            <a:ext cx="676790" cy="577128"/>
          </a:xfrm>
          <a:prstGeom prst="rect">
            <a:avLst/>
          </a:prstGeom>
        </p:spPr>
      </p:pic>
      <p:pic>
        <p:nvPicPr>
          <p:cNvPr id="44" name="Picture 43">
            <a:extLst>
              <a:ext uri="{FF2B5EF4-FFF2-40B4-BE49-F238E27FC236}">
                <a16:creationId xmlns:a16="http://schemas.microsoft.com/office/drawing/2014/main" id="{E591F37F-1ED5-6447-AB6E-BA34BEC0DE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37192" y="2231037"/>
            <a:ext cx="638503" cy="544479"/>
          </a:xfrm>
          <a:prstGeom prst="rect">
            <a:avLst/>
          </a:prstGeom>
        </p:spPr>
      </p:pic>
      <p:pic>
        <p:nvPicPr>
          <p:cNvPr id="45" name="Picture 44">
            <a:extLst>
              <a:ext uri="{FF2B5EF4-FFF2-40B4-BE49-F238E27FC236}">
                <a16:creationId xmlns:a16="http://schemas.microsoft.com/office/drawing/2014/main" id="{64220635-E332-E24B-A82F-4EBFE5CB5D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15909" y="2210524"/>
            <a:ext cx="646043" cy="550908"/>
          </a:xfrm>
          <a:prstGeom prst="rect">
            <a:avLst/>
          </a:prstGeom>
        </p:spPr>
      </p:pic>
      <p:sp>
        <p:nvSpPr>
          <p:cNvPr id="48" name="Text Placeholder 4">
            <a:extLst>
              <a:ext uri="{FF2B5EF4-FFF2-40B4-BE49-F238E27FC236}">
                <a16:creationId xmlns:a16="http://schemas.microsoft.com/office/drawing/2014/main" id="{0DC42B3B-4EC5-F948-B508-C06F955731A0}"/>
              </a:ext>
            </a:extLst>
          </p:cNvPr>
          <p:cNvSpPr>
            <a:spLocks noGrp="1"/>
          </p:cNvSpPr>
          <p:nvPr>
            <p:ph type="body" sz="quarter" idx="13"/>
          </p:nvPr>
        </p:nvSpPr>
        <p:spPr>
          <a:xfrm>
            <a:off x="294221" y="4560685"/>
            <a:ext cx="3719305" cy="1989537"/>
          </a:xfrm>
        </p:spPr>
        <p:txBody>
          <a:bodyPr anchor="t"/>
          <a:lstStyle>
            <a:lvl1pPr marL="0" indent="0">
              <a:buNone/>
              <a:defRPr sz="1146">
                <a:solidFill>
                  <a:srgbClr val="000000"/>
                </a:solidFill>
              </a:defRPr>
            </a:lvl1pPr>
          </a:lstStyle>
          <a:p>
            <a:pPr lvl="0"/>
            <a:r>
              <a:rPr lang="en-US"/>
              <a:t>Edit Master text styles</a:t>
            </a:r>
          </a:p>
        </p:txBody>
      </p:sp>
      <p:sp>
        <p:nvSpPr>
          <p:cNvPr id="50" name="Text Placeholder 4">
            <a:extLst>
              <a:ext uri="{FF2B5EF4-FFF2-40B4-BE49-F238E27FC236}">
                <a16:creationId xmlns:a16="http://schemas.microsoft.com/office/drawing/2014/main" id="{32712C48-C300-9041-ABAB-B1E22DCA7029}"/>
              </a:ext>
            </a:extLst>
          </p:cNvPr>
          <p:cNvSpPr>
            <a:spLocks noGrp="1"/>
          </p:cNvSpPr>
          <p:nvPr>
            <p:ph type="body" sz="quarter" idx="14"/>
          </p:nvPr>
        </p:nvSpPr>
        <p:spPr>
          <a:xfrm>
            <a:off x="4162335" y="3313875"/>
            <a:ext cx="3692000" cy="406011"/>
          </a:xfrm>
        </p:spPr>
        <p:txBody>
          <a:bodyPr lIns="108000" anchor="t"/>
          <a:lstStyle>
            <a:lvl1pPr marL="178571" indent="-178571">
              <a:buClr>
                <a:srgbClr val="FF6C0D"/>
              </a:buClr>
              <a:buSzPct val="150000"/>
              <a:buFont typeface="Arial" panose="020B0604020202020204" pitchFamily="34" charset="0"/>
              <a:buChar char="•"/>
              <a:defRPr sz="1146">
                <a:solidFill>
                  <a:srgbClr val="000000"/>
                </a:solidFill>
              </a:defRPr>
            </a:lvl1pPr>
          </a:lstStyle>
          <a:p>
            <a:pPr lvl="0"/>
            <a:r>
              <a:rPr lang="en-US"/>
              <a:t>Edit Master text styles</a:t>
            </a:r>
          </a:p>
        </p:txBody>
      </p:sp>
      <p:sp>
        <p:nvSpPr>
          <p:cNvPr id="51" name="Text Placeholder 4">
            <a:extLst>
              <a:ext uri="{FF2B5EF4-FFF2-40B4-BE49-F238E27FC236}">
                <a16:creationId xmlns:a16="http://schemas.microsoft.com/office/drawing/2014/main" id="{BD3EE373-2E7D-5E45-A473-CE9BC25A4770}"/>
              </a:ext>
            </a:extLst>
          </p:cNvPr>
          <p:cNvSpPr>
            <a:spLocks noGrp="1"/>
          </p:cNvSpPr>
          <p:nvPr>
            <p:ph type="body" sz="quarter" idx="15"/>
          </p:nvPr>
        </p:nvSpPr>
        <p:spPr>
          <a:xfrm>
            <a:off x="294221" y="1895011"/>
            <a:ext cx="3719305" cy="408724"/>
          </a:xfrm>
        </p:spPr>
        <p:txBody>
          <a:bodyPr anchor="t"/>
          <a:lstStyle>
            <a:lvl1pPr marL="0" indent="0">
              <a:buNone/>
              <a:defRPr sz="1458">
                <a:solidFill>
                  <a:srgbClr val="000000"/>
                </a:solidFill>
                <a:latin typeface="+mj-lt"/>
              </a:defRPr>
            </a:lvl1pPr>
          </a:lstStyle>
          <a:p>
            <a:pPr lvl="0"/>
            <a:r>
              <a:rPr lang="en-US"/>
              <a:t>Edit Master text styles</a:t>
            </a:r>
          </a:p>
        </p:txBody>
      </p:sp>
    </p:spTree>
    <p:extLst>
      <p:ext uri="{BB962C8B-B14F-4D97-AF65-F5344CB8AC3E}">
        <p14:creationId xmlns:p14="http://schemas.microsoft.com/office/powerpoint/2010/main" val="257967987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11538D-00A3-974D-BC1A-AF082FBC3A8C}"/>
              </a:ext>
            </a:extLst>
          </p:cNvPr>
          <p:cNvSpPr/>
          <p:nvPr userDrawn="1"/>
        </p:nvSpPr>
        <p:spPr>
          <a:xfrm>
            <a:off x="297649" y="293538"/>
            <a:ext cx="11596705" cy="6270928"/>
          </a:xfrm>
          <a:prstGeom prst="rect">
            <a:avLst/>
          </a:prstGeom>
          <a:gradFill>
            <a:gsLst>
              <a:gs pos="50000">
                <a:srgbClr val="FA0023"/>
              </a:gs>
              <a:gs pos="9000">
                <a:srgbClr val="FF7800"/>
              </a:gs>
              <a:gs pos="88000">
                <a:srgbClr val="FA008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2" name="Title 1"/>
          <p:cNvSpPr>
            <a:spLocks noGrp="1"/>
          </p:cNvSpPr>
          <p:nvPr>
            <p:ph type="title" hasCustomPrompt="1"/>
          </p:nvPr>
        </p:nvSpPr>
        <p:spPr>
          <a:xfrm>
            <a:off x="621756" y="3076323"/>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558339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Section Break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11538D-00A3-974D-BC1A-AF082FBC3A8C}"/>
              </a:ext>
            </a:extLst>
          </p:cNvPr>
          <p:cNvSpPr/>
          <p:nvPr userDrawn="1"/>
        </p:nvSpPr>
        <p:spPr>
          <a:xfrm>
            <a:off x="297649" y="293538"/>
            <a:ext cx="11596705" cy="6270928"/>
          </a:xfrm>
          <a:prstGeom prst="rect">
            <a:avLst/>
          </a:prstGeom>
          <a:gradFill>
            <a:gsLst>
              <a:gs pos="0">
                <a:srgbClr val="FFEB00"/>
              </a:gs>
              <a:gs pos="100000">
                <a:srgbClr val="FF6400"/>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2" name="Title 1"/>
          <p:cNvSpPr>
            <a:spLocks noGrp="1"/>
          </p:cNvSpPr>
          <p:nvPr>
            <p:ph type="title" hasCustomPrompt="1"/>
          </p:nvPr>
        </p:nvSpPr>
        <p:spPr>
          <a:xfrm>
            <a:off x="621756" y="3076323"/>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1273649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Section Break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A091BE-5AB4-8842-A985-C26B3FAE0987}"/>
              </a:ext>
            </a:extLst>
          </p:cNvPr>
          <p:cNvSpPr/>
          <p:nvPr userDrawn="1"/>
        </p:nvSpPr>
        <p:spPr>
          <a:xfrm>
            <a:off x="297649" y="293538"/>
            <a:ext cx="11596705" cy="6270928"/>
          </a:xfrm>
          <a:prstGeom prst="rect">
            <a:avLst/>
          </a:prstGeom>
          <a:gradFill>
            <a:gsLst>
              <a:gs pos="0">
                <a:srgbClr val="FF6400"/>
              </a:gs>
              <a:gs pos="10000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6" name="Title 1">
            <a:extLst>
              <a:ext uri="{FF2B5EF4-FFF2-40B4-BE49-F238E27FC236}">
                <a16:creationId xmlns:a16="http://schemas.microsoft.com/office/drawing/2014/main" id="{B874CD87-BA88-3C46-9011-B0FD0A28F32C}"/>
              </a:ext>
            </a:extLst>
          </p:cNvPr>
          <p:cNvSpPr>
            <a:spLocks noGrp="1"/>
          </p:cNvSpPr>
          <p:nvPr>
            <p:ph type="title" hasCustomPrompt="1"/>
          </p:nvPr>
        </p:nvSpPr>
        <p:spPr>
          <a:xfrm>
            <a:off x="621756" y="3076323"/>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1605660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2356CD-5F6B-ED44-8AF2-F5EE86C948B6}"/>
              </a:ext>
            </a:extLst>
          </p:cNvPr>
          <p:cNvSpPr/>
          <p:nvPr userDrawn="1"/>
        </p:nvSpPr>
        <p:spPr>
          <a:xfrm>
            <a:off x="297649" y="293538"/>
            <a:ext cx="11596705" cy="6270928"/>
          </a:xfrm>
          <a:prstGeom prst="rect">
            <a:avLst/>
          </a:prstGeom>
          <a:gradFill>
            <a:gsLst>
              <a:gs pos="100000">
                <a:srgbClr val="6E00FF"/>
              </a:gs>
              <a:gs pos="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6" name="Title 1">
            <a:extLst>
              <a:ext uri="{FF2B5EF4-FFF2-40B4-BE49-F238E27FC236}">
                <a16:creationId xmlns:a16="http://schemas.microsoft.com/office/drawing/2014/main" id="{02E79A0D-5A92-6549-A3BA-FB6C2A5E9F28}"/>
              </a:ext>
            </a:extLst>
          </p:cNvPr>
          <p:cNvSpPr>
            <a:spLocks noGrp="1"/>
          </p:cNvSpPr>
          <p:nvPr>
            <p:ph type="title" hasCustomPrompt="1"/>
          </p:nvPr>
        </p:nvSpPr>
        <p:spPr>
          <a:xfrm>
            <a:off x="621756" y="3076323"/>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3583772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77F02F-D94C-954F-A8E9-DFC6F146690A}"/>
              </a:ext>
            </a:extLst>
          </p:cNvPr>
          <p:cNvSpPr/>
          <p:nvPr userDrawn="1"/>
        </p:nvSpPr>
        <p:spPr>
          <a:xfrm>
            <a:off x="297649" y="293538"/>
            <a:ext cx="11596705" cy="6270928"/>
          </a:xfrm>
          <a:prstGeom prst="rect">
            <a:avLst/>
          </a:prstGeom>
          <a:gradFill>
            <a:gsLst>
              <a:gs pos="0">
                <a:srgbClr val="6E00FF"/>
              </a:gs>
              <a:gs pos="100000">
                <a:srgbClr val="00FFDC"/>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a:p>
        </p:txBody>
      </p:sp>
      <p:sp>
        <p:nvSpPr>
          <p:cNvPr id="6" name="Title 1">
            <a:extLst>
              <a:ext uri="{FF2B5EF4-FFF2-40B4-BE49-F238E27FC236}">
                <a16:creationId xmlns:a16="http://schemas.microsoft.com/office/drawing/2014/main" id="{14C2F201-3E04-6F4A-A8AC-904D535903B2}"/>
              </a:ext>
            </a:extLst>
          </p:cNvPr>
          <p:cNvSpPr>
            <a:spLocks noGrp="1"/>
          </p:cNvSpPr>
          <p:nvPr>
            <p:ph type="title" hasCustomPrompt="1"/>
          </p:nvPr>
        </p:nvSpPr>
        <p:spPr>
          <a:xfrm>
            <a:off x="621756" y="3076323"/>
            <a:ext cx="10948493" cy="705355"/>
          </a:xfrm>
        </p:spPr>
        <p:txBody>
          <a:bodyPr wrap="square" anchor="ctr">
            <a:spAutoFit/>
          </a:bodyPr>
          <a:lstStyle>
            <a:lvl1pPr algn="ctr">
              <a:lnSpc>
                <a:spcPct val="100000"/>
              </a:lnSpc>
              <a:spcBef>
                <a:spcPts val="0"/>
              </a:spcBef>
              <a:defRPr sz="4583">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801331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PONSORSHIP FORM PG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714" y="608573"/>
            <a:ext cx="10948493" cy="1060039"/>
          </a:xfrm>
        </p:spPr>
        <p:txBody>
          <a:bodyPr>
            <a:noAutofit/>
          </a:bodyPr>
          <a:lstStyle>
            <a:lvl1pPr>
              <a:lnSpc>
                <a:spcPts val="3124"/>
              </a:lnSpc>
              <a:spcBef>
                <a:spcPts val="0"/>
              </a:spcBef>
              <a:defRPr sz="2914">
                <a:latin typeface="+mj-lt"/>
              </a:defRPr>
            </a:lvl1pPr>
          </a:lstStyle>
          <a:p>
            <a:r>
              <a:rPr lang="en-US"/>
              <a:t>Heading Sky text 28pt</a:t>
            </a:r>
            <a:endParaRPr lang="en-GB"/>
          </a:p>
        </p:txBody>
      </p:sp>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2" y="2427899"/>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45578" y="2427899"/>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7" name="Text Placeholder 4">
            <a:extLst>
              <a:ext uri="{FF2B5EF4-FFF2-40B4-BE49-F238E27FC236}">
                <a16:creationId xmlns:a16="http://schemas.microsoft.com/office/drawing/2014/main" id="{F34D8F65-C954-224A-AA65-C0AA0C6FB85D}"/>
              </a:ext>
            </a:extLst>
          </p:cNvPr>
          <p:cNvSpPr>
            <a:spLocks noGrp="1"/>
          </p:cNvSpPr>
          <p:nvPr>
            <p:ph type="body" sz="quarter" idx="12"/>
          </p:nvPr>
        </p:nvSpPr>
        <p:spPr>
          <a:xfrm>
            <a:off x="8008392" y="2427899"/>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10" name="TextBox 9">
            <a:extLst>
              <a:ext uri="{FF2B5EF4-FFF2-40B4-BE49-F238E27FC236}">
                <a16:creationId xmlns:a16="http://schemas.microsoft.com/office/drawing/2014/main" id="{CE2B0B26-1A50-4945-853F-C11DD53FBB3F}"/>
              </a:ext>
            </a:extLst>
          </p:cNvPr>
          <p:cNvSpPr txBox="1"/>
          <p:nvPr userDrawn="1"/>
        </p:nvSpPr>
        <p:spPr>
          <a:xfrm>
            <a:off x="295997" y="6198355"/>
            <a:ext cx="3811850" cy="733278"/>
          </a:xfrm>
          <a:prstGeom prst="rect">
            <a:avLst/>
          </a:prstGeom>
          <a:noFill/>
          <a:ln>
            <a:noFill/>
          </a:ln>
        </p:spPr>
        <p:txBody>
          <a:bodyPr wrap="square" lIns="0" rIns="0" rtlCol="0">
            <a:spAutoFit/>
          </a:bodyPr>
          <a:lstStyle/>
          <a:p>
            <a:pPr algn="l"/>
            <a:r>
              <a:rPr lang="en-US" sz="4164" i="0" u="none" strike="noStrike" kern="1200" spc="312">
                <a:ln w="6350">
                  <a:noFill/>
                </a:ln>
                <a:solidFill>
                  <a:schemeClr val="tx1">
                    <a:lumMod val="20000"/>
                    <a:lumOff val="80000"/>
                    <a:alpha val="40000"/>
                  </a:schemeClr>
                </a:solidFill>
                <a:effectLst/>
                <a:latin typeface="+mj-lt"/>
                <a:ea typeface="+mn-ea"/>
                <a:cs typeface="+mn-cs"/>
              </a:rPr>
              <a:t>SPONSORSHIP</a:t>
            </a:r>
          </a:p>
        </p:txBody>
      </p:sp>
      <p:pic>
        <p:nvPicPr>
          <p:cNvPr id="11" name="Picture 10">
            <a:extLst>
              <a:ext uri="{FF2B5EF4-FFF2-40B4-BE49-F238E27FC236}">
                <a16:creationId xmlns:a16="http://schemas.microsoft.com/office/drawing/2014/main" id="{BA603EFE-0404-FC4B-A0A3-C8729A8C89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24875" y="6287896"/>
            <a:ext cx="1936780" cy="425699"/>
          </a:xfrm>
          <a:prstGeom prst="rect">
            <a:avLst/>
          </a:prstGeom>
        </p:spPr>
      </p:pic>
      <p:cxnSp>
        <p:nvCxnSpPr>
          <p:cNvPr id="13" name="Straight Connector 12">
            <a:extLst>
              <a:ext uri="{FF2B5EF4-FFF2-40B4-BE49-F238E27FC236}">
                <a16:creationId xmlns:a16="http://schemas.microsoft.com/office/drawing/2014/main" id="{290B5C6E-FAB7-F24B-86AA-324655BF353F}"/>
              </a:ext>
            </a:extLst>
          </p:cNvPr>
          <p:cNvCxnSpPr>
            <a:cxnSpLocks/>
          </p:cNvCxnSpPr>
          <p:nvPr userDrawn="1"/>
        </p:nvCxnSpPr>
        <p:spPr>
          <a:xfrm>
            <a:off x="282767" y="1803540"/>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3E7119-B9B2-5E44-B199-A5B86A8E63D9}"/>
              </a:ext>
            </a:extLst>
          </p:cNvPr>
          <p:cNvCxnSpPr>
            <a:cxnSpLocks/>
          </p:cNvCxnSpPr>
          <p:nvPr userDrawn="1"/>
        </p:nvCxnSpPr>
        <p:spPr>
          <a:xfrm>
            <a:off x="282767" y="2152702"/>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54528F66-AEC0-244D-9420-32A0BC80D2F3}"/>
              </a:ext>
            </a:extLst>
          </p:cNvPr>
          <p:cNvSpPr>
            <a:spLocks noGrp="1"/>
          </p:cNvSpPr>
          <p:nvPr>
            <p:ph type="body" sz="quarter" idx="13"/>
          </p:nvPr>
        </p:nvSpPr>
        <p:spPr>
          <a:xfrm>
            <a:off x="294222" y="1729650"/>
            <a:ext cx="3523823" cy="347282"/>
          </a:xfrm>
        </p:spPr>
        <p:txBody>
          <a:bodyPr anchor="b"/>
          <a:lstStyle>
            <a:lvl1pPr marL="0" indent="0">
              <a:buNone/>
              <a:defRPr sz="1458">
                <a:solidFill>
                  <a:srgbClr val="000000"/>
                </a:solidFill>
                <a:latin typeface="+mj-lt"/>
              </a:defRPr>
            </a:lvl1pPr>
          </a:lstStyle>
          <a:p>
            <a:pPr lvl="0"/>
            <a:r>
              <a:rPr lang="en-US"/>
              <a:t>Edit Master text styles</a:t>
            </a:r>
          </a:p>
        </p:txBody>
      </p:sp>
      <p:sp>
        <p:nvSpPr>
          <p:cNvPr id="3" name="TextBox 2">
            <a:extLst>
              <a:ext uri="{FF2B5EF4-FFF2-40B4-BE49-F238E27FC236}">
                <a16:creationId xmlns:a16="http://schemas.microsoft.com/office/drawing/2014/main" id="{AD698533-61B6-3F45-A665-E3FAB5E37CA0}"/>
              </a:ext>
            </a:extLst>
          </p:cNvPr>
          <p:cNvSpPr txBox="1"/>
          <p:nvPr userDrawn="1"/>
        </p:nvSpPr>
        <p:spPr>
          <a:xfrm>
            <a:off x="2247839" y="-279413"/>
            <a:ext cx="0" cy="0"/>
          </a:xfrm>
          <a:prstGeom prst="rect">
            <a:avLst/>
          </a:prstGeom>
          <a:noFill/>
        </p:spPr>
        <p:txBody>
          <a:bodyPr wrap="none" lIns="112446" rIns="149927" rtlCol="0">
            <a:noAutofit/>
          </a:bodyPr>
          <a:lstStyle/>
          <a:p>
            <a:pPr algn="l"/>
            <a:endParaRPr lang="en-US" sz="1146"/>
          </a:p>
        </p:txBody>
      </p:sp>
      <p:sp>
        <p:nvSpPr>
          <p:cNvPr id="18" name="Text Placeholder 4">
            <a:extLst>
              <a:ext uri="{FF2B5EF4-FFF2-40B4-BE49-F238E27FC236}">
                <a16:creationId xmlns:a16="http://schemas.microsoft.com/office/drawing/2014/main" id="{2BD3F9E6-6BC9-D248-AE1D-5B6BAB51D032}"/>
              </a:ext>
            </a:extLst>
          </p:cNvPr>
          <p:cNvSpPr>
            <a:spLocks noGrp="1"/>
          </p:cNvSpPr>
          <p:nvPr>
            <p:ph type="body" sz="quarter" idx="14"/>
          </p:nvPr>
        </p:nvSpPr>
        <p:spPr>
          <a:xfrm>
            <a:off x="4145578" y="5532326"/>
            <a:ext cx="3523823" cy="347282"/>
          </a:xfrm>
        </p:spPr>
        <p:txBody>
          <a:bodyPr anchor="b"/>
          <a:lstStyle>
            <a:lvl1pPr marL="0" indent="0">
              <a:buNone/>
              <a:defRPr sz="1875" i="1">
                <a:gradFill>
                  <a:gsLst>
                    <a:gs pos="0">
                      <a:srgbClr val="FF9E00"/>
                    </a:gs>
                    <a:gs pos="24000">
                      <a:srgbClr val="CD0000"/>
                    </a:gs>
                    <a:gs pos="54000">
                      <a:srgbClr val="B5007D"/>
                    </a:gs>
                    <a:gs pos="99000">
                      <a:srgbClr val="0071FF"/>
                    </a:gs>
                    <a:gs pos="80000">
                      <a:srgbClr val="21429C"/>
                    </a:gs>
                  </a:gsLst>
                  <a:lin ang="0" scaled="0"/>
                </a:gradFill>
              </a:defRPr>
            </a:lvl1pPr>
          </a:lstStyle>
          <a:p>
            <a:pPr lvl="0"/>
            <a:r>
              <a:rPr lang="en-US"/>
              <a:t>Edit Master text styles</a:t>
            </a:r>
          </a:p>
        </p:txBody>
      </p:sp>
      <p:pic>
        <p:nvPicPr>
          <p:cNvPr id="15" name="Picture 14">
            <a:extLst>
              <a:ext uri="{FF2B5EF4-FFF2-40B4-BE49-F238E27FC236}">
                <a16:creationId xmlns:a16="http://schemas.microsoft.com/office/drawing/2014/main" id="{54347F7D-4A77-1945-AD00-7EB8A64A20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04263" y="2169355"/>
            <a:ext cx="80147" cy="3107968"/>
          </a:xfrm>
          <a:prstGeom prst="rect">
            <a:avLst/>
          </a:prstGeom>
        </p:spPr>
      </p:pic>
      <p:pic>
        <p:nvPicPr>
          <p:cNvPr id="17" name="Picture 16">
            <a:extLst>
              <a:ext uri="{FF2B5EF4-FFF2-40B4-BE49-F238E27FC236}">
                <a16:creationId xmlns:a16="http://schemas.microsoft.com/office/drawing/2014/main" id="{24E1841F-622B-1344-A57E-8C652A7193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8900" y="2169355"/>
            <a:ext cx="80147" cy="3107968"/>
          </a:xfrm>
          <a:prstGeom prst="rect">
            <a:avLst/>
          </a:prstGeom>
        </p:spPr>
      </p:pic>
    </p:spTree>
    <p:extLst>
      <p:ext uri="{BB962C8B-B14F-4D97-AF65-F5344CB8AC3E}">
        <p14:creationId xmlns:p14="http://schemas.microsoft.com/office/powerpoint/2010/main" val="285751407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Image">
    <p:spTree>
      <p:nvGrpSpPr>
        <p:cNvPr id="1" name=""/>
        <p:cNvGrpSpPr/>
        <p:nvPr/>
      </p:nvGrpSpPr>
      <p:grpSpPr>
        <a:xfrm>
          <a:off x="0" y="0"/>
          <a:ext cx="0" cy="0"/>
          <a:chOff x="0" y="0"/>
          <a:chExt cx="0" cy="0"/>
        </a:xfrm>
      </p:grpSpPr>
      <p:sp>
        <p:nvSpPr>
          <p:cNvPr id="11" name="Content Placeholder 2"/>
          <p:cNvSpPr>
            <a:spLocks noGrp="1"/>
          </p:cNvSpPr>
          <p:nvPr>
            <p:ph sz="quarter" idx="21"/>
          </p:nvPr>
        </p:nvSpPr>
        <p:spPr>
          <a:xfrm>
            <a:off x="6168632" y="1412778"/>
            <a:ext cx="5615381"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quarter" idx="22"/>
          </p:nvPr>
        </p:nvSpPr>
        <p:spPr>
          <a:xfrm>
            <a:off x="407988" y="1412778"/>
            <a:ext cx="5615381"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a:t>Click to edit Master title style</a:t>
            </a:r>
            <a:endParaRPr lang="en-GB" dirty="0"/>
          </a:p>
        </p:txBody>
      </p:sp>
    </p:spTree>
    <p:extLst>
      <p:ext uri="{BB962C8B-B14F-4D97-AF65-F5344CB8AC3E}">
        <p14:creationId xmlns:p14="http://schemas.microsoft.com/office/powerpoint/2010/main" val="16859020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b_SPONSORSHIP FORM OTHER">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2" y="2427899"/>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45578" y="2427899"/>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7" name="Text Placeholder 4">
            <a:extLst>
              <a:ext uri="{FF2B5EF4-FFF2-40B4-BE49-F238E27FC236}">
                <a16:creationId xmlns:a16="http://schemas.microsoft.com/office/drawing/2014/main" id="{F34D8F65-C954-224A-AA65-C0AA0C6FB85D}"/>
              </a:ext>
            </a:extLst>
          </p:cNvPr>
          <p:cNvSpPr>
            <a:spLocks noGrp="1"/>
          </p:cNvSpPr>
          <p:nvPr>
            <p:ph type="body" sz="quarter" idx="12"/>
          </p:nvPr>
        </p:nvSpPr>
        <p:spPr>
          <a:xfrm>
            <a:off x="8008392" y="2427899"/>
            <a:ext cx="3523823" cy="347282"/>
          </a:xfrm>
        </p:spPr>
        <p:txBody>
          <a:bodyPr anchor="b"/>
          <a:lstStyle>
            <a:lvl1pPr marL="0" indent="0">
              <a:buNone/>
              <a:defRPr sz="1146">
                <a:solidFill>
                  <a:srgbClr val="000000"/>
                </a:solidFill>
              </a:defRPr>
            </a:lvl1pPr>
          </a:lstStyle>
          <a:p>
            <a:pPr lvl="0"/>
            <a:r>
              <a:rPr lang="en-US"/>
              <a:t>Edit Master text styles</a:t>
            </a:r>
          </a:p>
        </p:txBody>
      </p:sp>
      <p:sp>
        <p:nvSpPr>
          <p:cNvPr id="10" name="TextBox 9">
            <a:extLst>
              <a:ext uri="{FF2B5EF4-FFF2-40B4-BE49-F238E27FC236}">
                <a16:creationId xmlns:a16="http://schemas.microsoft.com/office/drawing/2014/main" id="{CE2B0B26-1A50-4945-853F-C11DD53FBB3F}"/>
              </a:ext>
            </a:extLst>
          </p:cNvPr>
          <p:cNvSpPr txBox="1"/>
          <p:nvPr userDrawn="1"/>
        </p:nvSpPr>
        <p:spPr>
          <a:xfrm>
            <a:off x="295997" y="6198355"/>
            <a:ext cx="3811850" cy="733278"/>
          </a:xfrm>
          <a:prstGeom prst="rect">
            <a:avLst/>
          </a:prstGeom>
          <a:noFill/>
          <a:ln>
            <a:noFill/>
          </a:ln>
        </p:spPr>
        <p:txBody>
          <a:bodyPr wrap="square" lIns="0" rIns="0" rtlCol="0">
            <a:spAutoFit/>
          </a:bodyPr>
          <a:lstStyle/>
          <a:p>
            <a:pPr algn="l"/>
            <a:r>
              <a:rPr lang="en-US" sz="4164" i="0" u="none" strike="noStrike" kern="1200" spc="312">
                <a:ln w="6350">
                  <a:noFill/>
                </a:ln>
                <a:solidFill>
                  <a:schemeClr val="tx1">
                    <a:lumMod val="20000"/>
                    <a:lumOff val="80000"/>
                    <a:alpha val="40000"/>
                  </a:schemeClr>
                </a:solidFill>
                <a:effectLst/>
                <a:latin typeface="+mj-lt"/>
                <a:ea typeface="+mn-ea"/>
                <a:cs typeface="+mn-cs"/>
              </a:rPr>
              <a:t>SPONSORSHIP</a:t>
            </a:r>
          </a:p>
        </p:txBody>
      </p:sp>
      <p:sp>
        <p:nvSpPr>
          <p:cNvPr id="3" name="TextBox 2">
            <a:extLst>
              <a:ext uri="{FF2B5EF4-FFF2-40B4-BE49-F238E27FC236}">
                <a16:creationId xmlns:a16="http://schemas.microsoft.com/office/drawing/2014/main" id="{AD698533-61B6-3F45-A665-E3FAB5E37CA0}"/>
              </a:ext>
            </a:extLst>
          </p:cNvPr>
          <p:cNvSpPr txBox="1"/>
          <p:nvPr userDrawn="1"/>
        </p:nvSpPr>
        <p:spPr>
          <a:xfrm>
            <a:off x="2247839" y="-279413"/>
            <a:ext cx="0" cy="0"/>
          </a:xfrm>
          <a:prstGeom prst="rect">
            <a:avLst/>
          </a:prstGeom>
          <a:noFill/>
        </p:spPr>
        <p:txBody>
          <a:bodyPr wrap="none" lIns="112446" rIns="149927" rtlCol="0">
            <a:noAutofit/>
          </a:bodyPr>
          <a:lstStyle/>
          <a:p>
            <a:pPr algn="l"/>
            <a:endParaRPr lang="en-US" sz="1146"/>
          </a:p>
        </p:txBody>
      </p:sp>
      <p:cxnSp>
        <p:nvCxnSpPr>
          <p:cNvPr id="15" name="Straight Connector 14">
            <a:extLst>
              <a:ext uri="{FF2B5EF4-FFF2-40B4-BE49-F238E27FC236}">
                <a16:creationId xmlns:a16="http://schemas.microsoft.com/office/drawing/2014/main" id="{B4BD6340-11E0-2842-BD61-4C778990B364}"/>
              </a:ext>
            </a:extLst>
          </p:cNvPr>
          <p:cNvCxnSpPr>
            <a:cxnSpLocks/>
          </p:cNvCxnSpPr>
          <p:nvPr userDrawn="1"/>
        </p:nvCxnSpPr>
        <p:spPr>
          <a:xfrm>
            <a:off x="282767" y="975473"/>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2F2141-78C7-4F47-BCCC-AB716FEE4036}"/>
              </a:ext>
            </a:extLst>
          </p:cNvPr>
          <p:cNvCxnSpPr>
            <a:cxnSpLocks/>
          </p:cNvCxnSpPr>
          <p:nvPr userDrawn="1"/>
        </p:nvCxnSpPr>
        <p:spPr>
          <a:xfrm>
            <a:off x="282767" y="1324635"/>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101B751-F8B6-714B-9E9D-9B170DF13F40}"/>
              </a:ext>
            </a:extLst>
          </p:cNvPr>
          <p:cNvSpPr txBox="1"/>
          <p:nvPr userDrawn="1"/>
        </p:nvSpPr>
        <p:spPr>
          <a:xfrm>
            <a:off x="332179" y="1042269"/>
            <a:ext cx="7683732" cy="224432"/>
          </a:xfrm>
          <a:prstGeom prst="rect">
            <a:avLst/>
          </a:prstGeom>
          <a:solidFill>
            <a:schemeClr val="bg1"/>
          </a:solidFill>
        </p:spPr>
        <p:txBody>
          <a:bodyPr wrap="square" lIns="0" tIns="0" rIns="0" bIns="0" numCol="1" spcCol="360000" rtlCol="0" anchor="t">
            <a:spAutoFit/>
          </a:bodyPr>
          <a:lstStyle/>
          <a:p>
            <a:endParaRPr lang="en-US" sz="1458">
              <a:latin typeface="+mj-lt"/>
              <a:ea typeface="Sky Text" charset="0"/>
              <a:cs typeface="Sky Text" charset="0"/>
            </a:endParaRPr>
          </a:p>
        </p:txBody>
      </p:sp>
      <p:pic>
        <p:nvPicPr>
          <p:cNvPr id="19" name="Picture 18">
            <a:extLst>
              <a:ext uri="{FF2B5EF4-FFF2-40B4-BE49-F238E27FC236}">
                <a16:creationId xmlns:a16="http://schemas.microsoft.com/office/drawing/2014/main" id="{22AA71C5-50FD-EF4E-AF7F-9443AA18C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180" y="282684"/>
            <a:ext cx="1936780" cy="425699"/>
          </a:xfrm>
          <a:prstGeom prst="rect">
            <a:avLst/>
          </a:prstGeom>
        </p:spPr>
      </p:pic>
      <p:sp>
        <p:nvSpPr>
          <p:cNvPr id="20" name="Text Placeholder 4">
            <a:extLst>
              <a:ext uri="{FF2B5EF4-FFF2-40B4-BE49-F238E27FC236}">
                <a16:creationId xmlns:a16="http://schemas.microsoft.com/office/drawing/2014/main" id="{A0EDFE44-A7CA-644F-AD9A-98A685A11861}"/>
              </a:ext>
            </a:extLst>
          </p:cNvPr>
          <p:cNvSpPr>
            <a:spLocks noGrp="1"/>
          </p:cNvSpPr>
          <p:nvPr>
            <p:ph type="body" sz="quarter" idx="13"/>
          </p:nvPr>
        </p:nvSpPr>
        <p:spPr>
          <a:xfrm>
            <a:off x="294222" y="916525"/>
            <a:ext cx="3523823" cy="347282"/>
          </a:xfrm>
        </p:spPr>
        <p:txBody>
          <a:bodyPr anchor="b"/>
          <a:lstStyle>
            <a:lvl1pPr marL="0" indent="0">
              <a:buNone/>
              <a:defRPr sz="1458">
                <a:solidFill>
                  <a:srgbClr val="000000"/>
                </a:solidFill>
                <a:latin typeface="+mj-lt"/>
              </a:defRPr>
            </a:lvl1pPr>
          </a:lstStyle>
          <a:p>
            <a:pPr lvl="0"/>
            <a:r>
              <a:rPr lang="en-US"/>
              <a:t>Edit Master text styles</a:t>
            </a:r>
          </a:p>
        </p:txBody>
      </p:sp>
    </p:spTree>
    <p:extLst>
      <p:ext uri="{BB962C8B-B14F-4D97-AF65-F5344CB8AC3E}">
        <p14:creationId xmlns:p14="http://schemas.microsoft.com/office/powerpoint/2010/main" val="2101666121"/>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UCCESS STORIES">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818A7582-9D6B-2A4B-8DFE-660DE726755A}"/>
              </a:ext>
            </a:extLst>
          </p:cNvPr>
          <p:cNvSpPr>
            <a:spLocks noGrp="1"/>
          </p:cNvSpPr>
          <p:nvPr>
            <p:ph type="body" sz="quarter" idx="10"/>
          </p:nvPr>
        </p:nvSpPr>
        <p:spPr>
          <a:xfrm>
            <a:off x="294221" y="2761433"/>
            <a:ext cx="3719305" cy="1154786"/>
          </a:xfrm>
        </p:spPr>
        <p:txBody>
          <a:bodyPr anchor="t"/>
          <a:lstStyle>
            <a:lvl1pPr marL="0" indent="0">
              <a:buNone/>
              <a:defRPr sz="1146">
                <a:solidFill>
                  <a:srgbClr val="000000"/>
                </a:solidFill>
              </a:defRPr>
            </a:lvl1pPr>
          </a:lstStyle>
          <a:p>
            <a:pPr lvl="0"/>
            <a:r>
              <a:rPr lang="en-US"/>
              <a:t>Edit Master text styles</a:t>
            </a:r>
          </a:p>
        </p:txBody>
      </p:sp>
      <p:sp>
        <p:nvSpPr>
          <p:cNvPr id="9" name="Rectangle 8">
            <a:extLst>
              <a:ext uri="{FF2B5EF4-FFF2-40B4-BE49-F238E27FC236}">
                <a16:creationId xmlns:a16="http://schemas.microsoft.com/office/drawing/2014/main" id="{104C0161-2A65-144A-BD81-538EB6C5F596}"/>
              </a:ext>
            </a:extLst>
          </p:cNvPr>
          <p:cNvSpPr/>
          <p:nvPr userDrawn="1"/>
        </p:nvSpPr>
        <p:spPr>
          <a:xfrm rot="5400000">
            <a:off x="-3389313" y="3389314"/>
            <a:ext cx="6858000" cy="79373"/>
          </a:xfrm>
          <a:prstGeom prst="rect">
            <a:avLst/>
          </a:prstGeom>
          <a:gradFill>
            <a:gsLst>
              <a:gs pos="0">
                <a:srgbClr val="FF9E00"/>
              </a:gs>
              <a:gs pos="100000">
                <a:srgbClr val="0071FF"/>
              </a:gs>
              <a:gs pos="35000">
                <a:srgbClr val="E10000"/>
              </a:gs>
              <a:gs pos="85000">
                <a:srgbClr val="21429C"/>
              </a:gs>
              <a:gs pos="60000">
                <a:srgbClr val="B5007D"/>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4">
            <a:extLst>
              <a:ext uri="{FF2B5EF4-FFF2-40B4-BE49-F238E27FC236}">
                <a16:creationId xmlns:a16="http://schemas.microsoft.com/office/drawing/2014/main" id="{379CCB0F-13A1-8148-80F2-9BE075141E2A}"/>
              </a:ext>
            </a:extLst>
          </p:cNvPr>
          <p:cNvSpPr>
            <a:spLocks noGrp="1"/>
          </p:cNvSpPr>
          <p:nvPr>
            <p:ph type="body" sz="quarter" idx="11"/>
          </p:nvPr>
        </p:nvSpPr>
        <p:spPr>
          <a:xfrm>
            <a:off x="4162336" y="2772455"/>
            <a:ext cx="3692000" cy="406011"/>
          </a:xfrm>
        </p:spPr>
        <p:txBody>
          <a:bodyPr lIns="108000" anchor="t"/>
          <a:lstStyle>
            <a:lvl1pPr marL="0" indent="0">
              <a:buNone/>
              <a:defRPr sz="1146">
                <a:solidFill>
                  <a:srgbClr val="000000"/>
                </a:solidFill>
              </a:defRPr>
            </a:lvl1pPr>
          </a:lstStyle>
          <a:p>
            <a:pPr lvl="0"/>
            <a:r>
              <a:rPr lang="en-US"/>
              <a:t>Edit Master text styles</a:t>
            </a:r>
          </a:p>
        </p:txBody>
      </p:sp>
      <p:cxnSp>
        <p:nvCxnSpPr>
          <p:cNvPr id="13" name="Straight Connector 12">
            <a:extLst>
              <a:ext uri="{FF2B5EF4-FFF2-40B4-BE49-F238E27FC236}">
                <a16:creationId xmlns:a16="http://schemas.microsoft.com/office/drawing/2014/main" id="{E0605654-39AF-644F-BB1B-D5CFA343923D}"/>
              </a:ext>
            </a:extLst>
          </p:cNvPr>
          <p:cNvCxnSpPr>
            <a:cxnSpLocks/>
          </p:cNvCxnSpPr>
          <p:nvPr userDrawn="1"/>
        </p:nvCxnSpPr>
        <p:spPr>
          <a:xfrm>
            <a:off x="4140944" y="2329168"/>
            <a:ext cx="0" cy="4221057"/>
          </a:xfrm>
          <a:prstGeom prst="line">
            <a:avLst/>
          </a:prstGeom>
          <a:ln>
            <a:gradFill>
              <a:gsLst>
                <a:gs pos="0">
                  <a:srgbClr val="FF9E00"/>
                </a:gs>
                <a:gs pos="24000">
                  <a:srgbClr val="CD0000"/>
                </a:gs>
                <a:gs pos="54000">
                  <a:srgbClr val="B5007D"/>
                </a:gs>
                <a:gs pos="99000">
                  <a:srgbClr val="0071FF"/>
                </a:gs>
                <a:gs pos="80000">
                  <a:srgbClr val="21429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5AD5BC2-0F27-8C41-AD12-330FAE9A4ADD}"/>
              </a:ext>
            </a:extLst>
          </p:cNvPr>
          <p:cNvSpPr txBox="1"/>
          <p:nvPr userDrawn="1"/>
        </p:nvSpPr>
        <p:spPr>
          <a:xfrm>
            <a:off x="752337" y="2289790"/>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Challenge</a:t>
            </a:r>
          </a:p>
        </p:txBody>
      </p:sp>
      <p:sp>
        <p:nvSpPr>
          <p:cNvPr id="21" name="TextBox 20">
            <a:extLst>
              <a:ext uri="{FF2B5EF4-FFF2-40B4-BE49-F238E27FC236}">
                <a16:creationId xmlns:a16="http://schemas.microsoft.com/office/drawing/2014/main" id="{314890CF-85CE-A74F-A4BC-B33936E5A99C}"/>
              </a:ext>
            </a:extLst>
          </p:cNvPr>
          <p:cNvSpPr txBox="1"/>
          <p:nvPr userDrawn="1"/>
        </p:nvSpPr>
        <p:spPr>
          <a:xfrm>
            <a:off x="4679254" y="2289790"/>
            <a:ext cx="808867"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Plan</a:t>
            </a:r>
          </a:p>
        </p:txBody>
      </p:sp>
      <p:sp>
        <p:nvSpPr>
          <p:cNvPr id="22" name="TextBox 21">
            <a:extLst>
              <a:ext uri="{FF2B5EF4-FFF2-40B4-BE49-F238E27FC236}">
                <a16:creationId xmlns:a16="http://schemas.microsoft.com/office/drawing/2014/main" id="{9E561D1B-F44B-8345-A218-90296484F483}"/>
              </a:ext>
            </a:extLst>
          </p:cNvPr>
          <p:cNvSpPr txBox="1"/>
          <p:nvPr userDrawn="1"/>
        </p:nvSpPr>
        <p:spPr>
          <a:xfrm>
            <a:off x="8567258" y="2289790"/>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Results</a:t>
            </a:r>
          </a:p>
        </p:txBody>
      </p:sp>
      <p:sp>
        <p:nvSpPr>
          <p:cNvPr id="33" name="TextBox 32">
            <a:extLst>
              <a:ext uri="{FF2B5EF4-FFF2-40B4-BE49-F238E27FC236}">
                <a16:creationId xmlns:a16="http://schemas.microsoft.com/office/drawing/2014/main" id="{343384DF-9284-6048-83B4-9FDCF30000F9}"/>
              </a:ext>
            </a:extLst>
          </p:cNvPr>
          <p:cNvSpPr txBox="1"/>
          <p:nvPr userDrawn="1"/>
        </p:nvSpPr>
        <p:spPr>
          <a:xfrm>
            <a:off x="752337" y="4039270"/>
            <a:ext cx="2458116" cy="384739"/>
          </a:xfrm>
          <a:prstGeom prst="rect">
            <a:avLst/>
          </a:prstGeom>
          <a:noFill/>
        </p:spPr>
        <p:txBody>
          <a:bodyPr wrap="square" rtlCol="0">
            <a:spAutoFit/>
          </a:bodyPr>
          <a:lstStyle/>
          <a:p>
            <a:r>
              <a:rPr lang="en-US" sz="1875">
                <a:gradFill>
                  <a:gsLst>
                    <a:gs pos="0">
                      <a:srgbClr val="FF9E00"/>
                    </a:gs>
                    <a:gs pos="24000">
                      <a:srgbClr val="CD0000"/>
                    </a:gs>
                    <a:gs pos="54000">
                      <a:srgbClr val="B5007D"/>
                    </a:gs>
                    <a:gs pos="99000">
                      <a:srgbClr val="0071FF"/>
                    </a:gs>
                    <a:gs pos="80000">
                      <a:srgbClr val="21429C"/>
                    </a:gs>
                  </a:gsLst>
                  <a:lin ang="0" scaled="0"/>
                </a:gradFill>
                <a:latin typeface="+mj-lt"/>
              </a:rPr>
              <a:t>Idea</a:t>
            </a:r>
          </a:p>
        </p:txBody>
      </p:sp>
      <p:cxnSp>
        <p:nvCxnSpPr>
          <p:cNvPr id="36" name="Straight Connector 35">
            <a:extLst>
              <a:ext uri="{FF2B5EF4-FFF2-40B4-BE49-F238E27FC236}">
                <a16:creationId xmlns:a16="http://schemas.microsoft.com/office/drawing/2014/main" id="{553657B5-594D-7345-AC68-F4994F6751C0}"/>
              </a:ext>
            </a:extLst>
          </p:cNvPr>
          <p:cNvCxnSpPr>
            <a:cxnSpLocks/>
          </p:cNvCxnSpPr>
          <p:nvPr userDrawn="1"/>
        </p:nvCxnSpPr>
        <p:spPr>
          <a:xfrm>
            <a:off x="282767" y="1803540"/>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CC9AA52-FF52-A34E-9FA9-543EA74FCE9F}"/>
              </a:ext>
            </a:extLst>
          </p:cNvPr>
          <p:cNvCxnSpPr>
            <a:cxnSpLocks/>
          </p:cNvCxnSpPr>
          <p:nvPr userDrawn="1"/>
        </p:nvCxnSpPr>
        <p:spPr>
          <a:xfrm>
            <a:off x="282767" y="2152702"/>
            <a:ext cx="11588435" cy="0"/>
          </a:xfrm>
          <a:prstGeom prst="line">
            <a:avLst/>
          </a:prstGeom>
          <a:ln>
            <a:solidFill>
              <a:srgbClr val="FF78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EF9B6D6-9F5E-A541-9F74-8EBD938C6B97}"/>
              </a:ext>
            </a:extLst>
          </p:cNvPr>
          <p:cNvCxnSpPr>
            <a:cxnSpLocks/>
          </p:cNvCxnSpPr>
          <p:nvPr userDrawn="1"/>
        </p:nvCxnSpPr>
        <p:spPr>
          <a:xfrm>
            <a:off x="8015909" y="2329168"/>
            <a:ext cx="0" cy="4221057"/>
          </a:xfrm>
          <a:prstGeom prst="line">
            <a:avLst/>
          </a:prstGeom>
          <a:ln>
            <a:gradFill>
              <a:gsLst>
                <a:gs pos="0">
                  <a:srgbClr val="FF9E00"/>
                </a:gs>
                <a:gs pos="24000">
                  <a:srgbClr val="CD0000"/>
                </a:gs>
                <a:gs pos="54000">
                  <a:srgbClr val="B5007D"/>
                </a:gs>
                <a:gs pos="99000">
                  <a:srgbClr val="0071FF"/>
                </a:gs>
                <a:gs pos="80000">
                  <a:srgbClr val="21429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D5158F6-A6EC-4546-93D3-3D01E9C0A0BC}"/>
              </a:ext>
            </a:extLst>
          </p:cNvPr>
          <p:cNvCxnSpPr>
            <a:cxnSpLocks/>
          </p:cNvCxnSpPr>
          <p:nvPr userDrawn="1"/>
        </p:nvCxnSpPr>
        <p:spPr>
          <a:xfrm>
            <a:off x="8611275" y="3964528"/>
            <a:ext cx="2689462" cy="0"/>
          </a:xfrm>
          <a:prstGeom prst="line">
            <a:avLst/>
          </a:prstGeom>
          <a:ln>
            <a:gradFill>
              <a:gsLst>
                <a:gs pos="0">
                  <a:srgbClr val="FF9E00"/>
                </a:gs>
                <a:gs pos="24000">
                  <a:srgbClr val="CD0000"/>
                </a:gs>
                <a:gs pos="54000">
                  <a:srgbClr val="B5007D"/>
                </a:gs>
                <a:gs pos="99000">
                  <a:srgbClr val="0071FF"/>
                </a:gs>
                <a:gs pos="80000">
                  <a:srgbClr val="21429C"/>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CC5023B-42FC-DB4D-947C-9FD4B781D962}"/>
              </a:ext>
            </a:extLst>
          </p:cNvPr>
          <p:cNvCxnSpPr>
            <a:cxnSpLocks/>
          </p:cNvCxnSpPr>
          <p:nvPr userDrawn="1"/>
        </p:nvCxnSpPr>
        <p:spPr>
          <a:xfrm>
            <a:off x="8611275" y="5351146"/>
            <a:ext cx="2689462" cy="0"/>
          </a:xfrm>
          <a:prstGeom prst="line">
            <a:avLst/>
          </a:prstGeom>
          <a:ln>
            <a:gradFill>
              <a:gsLst>
                <a:gs pos="0">
                  <a:srgbClr val="FF9E00"/>
                </a:gs>
                <a:gs pos="24000">
                  <a:srgbClr val="CD0000"/>
                </a:gs>
                <a:gs pos="54000">
                  <a:srgbClr val="B5007D"/>
                </a:gs>
                <a:gs pos="99000">
                  <a:srgbClr val="0071FF"/>
                </a:gs>
                <a:gs pos="80000">
                  <a:srgbClr val="21429C"/>
                </a:gs>
              </a:gsLst>
              <a:lin ang="0" scaled="0"/>
            </a:gra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B61C2171-FC54-EF42-A12A-6B084400C9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306" y="2254762"/>
            <a:ext cx="608007" cy="518474"/>
          </a:xfrm>
          <a:prstGeom prst="rect">
            <a:avLst/>
          </a:prstGeom>
        </p:spPr>
      </p:pic>
      <p:pic>
        <p:nvPicPr>
          <p:cNvPr id="43" name="Picture 42">
            <a:extLst>
              <a:ext uri="{FF2B5EF4-FFF2-40B4-BE49-F238E27FC236}">
                <a16:creationId xmlns:a16="http://schemas.microsoft.com/office/drawing/2014/main" id="{23D9F2B4-173F-6B48-A580-36B10562FA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911" y="3942817"/>
            <a:ext cx="676790" cy="577128"/>
          </a:xfrm>
          <a:prstGeom prst="rect">
            <a:avLst/>
          </a:prstGeom>
        </p:spPr>
      </p:pic>
      <p:pic>
        <p:nvPicPr>
          <p:cNvPr id="44" name="Picture 43">
            <a:extLst>
              <a:ext uri="{FF2B5EF4-FFF2-40B4-BE49-F238E27FC236}">
                <a16:creationId xmlns:a16="http://schemas.microsoft.com/office/drawing/2014/main" id="{E591F37F-1ED5-6447-AB6E-BA34BEC0DE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37192" y="2231038"/>
            <a:ext cx="638503" cy="544479"/>
          </a:xfrm>
          <a:prstGeom prst="rect">
            <a:avLst/>
          </a:prstGeom>
        </p:spPr>
      </p:pic>
      <p:pic>
        <p:nvPicPr>
          <p:cNvPr id="45" name="Picture 44">
            <a:extLst>
              <a:ext uri="{FF2B5EF4-FFF2-40B4-BE49-F238E27FC236}">
                <a16:creationId xmlns:a16="http://schemas.microsoft.com/office/drawing/2014/main" id="{64220635-E332-E24B-A82F-4EBFE5CB5DB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15909" y="2210525"/>
            <a:ext cx="646043" cy="550908"/>
          </a:xfrm>
          <a:prstGeom prst="rect">
            <a:avLst/>
          </a:prstGeom>
        </p:spPr>
      </p:pic>
      <p:sp>
        <p:nvSpPr>
          <p:cNvPr id="48" name="Text Placeholder 4">
            <a:extLst>
              <a:ext uri="{FF2B5EF4-FFF2-40B4-BE49-F238E27FC236}">
                <a16:creationId xmlns:a16="http://schemas.microsoft.com/office/drawing/2014/main" id="{0DC42B3B-4EC5-F948-B508-C06F955731A0}"/>
              </a:ext>
            </a:extLst>
          </p:cNvPr>
          <p:cNvSpPr>
            <a:spLocks noGrp="1"/>
          </p:cNvSpPr>
          <p:nvPr>
            <p:ph type="body" sz="quarter" idx="13"/>
          </p:nvPr>
        </p:nvSpPr>
        <p:spPr>
          <a:xfrm>
            <a:off x="294221" y="4560685"/>
            <a:ext cx="3719305" cy="1989537"/>
          </a:xfrm>
        </p:spPr>
        <p:txBody>
          <a:bodyPr anchor="t"/>
          <a:lstStyle>
            <a:lvl1pPr marL="0" indent="0">
              <a:buNone/>
              <a:defRPr sz="1146">
                <a:solidFill>
                  <a:srgbClr val="000000"/>
                </a:solidFill>
              </a:defRPr>
            </a:lvl1pPr>
          </a:lstStyle>
          <a:p>
            <a:pPr lvl="0"/>
            <a:r>
              <a:rPr lang="en-US"/>
              <a:t>Edit Master text styles</a:t>
            </a:r>
          </a:p>
        </p:txBody>
      </p:sp>
      <p:sp>
        <p:nvSpPr>
          <p:cNvPr id="50" name="Text Placeholder 4">
            <a:extLst>
              <a:ext uri="{FF2B5EF4-FFF2-40B4-BE49-F238E27FC236}">
                <a16:creationId xmlns:a16="http://schemas.microsoft.com/office/drawing/2014/main" id="{32712C48-C300-9041-ABAB-B1E22DCA7029}"/>
              </a:ext>
            </a:extLst>
          </p:cNvPr>
          <p:cNvSpPr>
            <a:spLocks noGrp="1"/>
          </p:cNvSpPr>
          <p:nvPr>
            <p:ph type="body" sz="quarter" idx="14"/>
          </p:nvPr>
        </p:nvSpPr>
        <p:spPr>
          <a:xfrm>
            <a:off x="4162336" y="3313875"/>
            <a:ext cx="3692000" cy="406011"/>
          </a:xfrm>
        </p:spPr>
        <p:txBody>
          <a:bodyPr lIns="108000" anchor="t"/>
          <a:lstStyle>
            <a:lvl1pPr marL="178518" indent="-178518">
              <a:buClr>
                <a:srgbClr val="FF6C0D"/>
              </a:buClr>
              <a:buSzPct val="150000"/>
              <a:buFont typeface="Arial" panose="020B0604020202020204" pitchFamily="34" charset="0"/>
              <a:buChar char="•"/>
              <a:defRPr sz="1146">
                <a:solidFill>
                  <a:srgbClr val="000000"/>
                </a:solidFill>
              </a:defRPr>
            </a:lvl1pPr>
          </a:lstStyle>
          <a:p>
            <a:pPr lvl="0"/>
            <a:r>
              <a:rPr lang="en-US"/>
              <a:t>Edit Master text styles</a:t>
            </a:r>
          </a:p>
        </p:txBody>
      </p:sp>
      <p:sp>
        <p:nvSpPr>
          <p:cNvPr id="51" name="Text Placeholder 4">
            <a:extLst>
              <a:ext uri="{FF2B5EF4-FFF2-40B4-BE49-F238E27FC236}">
                <a16:creationId xmlns:a16="http://schemas.microsoft.com/office/drawing/2014/main" id="{BD3EE373-2E7D-5E45-A473-CE9BC25A4770}"/>
              </a:ext>
            </a:extLst>
          </p:cNvPr>
          <p:cNvSpPr>
            <a:spLocks noGrp="1"/>
          </p:cNvSpPr>
          <p:nvPr>
            <p:ph type="body" sz="quarter" idx="15"/>
          </p:nvPr>
        </p:nvSpPr>
        <p:spPr>
          <a:xfrm>
            <a:off x="294221" y="1895011"/>
            <a:ext cx="3719305" cy="408724"/>
          </a:xfrm>
        </p:spPr>
        <p:txBody>
          <a:bodyPr anchor="t"/>
          <a:lstStyle>
            <a:lvl1pPr marL="0" indent="0">
              <a:buNone/>
              <a:defRPr sz="1458">
                <a:solidFill>
                  <a:srgbClr val="000000"/>
                </a:solidFill>
                <a:latin typeface="+mj-lt"/>
              </a:defRPr>
            </a:lvl1pPr>
          </a:lstStyle>
          <a:p>
            <a:pPr lvl="0"/>
            <a:r>
              <a:rPr lang="en-US"/>
              <a:t>Edit Master text styles</a:t>
            </a:r>
          </a:p>
        </p:txBody>
      </p:sp>
    </p:spTree>
    <p:extLst>
      <p:ext uri="{BB962C8B-B14F-4D97-AF65-F5344CB8AC3E}">
        <p14:creationId xmlns:p14="http://schemas.microsoft.com/office/powerpoint/2010/main" val="1592023455"/>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11538D-00A3-974D-BC1A-AF082FBC3A8C}"/>
              </a:ext>
            </a:extLst>
          </p:cNvPr>
          <p:cNvSpPr/>
          <p:nvPr userDrawn="1"/>
        </p:nvSpPr>
        <p:spPr>
          <a:xfrm>
            <a:off x="297651" y="293539"/>
            <a:ext cx="11596705" cy="6270928"/>
          </a:xfrm>
          <a:prstGeom prst="rect">
            <a:avLst/>
          </a:prstGeom>
          <a:gradFill>
            <a:gsLst>
              <a:gs pos="50000">
                <a:srgbClr val="FA0023"/>
              </a:gs>
              <a:gs pos="9000">
                <a:srgbClr val="FF7800"/>
              </a:gs>
              <a:gs pos="88000">
                <a:srgbClr val="FA008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621757" y="3076323"/>
            <a:ext cx="10948493" cy="705355"/>
          </a:xfrm>
        </p:spPr>
        <p:txBody>
          <a:bodyPr wrap="square" anchor="ctr">
            <a:spAutoFit/>
          </a:bodyPr>
          <a:lstStyle>
            <a:lvl1pPr algn="ctr">
              <a:lnSpc>
                <a:spcPct val="100000"/>
              </a:lnSpc>
              <a:spcBef>
                <a:spcPts val="0"/>
              </a:spcBef>
              <a:defRPr sz="4582">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3040487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Section Break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11538D-00A3-974D-BC1A-AF082FBC3A8C}"/>
              </a:ext>
            </a:extLst>
          </p:cNvPr>
          <p:cNvSpPr/>
          <p:nvPr userDrawn="1"/>
        </p:nvSpPr>
        <p:spPr>
          <a:xfrm>
            <a:off x="297651" y="293539"/>
            <a:ext cx="11596705" cy="6270928"/>
          </a:xfrm>
          <a:prstGeom prst="rect">
            <a:avLst/>
          </a:prstGeom>
          <a:gradFill>
            <a:gsLst>
              <a:gs pos="0">
                <a:srgbClr val="FFEB00"/>
              </a:gs>
              <a:gs pos="100000">
                <a:srgbClr val="FF6400"/>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621757" y="3076323"/>
            <a:ext cx="10948493" cy="705355"/>
          </a:xfrm>
        </p:spPr>
        <p:txBody>
          <a:bodyPr wrap="square" anchor="ctr">
            <a:spAutoFit/>
          </a:bodyPr>
          <a:lstStyle>
            <a:lvl1pPr algn="ctr">
              <a:lnSpc>
                <a:spcPct val="100000"/>
              </a:lnSpc>
              <a:spcBef>
                <a:spcPts val="0"/>
              </a:spcBef>
              <a:defRPr sz="4582">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2626840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Section Break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A091BE-5AB4-8842-A985-C26B3FAE0987}"/>
              </a:ext>
            </a:extLst>
          </p:cNvPr>
          <p:cNvSpPr/>
          <p:nvPr userDrawn="1"/>
        </p:nvSpPr>
        <p:spPr>
          <a:xfrm>
            <a:off x="297651" y="293539"/>
            <a:ext cx="11596705" cy="6270928"/>
          </a:xfrm>
          <a:prstGeom prst="rect">
            <a:avLst/>
          </a:prstGeom>
          <a:gradFill>
            <a:gsLst>
              <a:gs pos="0">
                <a:srgbClr val="FF6400"/>
              </a:gs>
              <a:gs pos="10000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B874CD87-BA88-3C46-9011-B0FD0A28F32C}"/>
              </a:ext>
            </a:extLst>
          </p:cNvPr>
          <p:cNvSpPr>
            <a:spLocks noGrp="1"/>
          </p:cNvSpPr>
          <p:nvPr>
            <p:ph type="title" hasCustomPrompt="1"/>
          </p:nvPr>
        </p:nvSpPr>
        <p:spPr>
          <a:xfrm>
            <a:off x="621757" y="3076323"/>
            <a:ext cx="10948493" cy="705355"/>
          </a:xfrm>
        </p:spPr>
        <p:txBody>
          <a:bodyPr wrap="square" anchor="ctr">
            <a:spAutoFit/>
          </a:bodyPr>
          <a:lstStyle>
            <a:lvl1pPr algn="ctr">
              <a:lnSpc>
                <a:spcPct val="100000"/>
              </a:lnSpc>
              <a:spcBef>
                <a:spcPts val="0"/>
              </a:spcBef>
              <a:defRPr sz="4582">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3661801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2356CD-5F6B-ED44-8AF2-F5EE86C948B6}"/>
              </a:ext>
            </a:extLst>
          </p:cNvPr>
          <p:cNvSpPr/>
          <p:nvPr userDrawn="1"/>
        </p:nvSpPr>
        <p:spPr>
          <a:xfrm>
            <a:off x="297651" y="293539"/>
            <a:ext cx="11596705" cy="6270928"/>
          </a:xfrm>
          <a:prstGeom prst="rect">
            <a:avLst/>
          </a:prstGeom>
          <a:gradFill>
            <a:gsLst>
              <a:gs pos="100000">
                <a:srgbClr val="6E00FF"/>
              </a:gs>
              <a:gs pos="0">
                <a:srgbClr val="FF00A5"/>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02E79A0D-5A92-6549-A3BA-FB6C2A5E9F28}"/>
              </a:ext>
            </a:extLst>
          </p:cNvPr>
          <p:cNvSpPr>
            <a:spLocks noGrp="1"/>
          </p:cNvSpPr>
          <p:nvPr>
            <p:ph type="title" hasCustomPrompt="1"/>
          </p:nvPr>
        </p:nvSpPr>
        <p:spPr>
          <a:xfrm>
            <a:off x="621757" y="3076323"/>
            <a:ext cx="10948493" cy="705355"/>
          </a:xfrm>
        </p:spPr>
        <p:txBody>
          <a:bodyPr wrap="square" anchor="ctr">
            <a:spAutoFit/>
          </a:bodyPr>
          <a:lstStyle>
            <a:lvl1pPr algn="ctr">
              <a:lnSpc>
                <a:spcPct val="100000"/>
              </a:lnSpc>
              <a:spcBef>
                <a:spcPts val="0"/>
              </a:spcBef>
              <a:defRPr sz="4582">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1923385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Section Break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77F02F-D94C-954F-A8E9-DFC6F146690A}"/>
              </a:ext>
            </a:extLst>
          </p:cNvPr>
          <p:cNvSpPr/>
          <p:nvPr userDrawn="1"/>
        </p:nvSpPr>
        <p:spPr>
          <a:xfrm>
            <a:off x="297651" y="293539"/>
            <a:ext cx="11596705" cy="6270928"/>
          </a:xfrm>
          <a:prstGeom prst="rect">
            <a:avLst/>
          </a:prstGeom>
          <a:gradFill>
            <a:gsLst>
              <a:gs pos="0">
                <a:srgbClr val="6E00FF"/>
              </a:gs>
              <a:gs pos="100000">
                <a:srgbClr val="00FFDC"/>
              </a:gs>
            </a:gsLst>
            <a:lin ang="206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14C2F201-3E04-6F4A-A8AC-904D535903B2}"/>
              </a:ext>
            </a:extLst>
          </p:cNvPr>
          <p:cNvSpPr>
            <a:spLocks noGrp="1"/>
          </p:cNvSpPr>
          <p:nvPr>
            <p:ph type="title" hasCustomPrompt="1"/>
          </p:nvPr>
        </p:nvSpPr>
        <p:spPr>
          <a:xfrm>
            <a:off x="621757" y="3076323"/>
            <a:ext cx="10948493" cy="705355"/>
          </a:xfrm>
        </p:spPr>
        <p:txBody>
          <a:bodyPr wrap="square" anchor="ctr">
            <a:spAutoFit/>
          </a:bodyPr>
          <a:lstStyle>
            <a:lvl1pPr algn="ctr">
              <a:lnSpc>
                <a:spcPct val="100000"/>
              </a:lnSpc>
              <a:spcBef>
                <a:spcPts val="0"/>
              </a:spcBef>
              <a:defRPr sz="4582">
                <a:solidFill>
                  <a:schemeClr val="bg1"/>
                </a:solidFill>
                <a:latin typeface="+mj-lt"/>
              </a:defRPr>
            </a:lvl1pPr>
          </a:lstStyle>
          <a:p>
            <a:r>
              <a:rPr lang="en-US"/>
              <a:t>Title Sky text 44pt</a:t>
            </a:r>
            <a:endParaRPr lang="en-GB"/>
          </a:p>
        </p:txBody>
      </p:sp>
    </p:spTree>
    <p:extLst>
      <p:ext uri="{BB962C8B-B14F-4D97-AF65-F5344CB8AC3E}">
        <p14:creationId xmlns:p14="http://schemas.microsoft.com/office/powerpoint/2010/main" val="2607323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073" userDrawn="1">
          <p15:clr>
            <a:srgbClr val="FBAE40"/>
          </p15:clr>
        </p15:guide>
        <p15:guide id="2" pos="3686" userDrawn="1">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5_Title Only Layout Grid">
    <p:spTree>
      <p:nvGrpSpPr>
        <p:cNvPr id="1" name=""/>
        <p:cNvGrpSpPr/>
        <p:nvPr/>
      </p:nvGrpSpPr>
      <p:grpSpPr>
        <a:xfrm>
          <a:off x="0" y="0"/>
          <a:ext cx="0" cy="0"/>
          <a:chOff x="0" y="0"/>
          <a:chExt cx="0" cy="0"/>
        </a:xfrm>
      </p:grpSpPr>
      <p:sp>
        <p:nvSpPr>
          <p:cNvPr id="3" name="Title 1"/>
          <p:cNvSpPr>
            <a:spLocks noGrp="1"/>
          </p:cNvSpPr>
          <p:nvPr>
            <p:ph type="title"/>
          </p:nvPr>
        </p:nvSpPr>
        <p:spPr>
          <a:xfrm>
            <a:off x="621760" y="608574"/>
            <a:ext cx="10948493" cy="1060039"/>
          </a:xfrm>
        </p:spPr>
        <p:txBody>
          <a:bodyPr>
            <a:noAutofit/>
          </a:bodyPr>
          <a:lstStyle>
            <a:lvl1pPr>
              <a:defRPr sz="2292"/>
            </a:lvl1pPr>
          </a:lstStyle>
          <a:p>
            <a:r>
              <a:rPr lang="en-GB"/>
              <a:t>Click to edit Master title style</a:t>
            </a:r>
          </a:p>
        </p:txBody>
      </p:sp>
      <p:sp>
        <p:nvSpPr>
          <p:cNvPr id="4" name="Text Placeholder 4"/>
          <p:cNvSpPr>
            <a:spLocks noGrp="1"/>
          </p:cNvSpPr>
          <p:nvPr>
            <p:ph type="body" sz="quarter" idx="10"/>
          </p:nvPr>
        </p:nvSpPr>
        <p:spPr>
          <a:xfrm>
            <a:off x="610181" y="5892226"/>
            <a:ext cx="4872593" cy="347283"/>
          </a:xfrm>
          <a:prstGeom prst="rect">
            <a:avLst/>
          </a:prstGeom>
        </p:spPr>
        <p:txBody>
          <a:bodyPr lIns="71428" tIns="35713" rIns="71428" bIns="35713" anchor="b"/>
          <a:lstStyle>
            <a:lvl1pPr marL="0" indent="0">
              <a:buNone/>
              <a:defRPr sz="833">
                <a:solidFill>
                  <a:srgbClr val="000000"/>
                </a:solidFill>
              </a:defRPr>
            </a:lvl1pPr>
          </a:lstStyle>
          <a:p>
            <a:pPr lvl="0"/>
            <a:r>
              <a:rPr lang="en-GB"/>
              <a:t>Click to edit Master text styles</a:t>
            </a:r>
          </a:p>
        </p:txBody>
      </p:sp>
    </p:spTree>
    <p:extLst>
      <p:ext uri="{BB962C8B-B14F-4D97-AF65-F5344CB8AC3E}">
        <p14:creationId xmlns:p14="http://schemas.microsoft.com/office/powerpoint/2010/main" val="14926475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Only Layout 2">
    <p:spTree>
      <p:nvGrpSpPr>
        <p:cNvPr id="1" name=""/>
        <p:cNvGrpSpPr/>
        <p:nvPr/>
      </p:nvGrpSpPr>
      <p:grpSpPr>
        <a:xfrm>
          <a:off x="0" y="0"/>
          <a:ext cx="0" cy="0"/>
          <a:chOff x="0" y="0"/>
          <a:chExt cx="0" cy="0"/>
        </a:xfrm>
      </p:grpSpPr>
      <p:sp>
        <p:nvSpPr>
          <p:cNvPr id="3" name="Title 1"/>
          <p:cNvSpPr>
            <a:spLocks noGrp="1"/>
          </p:cNvSpPr>
          <p:nvPr>
            <p:ph type="title"/>
          </p:nvPr>
        </p:nvSpPr>
        <p:spPr>
          <a:xfrm>
            <a:off x="621759" y="608573"/>
            <a:ext cx="10948493" cy="1060039"/>
          </a:xfrm>
        </p:spPr>
        <p:txBody>
          <a:bodyPr>
            <a:noAutofit/>
          </a:bodyPr>
          <a:lstStyle>
            <a:lvl1pPr>
              <a:defRPr sz="2292"/>
            </a:lvl1pPr>
          </a:lstStyle>
          <a:p>
            <a:r>
              <a:rPr lang="en-GB"/>
              <a:t>Click to edit Master title style</a:t>
            </a:r>
          </a:p>
        </p:txBody>
      </p:sp>
      <p:sp>
        <p:nvSpPr>
          <p:cNvPr id="4" name="Text Placeholder 4"/>
          <p:cNvSpPr>
            <a:spLocks noGrp="1"/>
          </p:cNvSpPr>
          <p:nvPr>
            <p:ph type="body" sz="quarter" idx="10"/>
          </p:nvPr>
        </p:nvSpPr>
        <p:spPr>
          <a:xfrm>
            <a:off x="610180" y="5892226"/>
            <a:ext cx="4872593" cy="347283"/>
          </a:xfrm>
          <a:prstGeom prst="rect">
            <a:avLst/>
          </a:prstGeom>
        </p:spPr>
        <p:txBody>
          <a:bodyPr lIns="71428" tIns="35713" rIns="71428" bIns="35713" anchor="b"/>
          <a:lstStyle>
            <a:lvl1pPr marL="0" indent="0">
              <a:buNone/>
              <a:defRPr sz="833">
                <a:solidFill>
                  <a:srgbClr val="000000"/>
                </a:solidFill>
              </a:defRPr>
            </a:lvl1pPr>
          </a:lstStyle>
          <a:p>
            <a:pPr lvl="0"/>
            <a:r>
              <a:rPr lang="en-GB"/>
              <a:t>Click to edit Master text styles</a:t>
            </a:r>
          </a:p>
        </p:txBody>
      </p:sp>
      <p:pic>
        <p:nvPicPr>
          <p:cNvPr id="2" name="Picture 1" descr="green_gra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41" y="-55118"/>
            <a:ext cx="12327492" cy="6934737"/>
          </a:xfrm>
          <a:prstGeom prst="rect">
            <a:avLst/>
          </a:prstGeom>
        </p:spPr>
      </p:pic>
    </p:spTree>
    <p:extLst>
      <p:ext uri="{BB962C8B-B14F-4D97-AF65-F5344CB8AC3E}">
        <p14:creationId xmlns:p14="http://schemas.microsoft.com/office/powerpoint/2010/main" val="35520793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tle Only - Background">
    <p:spTree>
      <p:nvGrpSpPr>
        <p:cNvPr id="1" name=""/>
        <p:cNvGrpSpPr/>
        <p:nvPr/>
      </p:nvGrpSpPr>
      <p:grpSpPr>
        <a:xfrm>
          <a:off x="0" y="0"/>
          <a:ext cx="0" cy="0"/>
          <a:chOff x="0" y="0"/>
          <a:chExt cx="0" cy="0"/>
        </a:xfrm>
      </p:grpSpPr>
      <p:pic>
        <p:nvPicPr>
          <p:cNvPr id="5" name="Picture 4" descr="BACKGROUNDS_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 y="2"/>
            <a:ext cx="12191081" cy="6858000"/>
          </a:xfrm>
          <a:prstGeom prst="rect">
            <a:avLst/>
          </a:prstGeom>
        </p:spPr>
      </p:pic>
      <p:pic>
        <p:nvPicPr>
          <p:cNvPr id="6" name="Picture 5"/>
          <p:cNvPicPr>
            <a:picLocks noChangeAspect="1"/>
          </p:cNvPicPr>
          <p:nvPr userDrawn="1"/>
        </p:nvPicPr>
        <p:blipFill>
          <a:blip r:embed="rId3">
            <a:alphaModFix amt="82000"/>
            <a:extLst>
              <a:ext uri="{28A0092B-C50C-407E-A947-70E740481C1C}">
                <a14:useLocalDpi xmlns:a14="http://schemas.microsoft.com/office/drawing/2010/main" val="0"/>
              </a:ext>
            </a:extLst>
          </a:blip>
          <a:stretch>
            <a:fillRect/>
          </a:stretch>
        </p:blipFill>
        <p:spPr>
          <a:xfrm>
            <a:off x="0" y="-1"/>
            <a:ext cx="12229401" cy="6858000"/>
          </a:xfrm>
          <a:prstGeom prst="rect">
            <a:avLst/>
          </a:prstGeom>
        </p:spPr>
      </p:pic>
      <p:sp>
        <p:nvSpPr>
          <p:cNvPr id="3" name="Title 1"/>
          <p:cNvSpPr>
            <a:spLocks noGrp="1"/>
          </p:cNvSpPr>
          <p:nvPr>
            <p:ph type="title"/>
          </p:nvPr>
        </p:nvSpPr>
        <p:spPr>
          <a:xfrm>
            <a:off x="621756" y="608573"/>
            <a:ext cx="10948493" cy="1060037"/>
          </a:xfrm>
        </p:spPr>
        <p:txBody>
          <a:bodyPr>
            <a:noAutofit/>
          </a:bodyPr>
          <a:lstStyle>
            <a:lvl1pPr>
              <a:defRPr sz="2915"/>
            </a:lvl1pPr>
          </a:lstStyle>
          <a:p>
            <a:r>
              <a:rPr lang="en-GB"/>
              <a:t>Click to edit Master title style</a:t>
            </a:r>
          </a:p>
        </p:txBody>
      </p:sp>
      <p:sp>
        <p:nvSpPr>
          <p:cNvPr id="4" name="Text Placeholder 4"/>
          <p:cNvSpPr>
            <a:spLocks noGrp="1"/>
          </p:cNvSpPr>
          <p:nvPr>
            <p:ph type="body" sz="quarter" idx="10"/>
          </p:nvPr>
        </p:nvSpPr>
        <p:spPr>
          <a:xfrm>
            <a:off x="610180" y="5892225"/>
            <a:ext cx="4872591" cy="347282"/>
          </a:xfrm>
        </p:spPr>
        <p:txBody>
          <a:bodyPr anchor="b"/>
          <a:lstStyle>
            <a:lvl1pPr marL="0" indent="0">
              <a:buNone/>
              <a:defRPr sz="1042">
                <a:solidFill>
                  <a:srgbClr val="000000"/>
                </a:solidFill>
              </a:defRPr>
            </a:lvl1pPr>
          </a:lstStyle>
          <a:p>
            <a:pPr lvl="0"/>
            <a:r>
              <a:rPr lang="en-GB"/>
              <a:t>Click to edit Master text styles</a:t>
            </a:r>
          </a:p>
        </p:txBody>
      </p:sp>
    </p:spTree>
    <p:extLst>
      <p:ext uri="{BB962C8B-B14F-4D97-AF65-F5344CB8AC3E}">
        <p14:creationId xmlns:p14="http://schemas.microsoft.com/office/powerpoint/2010/main" val="225385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E61FB-D186-B4F5-FE73-D1A750C781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FBB482-807A-5F89-E973-13BD5E95CA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68DC9A-6535-137F-A472-563E023EDAE7}"/>
              </a:ext>
            </a:extLst>
          </p:cNvPr>
          <p:cNvSpPr>
            <a:spLocks noGrp="1"/>
          </p:cNvSpPr>
          <p:nvPr>
            <p:ph type="dt" sz="half" idx="10"/>
          </p:nvPr>
        </p:nvSpPr>
        <p:spPr/>
        <p:txBody>
          <a:bodyPr/>
          <a:lstStyle/>
          <a:p>
            <a:fld id="{EA02C1C6-A849-4710-9E0A-14B172CDCCD8}" type="datetimeFigureOut">
              <a:rPr lang="en-GB" smtClean="0"/>
              <a:t>15/05/2023</a:t>
            </a:fld>
            <a:endParaRPr lang="en-GB"/>
          </a:p>
        </p:txBody>
      </p:sp>
      <p:sp>
        <p:nvSpPr>
          <p:cNvPr id="5" name="Footer Placeholder 4">
            <a:extLst>
              <a:ext uri="{FF2B5EF4-FFF2-40B4-BE49-F238E27FC236}">
                <a16:creationId xmlns:a16="http://schemas.microsoft.com/office/drawing/2014/main" id="{0E184922-05F1-5DC8-D3C0-4E6789BBA9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550370-9C20-21BE-236A-B5E3FDE70449}"/>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218122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90988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itle Only - Background">
    <p:spTree>
      <p:nvGrpSpPr>
        <p:cNvPr id="1" name=""/>
        <p:cNvGrpSpPr/>
        <p:nvPr/>
      </p:nvGrpSpPr>
      <p:grpSpPr>
        <a:xfrm>
          <a:off x="0" y="0"/>
          <a:ext cx="0" cy="0"/>
          <a:chOff x="0" y="0"/>
          <a:chExt cx="0" cy="0"/>
        </a:xfrm>
      </p:grpSpPr>
      <p:pic>
        <p:nvPicPr>
          <p:cNvPr id="5" name="Picture 4" descr="BACKGROUNDS_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 y="3"/>
            <a:ext cx="12191081" cy="6858000"/>
          </a:xfrm>
          <a:prstGeom prst="rect">
            <a:avLst/>
          </a:prstGeom>
        </p:spPr>
      </p:pic>
      <p:pic>
        <p:nvPicPr>
          <p:cNvPr id="6" name="Picture 5"/>
          <p:cNvPicPr>
            <a:picLocks noChangeAspect="1"/>
          </p:cNvPicPr>
          <p:nvPr userDrawn="1"/>
        </p:nvPicPr>
        <p:blipFill>
          <a:blip r:embed="rId3">
            <a:alphaModFix amt="82000"/>
            <a:extLst>
              <a:ext uri="{28A0092B-C50C-407E-A947-70E740481C1C}">
                <a14:useLocalDpi xmlns:a14="http://schemas.microsoft.com/office/drawing/2010/main" val="0"/>
              </a:ext>
            </a:extLst>
          </a:blip>
          <a:stretch>
            <a:fillRect/>
          </a:stretch>
        </p:blipFill>
        <p:spPr>
          <a:xfrm>
            <a:off x="0" y="-1"/>
            <a:ext cx="12229401" cy="6858000"/>
          </a:xfrm>
          <a:prstGeom prst="rect">
            <a:avLst/>
          </a:prstGeom>
        </p:spPr>
      </p:pic>
      <p:sp>
        <p:nvSpPr>
          <p:cNvPr id="3" name="Title 1"/>
          <p:cNvSpPr>
            <a:spLocks noGrp="1"/>
          </p:cNvSpPr>
          <p:nvPr>
            <p:ph type="title"/>
          </p:nvPr>
        </p:nvSpPr>
        <p:spPr>
          <a:xfrm>
            <a:off x="621757" y="608574"/>
            <a:ext cx="10948493" cy="1060037"/>
          </a:xfrm>
        </p:spPr>
        <p:txBody>
          <a:bodyPr>
            <a:noAutofit/>
          </a:bodyPr>
          <a:lstStyle>
            <a:lvl1pPr>
              <a:defRPr sz="2914"/>
            </a:lvl1pPr>
          </a:lstStyle>
          <a:p>
            <a:r>
              <a:rPr lang="en-GB"/>
              <a:t>Click to edit Master title style</a:t>
            </a:r>
          </a:p>
        </p:txBody>
      </p:sp>
      <p:sp>
        <p:nvSpPr>
          <p:cNvPr id="4" name="Text Placeholder 4"/>
          <p:cNvSpPr>
            <a:spLocks noGrp="1"/>
          </p:cNvSpPr>
          <p:nvPr>
            <p:ph type="body" sz="quarter" idx="10"/>
          </p:nvPr>
        </p:nvSpPr>
        <p:spPr>
          <a:xfrm>
            <a:off x="610180" y="5892225"/>
            <a:ext cx="4872591" cy="347282"/>
          </a:xfrm>
        </p:spPr>
        <p:txBody>
          <a:bodyPr anchor="b"/>
          <a:lstStyle>
            <a:lvl1pPr marL="0" indent="0">
              <a:buNone/>
              <a:defRPr sz="1042">
                <a:solidFill>
                  <a:srgbClr val="000000"/>
                </a:solidFill>
              </a:defRPr>
            </a:lvl1pPr>
          </a:lstStyle>
          <a:p>
            <a:pPr lvl="0"/>
            <a:r>
              <a:rPr lang="en-GB"/>
              <a:t>Click to edit Master text styles</a:t>
            </a:r>
          </a:p>
        </p:txBody>
      </p:sp>
    </p:spTree>
    <p:extLst>
      <p:ext uri="{BB962C8B-B14F-4D97-AF65-F5344CB8AC3E}">
        <p14:creationId xmlns:p14="http://schemas.microsoft.com/office/powerpoint/2010/main" val="13439746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4_Image Placeholder 3">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AF721F0-815E-DE45-9290-E449F1BF2B20}"/>
              </a:ext>
            </a:extLst>
          </p:cNvPr>
          <p:cNvSpPr>
            <a:spLocks noGrp="1"/>
          </p:cNvSpPr>
          <p:nvPr>
            <p:ph type="pic" sz="quarter" idx="13" hasCustomPrompt="1"/>
          </p:nvPr>
        </p:nvSpPr>
        <p:spPr>
          <a:xfrm>
            <a:off x="257961" y="287221"/>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cxnSp>
        <p:nvCxnSpPr>
          <p:cNvPr id="18" name="Straight Connector 17">
            <a:extLst>
              <a:ext uri="{FF2B5EF4-FFF2-40B4-BE49-F238E27FC236}">
                <a16:creationId xmlns:a16="http://schemas.microsoft.com/office/drawing/2014/main" id="{E0CBDC3A-EAEB-B149-8036-790431C76FDB}"/>
              </a:ext>
            </a:extLst>
          </p:cNvPr>
          <p:cNvCxnSpPr>
            <a:cxnSpLocks/>
          </p:cNvCxnSpPr>
          <p:nvPr userDrawn="1"/>
        </p:nvCxnSpPr>
        <p:spPr>
          <a:xfrm flipH="1">
            <a:off x="4114701" y="279365"/>
            <a:ext cx="7792" cy="62835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7F918A-77E7-5A4E-A5CA-14A34BDC5721}"/>
              </a:ext>
            </a:extLst>
          </p:cNvPr>
          <p:cNvCxnSpPr>
            <a:cxnSpLocks/>
          </p:cNvCxnSpPr>
          <p:nvPr userDrawn="1"/>
        </p:nvCxnSpPr>
        <p:spPr>
          <a:xfrm flipH="1">
            <a:off x="11685850" y="3444615"/>
            <a:ext cx="16881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E6B058-E1CB-9B43-90D0-B23C16F04E77}"/>
              </a:ext>
            </a:extLst>
          </p:cNvPr>
          <p:cNvCxnSpPr>
            <a:cxnSpLocks/>
          </p:cNvCxnSpPr>
          <p:nvPr userDrawn="1"/>
        </p:nvCxnSpPr>
        <p:spPr>
          <a:xfrm flipH="1">
            <a:off x="7955826" y="279365"/>
            <a:ext cx="7792" cy="62835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C8A76DCF-DEEA-4505-AB5F-FE6B345590C4}"/>
              </a:ext>
            </a:extLst>
          </p:cNvPr>
          <p:cNvSpPr>
            <a:spLocks noGrp="1"/>
          </p:cNvSpPr>
          <p:nvPr>
            <p:ph type="pic" sz="quarter" idx="19" hasCustomPrompt="1"/>
          </p:nvPr>
        </p:nvSpPr>
        <p:spPr>
          <a:xfrm>
            <a:off x="2232013" y="287221"/>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4" name="Picture Placeholder 2">
            <a:extLst>
              <a:ext uri="{FF2B5EF4-FFF2-40B4-BE49-F238E27FC236}">
                <a16:creationId xmlns:a16="http://schemas.microsoft.com/office/drawing/2014/main" id="{82A57FCC-CCCD-4A1E-953F-62D917EC76DB}"/>
              </a:ext>
            </a:extLst>
          </p:cNvPr>
          <p:cNvSpPr>
            <a:spLocks noGrp="1"/>
          </p:cNvSpPr>
          <p:nvPr>
            <p:ph type="pic" sz="quarter" idx="20" hasCustomPrompt="1"/>
          </p:nvPr>
        </p:nvSpPr>
        <p:spPr>
          <a:xfrm>
            <a:off x="4191982" y="287221"/>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5" name="Picture Placeholder 2">
            <a:extLst>
              <a:ext uri="{FF2B5EF4-FFF2-40B4-BE49-F238E27FC236}">
                <a16:creationId xmlns:a16="http://schemas.microsoft.com/office/drawing/2014/main" id="{F3857F85-AACD-45FA-9CCD-754C38B9A50B}"/>
              </a:ext>
            </a:extLst>
          </p:cNvPr>
          <p:cNvSpPr>
            <a:spLocks noGrp="1"/>
          </p:cNvSpPr>
          <p:nvPr>
            <p:ph type="pic" sz="quarter" idx="21" hasCustomPrompt="1"/>
          </p:nvPr>
        </p:nvSpPr>
        <p:spPr>
          <a:xfrm>
            <a:off x="6180113" y="287221"/>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16" name="Picture Placeholder 2">
            <a:extLst>
              <a:ext uri="{FF2B5EF4-FFF2-40B4-BE49-F238E27FC236}">
                <a16:creationId xmlns:a16="http://schemas.microsoft.com/office/drawing/2014/main" id="{16679C76-7FA3-43C8-9C06-FAE883F68FD8}"/>
              </a:ext>
            </a:extLst>
          </p:cNvPr>
          <p:cNvSpPr>
            <a:spLocks noGrp="1"/>
          </p:cNvSpPr>
          <p:nvPr>
            <p:ph type="pic" sz="quarter" idx="22" hasCustomPrompt="1"/>
          </p:nvPr>
        </p:nvSpPr>
        <p:spPr>
          <a:xfrm>
            <a:off x="8154166" y="287221"/>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1" name="Picture Placeholder 2">
            <a:extLst>
              <a:ext uri="{FF2B5EF4-FFF2-40B4-BE49-F238E27FC236}">
                <a16:creationId xmlns:a16="http://schemas.microsoft.com/office/drawing/2014/main" id="{07B6423C-AD59-4623-99A8-0D0DB71CFF2D}"/>
              </a:ext>
            </a:extLst>
          </p:cNvPr>
          <p:cNvSpPr>
            <a:spLocks noGrp="1"/>
          </p:cNvSpPr>
          <p:nvPr>
            <p:ph type="pic" sz="quarter" idx="23" hasCustomPrompt="1"/>
          </p:nvPr>
        </p:nvSpPr>
        <p:spPr>
          <a:xfrm>
            <a:off x="10128214" y="287221"/>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2" name="Picture Placeholder 2">
            <a:extLst>
              <a:ext uri="{FF2B5EF4-FFF2-40B4-BE49-F238E27FC236}">
                <a16:creationId xmlns:a16="http://schemas.microsoft.com/office/drawing/2014/main" id="{A92075EC-7504-44F1-89D1-13A1D483A64C}"/>
              </a:ext>
            </a:extLst>
          </p:cNvPr>
          <p:cNvSpPr>
            <a:spLocks noGrp="1"/>
          </p:cNvSpPr>
          <p:nvPr>
            <p:ph type="pic" sz="quarter" idx="24" hasCustomPrompt="1"/>
          </p:nvPr>
        </p:nvSpPr>
        <p:spPr>
          <a:xfrm>
            <a:off x="257961" y="3483798"/>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cxnSp>
        <p:nvCxnSpPr>
          <p:cNvPr id="23" name="Straight Connector 22">
            <a:extLst>
              <a:ext uri="{FF2B5EF4-FFF2-40B4-BE49-F238E27FC236}">
                <a16:creationId xmlns:a16="http://schemas.microsoft.com/office/drawing/2014/main" id="{560ED793-B1B7-45CC-99EB-9D24FAA4D6D4}"/>
              </a:ext>
            </a:extLst>
          </p:cNvPr>
          <p:cNvCxnSpPr>
            <a:cxnSpLocks/>
          </p:cNvCxnSpPr>
          <p:nvPr userDrawn="1"/>
        </p:nvCxnSpPr>
        <p:spPr>
          <a:xfrm flipH="1">
            <a:off x="11685850" y="6641193"/>
            <a:ext cx="16881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Picture Placeholder 2">
            <a:extLst>
              <a:ext uri="{FF2B5EF4-FFF2-40B4-BE49-F238E27FC236}">
                <a16:creationId xmlns:a16="http://schemas.microsoft.com/office/drawing/2014/main" id="{E07C4090-52B0-4D96-AF29-BF036F43F38B}"/>
              </a:ext>
            </a:extLst>
          </p:cNvPr>
          <p:cNvSpPr>
            <a:spLocks noGrp="1"/>
          </p:cNvSpPr>
          <p:nvPr>
            <p:ph type="pic" sz="quarter" idx="25" hasCustomPrompt="1"/>
          </p:nvPr>
        </p:nvSpPr>
        <p:spPr>
          <a:xfrm>
            <a:off x="2232013" y="3483798"/>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5" name="Picture Placeholder 2">
            <a:extLst>
              <a:ext uri="{FF2B5EF4-FFF2-40B4-BE49-F238E27FC236}">
                <a16:creationId xmlns:a16="http://schemas.microsoft.com/office/drawing/2014/main" id="{8A8ABFA5-9157-4AB7-B890-C016AE04EAD5}"/>
              </a:ext>
            </a:extLst>
          </p:cNvPr>
          <p:cNvSpPr>
            <a:spLocks noGrp="1"/>
          </p:cNvSpPr>
          <p:nvPr>
            <p:ph type="pic" sz="quarter" idx="26" hasCustomPrompt="1"/>
          </p:nvPr>
        </p:nvSpPr>
        <p:spPr>
          <a:xfrm>
            <a:off x="4206062" y="3483798"/>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6" name="Picture Placeholder 2">
            <a:extLst>
              <a:ext uri="{FF2B5EF4-FFF2-40B4-BE49-F238E27FC236}">
                <a16:creationId xmlns:a16="http://schemas.microsoft.com/office/drawing/2014/main" id="{EEE83A56-821F-4051-83AF-54E632883458}"/>
              </a:ext>
            </a:extLst>
          </p:cNvPr>
          <p:cNvSpPr>
            <a:spLocks noGrp="1"/>
          </p:cNvSpPr>
          <p:nvPr>
            <p:ph type="pic" sz="quarter" idx="27" hasCustomPrompt="1"/>
          </p:nvPr>
        </p:nvSpPr>
        <p:spPr>
          <a:xfrm>
            <a:off x="6180113" y="3483798"/>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7" name="Picture Placeholder 2">
            <a:extLst>
              <a:ext uri="{FF2B5EF4-FFF2-40B4-BE49-F238E27FC236}">
                <a16:creationId xmlns:a16="http://schemas.microsoft.com/office/drawing/2014/main" id="{854D63C3-A906-4A6F-9E6C-ECE38AFF3F10}"/>
              </a:ext>
            </a:extLst>
          </p:cNvPr>
          <p:cNvSpPr>
            <a:spLocks noGrp="1"/>
          </p:cNvSpPr>
          <p:nvPr>
            <p:ph type="pic" sz="quarter" idx="28" hasCustomPrompt="1"/>
          </p:nvPr>
        </p:nvSpPr>
        <p:spPr>
          <a:xfrm>
            <a:off x="8154166" y="3483798"/>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
        <p:nvSpPr>
          <p:cNvPr id="28" name="Picture Placeholder 2">
            <a:extLst>
              <a:ext uri="{FF2B5EF4-FFF2-40B4-BE49-F238E27FC236}">
                <a16:creationId xmlns:a16="http://schemas.microsoft.com/office/drawing/2014/main" id="{B76B9A1F-CBF2-4CFA-BA14-462659DADDB4}"/>
              </a:ext>
            </a:extLst>
          </p:cNvPr>
          <p:cNvSpPr>
            <a:spLocks noGrp="1"/>
          </p:cNvSpPr>
          <p:nvPr>
            <p:ph type="pic" sz="quarter" idx="29" hasCustomPrompt="1"/>
          </p:nvPr>
        </p:nvSpPr>
        <p:spPr>
          <a:xfrm>
            <a:off x="10128214" y="3483798"/>
            <a:ext cx="1896772" cy="3133927"/>
          </a:xfrm>
          <a:solidFill>
            <a:schemeClr val="bg1">
              <a:lumMod val="95000"/>
            </a:schemeClr>
          </a:solidFill>
          <a:ln>
            <a:noFill/>
          </a:ln>
        </p:spPr>
        <p:txBody>
          <a:bodyPr anchor="ctr"/>
          <a:lstStyle>
            <a:lvl1pPr marL="0" indent="0" algn="ctr">
              <a:buFontTx/>
              <a:buNone/>
              <a:defRPr/>
            </a:lvl1pPr>
          </a:lstStyle>
          <a:p>
            <a:r>
              <a:rPr lang="en-US"/>
              <a:t>Drag image here</a:t>
            </a:r>
          </a:p>
        </p:txBody>
      </p:sp>
    </p:spTree>
    <p:extLst>
      <p:ext uri="{BB962C8B-B14F-4D97-AF65-F5344CB8AC3E}">
        <p14:creationId xmlns:p14="http://schemas.microsoft.com/office/powerpoint/2010/main" val="3886046898"/>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External title slide">
    <p:bg>
      <p:bgPr>
        <a:solidFill>
          <a:srgbClr val="FFF8E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7C45EA-8536-B047-9FB4-80A8248200D5}"/>
              </a:ext>
            </a:extLst>
          </p:cNvPr>
          <p:cNvSpPr/>
          <p:nvPr userDrawn="1"/>
        </p:nvSpPr>
        <p:spPr>
          <a:xfrm>
            <a:off x="0" y="4051300"/>
            <a:ext cx="12192000" cy="2806700"/>
          </a:xfrm>
          <a:prstGeom prst="rect">
            <a:avLst/>
          </a:prstGeom>
          <a:solidFill>
            <a:srgbClr val="2B25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F99D7AD6-75D3-A64C-875E-F944B4E004DE}"/>
              </a:ext>
            </a:extLst>
          </p:cNvPr>
          <p:cNvSpPr>
            <a:spLocks noGrp="1"/>
          </p:cNvSpPr>
          <p:nvPr>
            <p:ph type="body" sz="quarter" idx="10" hasCustomPrompt="1"/>
          </p:nvPr>
        </p:nvSpPr>
        <p:spPr>
          <a:xfrm>
            <a:off x="2117835" y="5097897"/>
            <a:ext cx="7956330" cy="344488"/>
          </a:xfrm>
          <a:prstGeom prst="rect">
            <a:avLst/>
          </a:prstGeom>
        </p:spPr>
        <p:txBody>
          <a:bodyPr lIns="90000" anchor="ctr" anchorCtr="1">
            <a:noAutofit/>
          </a:bodyPr>
          <a:lstStyle>
            <a:lvl1pPr marL="0" indent="0" algn="ctr">
              <a:buNone/>
              <a:defRPr sz="3600" b="1" i="0">
                <a:solidFill>
                  <a:schemeClr val="bg1"/>
                </a:solidFill>
                <a:latin typeface="Gilroy ExtraBold" pitchFamily="2" charset="77"/>
              </a:defRPr>
            </a:lvl1pPr>
          </a:lstStyle>
          <a:p>
            <a:pPr lvl="0"/>
            <a:r>
              <a:rPr lang="en-US" dirty="0"/>
              <a:t>Insert title here</a:t>
            </a:r>
          </a:p>
        </p:txBody>
      </p:sp>
      <p:sp>
        <p:nvSpPr>
          <p:cNvPr id="14" name="Text Placeholder 13">
            <a:extLst>
              <a:ext uri="{FF2B5EF4-FFF2-40B4-BE49-F238E27FC236}">
                <a16:creationId xmlns:a16="http://schemas.microsoft.com/office/drawing/2014/main" id="{2305B1E2-11B8-EE46-B3E8-47F978F49F88}"/>
              </a:ext>
            </a:extLst>
          </p:cNvPr>
          <p:cNvSpPr>
            <a:spLocks noGrp="1"/>
          </p:cNvSpPr>
          <p:nvPr>
            <p:ph type="body" sz="quarter" idx="11" hasCustomPrompt="1"/>
          </p:nvPr>
        </p:nvSpPr>
        <p:spPr>
          <a:xfrm>
            <a:off x="5450682" y="6150443"/>
            <a:ext cx="1290637" cy="336550"/>
          </a:xfrm>
          <a:prstGeom prst="rect">
            <a:avLst/>
          </a:prstGeom>
        </p:spPr>
        <p:txBody>
          <a:bodyPr lIns="90000" anchor="ctr" anchorCtr="1">
            <a:noAutofit/>
          </a:bodyPr>
          <a:lstStyle>
            <a:lvl1pPr marL="0" indent="0">
              <a:buNone/>
              <a:defRPr sz="1600" b="0" i="0">
                <a:solidFill>
                  <a:schemeClr val="bg1"/>
                </a:solidFill>
                <a:latin typeface="Gilroy Medium" pitchFamily="2" charset="77"/>
              </a:defRPr>
            </a:lvl1pPr>
          </a:lstStyle>
          <a:p>
            <a:pPr lvl="0"/>
            <a:r>
              <a:rPr lang="en-US" dirty="0" err="1"/>
              <a:t>xx.xx.xx</a:t>
            </a:r>
            <a:endParaRPr lang="en-US" dirty="0"/>
          </a:p>
        </p:txBody>
      </p:sp>
      <p:sp>
        <p:nvSpPr>
          <p:cNvPr id="16" name="Picture Placeholder 15">
            <a:extLst>
              <a:ext uri="{FF2B5EF4-FFF2-40B4-BE49-F238E27FC236}">
                <a16:creationId xmlns:a16="http://schemas.microsoft.com/office/drawing/2014/main" id="{1361FC10-898D-054E-A45E-7CDE16FA7768}"/>
              </a:ext>
            </a:extLst>
          </p:cNvPr>
          <p:cNvSpPr>
            <a:spLocks noGrp="1"/>
          </p:cNvSpPr>
          <p:nvPr>
            <p:ph type="pic" sz="quarter" idx="12" hasCustomPrompt="1"/>
          </p:nvPr>
        </p:nvSpPr>
        <p:spPr>
          <a:xfrm>
            <a:off x="3903747" y="917244"/>
            <a:ext cx="4114800" cy="2806700"/>
          </a:xfrm>
          <a:prstGeom prst="rect">
            <a:avLst/>
          </a:prstGeom>
        </p:spPr>
        <p:txBody>
          <a:bodyPr lIns="90000" anchor="ctr" anchorCtr="1"/>
          <a:lstStyle>
            <a:lvl1pPr marL="0" indent="0" algn="ctr">
              <a:buNone/>
              <a:defRPr b="1" i="0">
                <a:solidFill>
                  <a:srgbClr val="4A4A4A"/>
                </a:solidFill>
                <a:latin typeface="Gilroy ExtraBold" pitchFamily="2" charset="77"/>
              </a:defRPr>
            </a:lvl1pPr>
          </a:lstStyle>
          <a:p>
            <a:r>
              <a:rPr lang="en-US" dirty="0"/>
              <a:t>Insert client logo here</a:t>
            </a:r>
          </a:p>
        </p:txBody>
      </p:sp>
    </p:spTree>
    <p:extLst>
      <p:ext uri="{BB962C8B-B14F-4D97-AF65-F5344CB8AC3E}">
        <p14:creationId xmlns:p14="http://schemas.microsoft.com/office/powerpoint/2010/main" val="30762178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Internal title slide">
    <p:bg>
      <p:bgPr>
        <a:solidFill>
          <a:srgbClr val="2B255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7C5A0F-9C76-4A4A-8F99-472D1A4174FE}"/>
              </a:ext>
            </a:extLst>
          </p:cNvPr>
          <p:cNvPicPr>
            <a:picLocks noChangeAspect="1"/>
          </p:cNvPicPr>
          <p:nvPr userDrawn="1"/>
        </p:nvPicPr>
        <p:blipFill rotWithShape="1">
          <a:blip r:embed="rId2"/>
          <a:srcRect l="45065"/>
          <a:stretch/>
        </p:blipFill>
        <p:spPr>
          <a:xfrm>
            <a:off x="0" y="757632"/>
            <a:ext cx="2736032" cy="5342736"/>
          </a:xfrm>
          <a:prstGeom prst="rect">
            <a:avLst/>
          </a:prstGeom>
        </p:spPr>
      </p:pic>
      <p:pic>
        <p:nvPicPr>
          <p:cNvPr id="8" name="Picture 7">
            <a:extLst>
              <a:ext uri="{FF2B5EF4-FFF2-40B4-BE49-F238E27FC236}">
                <a16:creationId xmlns:a16="http://schemas.microsoft.com/office/drawing/2014/main" id="{761C6DBD-90FB-6C40-9F79-6E3B16688D04}"/>
              </a:ext>
            </a:extLst>
          </p:cNvPr>
          <p:cNvPicPr>
            <a:picLocks noChangeAspect="1"/>
          </p:cNvPicPr>
          <p:nvPr userDrawn="1"/>
        </p:nvPicPr>
        <p:blipFill>
          <a:blip r:embed="rId3"/>
          <a:stretch>
            <a:fillRect/>
          </a:stretch>
        </p:blipFill>
        <p:spPr>
          <a:xfrm>
            <a:off x="10668000" y="5257800"/>
            <a:ext cx="1419867" cy="1419867"/>
          </a:xfrm>
          <a:prstGeom prst="rect">
            <a:avLst/>
          </a:prstGeom>
        </p:spPr>
      </p:pic>
      <p:sp>
        <p:nvSpPr>
          <p:cNvPr id="9" name="Text Placeholder 11">
            <a:extLst>
              <a:ext uri="{FF2B5EF4-FFF2-40B4-BE49-F238E27FC236}">
                <a16:creationId xmlns:a16="http://schemas.microsoft.com/office/drawing/2014/main" id="{02C3FEAF-D89D-F348-AA76-2CB12E46089B}"/>
              </a:ext>
            </a:extLst>
          </p:cNvPr>
          <p:cNvSpPr>
            <a:spLocks noGrp="1"/>
          </p:cNvSpPr>
          <p:nvPr>
            <p:ph type="body" sz="quarter" idx="10" hasCustomPrompt="1"/>
          </p:nvPr>
        </p:nvSpPr>
        <p:spPr>
          <a:xfrm>
            <a:off x="3474895" y="2701395"/>
            <a:ext cx="3840305" cy="717575"/>
          </a:xfrm>
          <a:prstGeom prst="rect">
            <a:avLst/>
          </a:prstGeom>
        </p:spPr>
        <p:txBody>
          <a:bodyPr lIns="90000" anchor="ctr" anchorCtr="1">
            <a:noAutofit/>
          </a:bodyPr>
          <a:lstStyle>
            <a:lvl1pPr marL="0" indent="0" algn="l">
              <a:buNone/>
              <a:defRPr sz="4800" b="1" i="0">
                <a:solidFill>
                  <a:schemeClr val="bg1"/>
                </a:solidFill>
                <a:latin typeface="Gilroy ExtraBold" pitchFamily="2" charset="77"/>
              </a:defRPr>
            </a:lvl1pPr>
          </a:lstStyle>
          <a:p>
            <a:pPr lvl="0"/>
            <a:r>
              <a:rPr lang="en-US" dirty="0"/>
              <a:t>Primary  title</a:t>
            </a:r>
          </a:p>
        </p:txBody>
      </p:sp>
      <p:sp>
        <p:nvSpPr>
          <p:cNvPr id="10" name="Text Placeholder 11">
            <a:extLst>
              <a:ext uri="{FF2B5EF4-FFF2-40B4-BE49-F238E27FC236}">
                <a16:creationId xmlns:a16="http://schemas.microsoft.com/office/drawing/2014/main" id="{3C8DE04B-376B-8841-BAFE-F83DA3BB9342}"/>
              </a:ext>
            </a:extLst>
          </p:cNvPr>
          <p:cNvSpPr>
            <a:spLocks noGrp="1"/>
          </p:cNvSpPr>
          <p:nvPr>
            <p:ph type="body" sz="quarter" idx="11" hasCustomPrompt="1"/>
          </p:nvPr>
        </p:nvSpPr>
        <p:spPr>
          <a:xfrm>
            <a:off x="3474895" y="3429000"/>
            <a:ext cx="3460296" cy="643113"/>
          </a:xfrm>
          <a:prstGeom prst="rect">
            <a:avLst/>
          </a:prstGeom>
        </p:spPr>
        <p:txBody>
          <a:bodyPr lIns="90000" anchor="ctr" anchorCtr="1">
            <a:noAutofit/>
          </a:bodyPr>
          <a:lstStyle>
            <a:lvl1pPr marL="0" indent="0" algn="l">
              <a:buNone/>
              <a:defRPr sz="3600" b="1" i="0">
                <a:solidFill>
                  <a:schemeClr val="bg1"/>
                </a:solidFill>
                <a:latin typeface="Gilroy ExtraBold" pitchFamily="2" charset="77"/>
              </a:defRPr>
            </a:lvl1pPr>
          </a:lstStyle>
          <a:p>
            <a:pPr lvl="0"/>
            <a:r>
              <a:rPr lang="en-US" dirty="0"/>
              <a:t>Secondary title</a:t>
            </a:r>
          </a:p>
        </p:txBody>
      </p:sp>
    </p:spTree>
    <p:extLst>
      <p:ext uri="{BB962C8B-B14F-4D97-AF65-F5344CB8AC3E}">
        <p14:creationId xmlns:p14="http://schemas.microsoft.com/office/powerpoint/2010/main" val="11120743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2B255E"/>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91AB7D7-A5C2-4540-B5D1-6F250592F40D}"/>
              </a:ext>
            </a:extLst>
          </p:cNvPr>
          <p:cNvSpPr>
            <a:spLocks noGrp="1"/>
          </p:cNvSpPr>
          <p:nvPr>
            <p:ph type="body" sz="quarter" idx="10" hasCustomPrompt="1"/>
          </p:nvPr>
        </p:nvSpPr>
        <p:spPr>
          <a:xfrm>
            <a:off x="3955256" y="4210330"/>
            <a:ext cx="4281488" cy="311150"/>
          </a:xfrm>
          <a:prstGeom prst="rect">
            <a:avLst/>
          </a:prstGeom>
        </p:spPr>
        <p:txBody>
          <a:bodyPr/>
          <a:lstStyle>
            <a:lvl1pPr marL="0" indent="0" algn="ctr">
              <a:buNone/>
              <a:defRPr sz="1600" b="0" i="0">
                <a:solidFill>
                  <a:schemeClr val="bg1"/>
                </a:solidFill>
                <a:latin typeface="Gilroy Light" pitchFamily="2" charset="77"/>
              </a:defRPr>
            </a:lvl1pPr>
          </a:lstStyle>
          <a:p>
            <a:pPr lvl="0"/>
            <a:r>
              <a:rPr lang="en-US" dirty="0"/>
              <a:t>Insert ONE email here</a:t>
            </a:r>
          </a:p>
        </p:txBody>
      </p:sp>
      <p:sp>
        <p:nvSpPr>
          <p:cNvPr id="3" name="TextBox 2">
            <a:extLst>
              <a:ext uri="{FF2B5EF4-FFF2-40B4-BE49-F238E27FC236}">
                <a16:creationId xmlns:a16="http://schemas.microsoft.com/office/drawing/2014/main" id="{D1135265-606A-6546-87AD-294470BB61E5}"/>
              </a:ext>
            </a:extLst>
          </p:cNvPr>
          <p:cNvSpPr txBox="1"/>
          <p:nvPr userDrawn="1"/>
        </p:nvSpPr>
        <p:spPr>
          <a:xfrm>
            <a:off x="6598693" y="6407448"/>
            <a:ext cx="548412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Gilroy Light" pitchFamily="2" charset="77"/>
                <a:ea typeface="+mn-ea"/>
                <a:cs typeface="+mn-cs"/>
              </a:rPr>
              <a:t>Cowry Consulting is a limited company registered in England and Wales.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Gilroy Light" pitchFamily="2" charset="77"/>
                <a:ea typeface="+mn-ea"/>
                <a:cs typeface="+mn-cs"/>
              </a:rPr>
              <a:t>Registered number: 9819435. Registered office: 82 St John Street, London, EC1M 4JN.</a:t>
            </a:r>
          </a:p>
        </p:txBody>
      </p:sp>
      <p:pic>
        <p:nvPicPr>
          <p:cNvPr id="4" name="Picture 3">
            <a:extLst>
              <a:ext uri="{FF2B5EF4-FFF2-40B4-BE49-F238E27FC236}">
                <a16:creationId xmlns:a16="http://schemas.microsoft.com/office/drawing/2014/main" id="{49D81B4E-9610-E446-80B1-470B049EE17F}"/>
              </a:ext>
            </a:extLst>
          </p:cNvPr>
          <p:cNvPicPr>
            <a:picLocks noChangeAspect="1"/>
          </p:cNvPicPr>
          <p:nvPr userDrawn="1"/>
        </p:nvPicPr>
        <p:blipFill>
          <a:blip r:embed="rId2"/>
          <a:stretch>
            <a:fillRect/>
          </a:stretch>
        </p:blipFill>
        <p:spPr>
          <a:xfrm>
            <a:off x="5104223" y="1876720"/>
            <a:ext cx="1983554" cy="1983554"/>
          </a:xfrm>
          <a:prstGeom prst="rect">
            <a:avLst/>
          </a:prstGeom>
        </p:spPr>
      </p:pic>
      <p:pic>
        <p:nvPicPr>
          <p:cNvPr id="5" name="Graphic 4">
            <a:extLst>
              <a:ext uri="{FF2B5EF4-FFF2-40B4-BE49-F238E27FC236}">
                <a16:creationId xmlns:a16="http://schemas.microsoft.com/office/drawing/2014/main" id="{DBF3CC79-AC47-7B48-9BA1-3CF57F4B578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5135" y="6343266"/>
            <a:ext cx="992268" cy="311151"/>
          </a:xfrm>
          <a:prstGeom prst="rect">
            <a:avLst/>
          </a:prstGeom>
        </p:spPr>
      </p:pic>
    </p:spTree>
    <p:extLst>
      <p:ext uri="{BB962C8B-B14F-4D97-AF65-F5344CB8AC3E}">
        <p14:creationId xmlns:p14="http://schemas.microsoft.com/office/powerpoint/2010/main" val="2842745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rimary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5BBD08-929A-FD47-B3FD-FDD5F7CBD714}"/>
              </a:ext>
            </a:extLst>
          </p:cNvPr>
          <p:cNvSpPr/>
          <p:nvPr userDrawn="1"/>
        </p:nvSpPr>
        <p:spPr>
          <a:xfrm>
            <a:off x="0" y="0"/>
            <a:ext cx="12192000" cy="6858000"/>
          </a:xfrm>
          <a:prstGeom prst="rect">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51443173-6647-2844-A441-C0D880600830}"/>
              </a:ext>
            </a:extLst>
          </p:cNvPr>
          <p:cNvSpPr/>
          <p:nvPr userDrawn="1"/>
        </p:nvSpPr>
        <p:spPr>
          <a:xfrm>
            <a:off x="-395841" y="2087135"/>
            <a:ext cx="1800000" cy="1800000"/>
          </a:xfrm>
          <a:prstGeom prst="ellipse">
            <a:avLst/>
          </a:prstGeom>
          <a:solidFill>
            <a:srgbClr val="FFC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64CED5F9-D976-6844-9BC0-47D5385A15BC}"/>
              </a:ext>
            </a:extLst>
          </p:cNvPr>
          <p:cNvSpPr>
            <a:spLocks noGrp="1"/>
          </p:cNvSpPr>
          <p:nvPr>
            <p:ph type="body" sz="quarter" idx="10" hasCustomPrompt="1"/>
          </p:nvPr>
        </p:nvSpPr>
        <p:spPr>
          <a:xfrm>
            <a:off x="1116314" y="2892083"/>
            <a:ext cx="6341390" cy="827302"/>
          </a:xfrm>
          <a:prstGeom prst="rect">
            <a:avLst/>
          </a:prstGeom>
        </p:spPr>
        <p:txBody>
          <a:bodyPr>
            <a:noAutofit/>
          </a:bodyPr>
          <a:lstStyle>
            <a:lvl1pPr marL="0" indent="0">
              <a:buNone/>
              <a:defRPr sz="4400" b="1" i="0">
                <a:solidFill>
                  <a:schemeClr val="bg1"/>
                </a:solidFill>
                <a:highlight>
                  <a:srgbClr val="2B255E"/>
                </a:highlight>
                <a:latin typeface="Gilroy ExtraBold" pitchFamily="2" charset="77"/>
              </a:defRPr>
            </a:lvl1pPr>
            <a:lvl2pPr>
              <a:defRPr sz="4400" b="1" i="0">
                <a:solidFill>
                  <a:schemeClr val="bg1"/>
                </a:solidFill>
                <a:highlight>
                  <a:srgbClr val="2B255E"/>
                </a:highlight>
                <a:latin typeface="Gilroy ExtraBold" pitchFamily="2" charset="77"/>
              </a:defRPr>
            </a:lvl2pPr>
            <a:lvl3pPr>
              <a:defRPr sz="4400" b="1" i="0">
                <a:solidFill>
                  <a:schemeClr val="bg1"/>
                </a:solidFill>
                <a:highlight>
                  <a:srgbClr val="2B255E"/>
                </a:highlight>
                <a:latin typeface="Gilroy ExtraBold" pitchFamily="2" charset="77"/>
              </a:defRPr>
            </a:lvl3pPr>
            <a:lvl4pPr>
              <a:defRPr sz="4400" b="1" i="0">
                <a:solidFill>
                  <a:schemeClr val="bg1"/>
                </a:solidFill>
                <a:highlight>
                  <a:srgbClr val="2B255E"/>
                </a:highlight>
                <a:latin typeface="Gilroy ExtraBold" pitchFamily="2" charset="77"/>
              </a:defRPr>
            </a:lvl4pPr>
            <a:lvl5pPr>
              <a:defRPr sz="4400" b="1" i="0">
                <a:solidFill>
                  <a:schemeClr val="bg1"/>
                </a:solidFill>
                <a:highlight>
                  <a:srgbClr val="2B255E"/>
                </a:highlight>
                <a:latin typeface="Gilroy ExtraBold" pitchFamily="2" charset="77"/>
              </a:defRPr>
            </a:lvl5pPr>
          </a:lstStyle>
          <a:p>
            <a:pPr lvl="0"/>
            <a:r>
              <a:rPr lang="en-US" dirty="0"/>
              <a:t>Primary slide breaker (include full stop on end in witching hour)</a:t>
            </a:r>
          </a:p>
        </p:txBody>
      </p:sp>
    </p:spTree>
    <p:extLst>
      <p:ext uri="{BB962C8B-B14F-4D97-AF65-F5344CB8AC3E}">
        <p14:creationId xmlns:p14="http://schemas.microsoft.com/office/powerpoint/2010/main" val="12363476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ondary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667516-B85F-CA4D-AB3F-4531B2EBDB73}"/>
              </a:ext>
            </a:extLst>
          </p:cNvPr>
          <p:cNvSpPr/>
          <p:nvPr userDrawn="1"/>
        </p:nvSpPr>
        <p:spPr>
          <a:xfrm>
            <a:off x="0" y="0"/>
            <a:ext cx="12192000" cy="6858000"/>
          </a:xfrm>
          <a:prstGeom prst="rect">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51443173-6647-2844-A441-C0D880600830}"/>
              </a:ext>
            </a:extLst>
          </p:cNvPr>
          <p:cNvSpPr/>
          <p:nvPr userDrawn="1"/>
        </p:nvSpPr>
        <p:spPr>
          <a:xfrm>
            <a:off x="-395841" y="2087135"/>
            <a:ext cx="1800000" cy="1800000"/>
          </a:xfrm>
          <a:prstGeom prst="ellipse">
            <a:avLst/>
          </a:prstGeom>
          <a:solidFill>
            <a:srgbClr val="2B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64CED5F9-D976-6844-9BC0-47D5385A15BC}"/>
              </a:ext>
            </a:extLst>
          </p:cNvPr>
          <p:cNvSpPr>
            <a:spLocks noGrp="1"/>
          </p:cNvSpPr>
          <p:nvPr>
            <p:ph type="body" sz="quarter" idx="10" hasCustomPrompt="1"/>
          </p:nvPr>
        </p:nvSpPr>
        <p:spPr>
          <a:xfrm>
            <a:off x="1116314" y="2892083"/>
            <a:ext cx="6100032" cy="827302"/>
          </a:xfrm>
          <a:prstGeom prst="rect">
            <a:avLst/>
          </a:prstGeom>
        </p:spPr>
        <p:txBody>
          <a:bodyPr>
            <a:noAutofit/>
          </a:bodyPr>
          <a:lstStyle>
            <a:lvl1pPr marL="0" indent="0">
              <a:buNone/>
              <a:defRPr sz="4400" b="1" i="0">
                <a:solidFill>
                  <a:schemeClr val="bg1"/>
                </a:solidFill>
                <a:highlight>
                  <a:srgbClr val="FFC056"/>
                </a:highlight>
                <a:latin typeface="Gilroy ExtraBold" pitchFamily="2" charset="77"/>
              </a:defRPr>
            </a:lvl1pPr>
            <a:lvl2pPr>
              <a:defRPr sz="4400" b="1" i="0">
                <a:solidFill>
                  <a:schemeClr val="bg1"/>
                </a:solidFill>
                <a:highlight>
                  <a:srgbClr val="2B255E"/>
                </a:highlight>
                <a:latin typeface="Gilroy ExtraBold" pitchFamily="2" charset="77"/>
              </a:defRPr>
            </a:lvl2pPr>
            <a:lvl3pPr>
              <a:defRPr sz="4400" b="1" i="0">
                <a:solidFill>
                  <a:schemeClr val="bg1"/>
                </a:solidFill>
                <a:highlight>
                  <a:srgbClr val="2B255E"/>
                </a:highlight>
                <a:latin typeface="Gilroy ExtraBold" pitchFamily="2" charset="77"/>
              </a:defRPr>
            </a:lvl3pPr>
            <a:lvl4pPr>
              <a:defRPr sz="4400" b="1" i="0">
                <a:solidFill>
                  <a:schemeClr val="bg1"/>
                </a:solidFill>
                <a:highlight>
                  <a:srgbClr val="2B255E"/>
                </a:highlight>
                <a:latin typeface="Gilroy ExtraBold" pitchFamily="2" charset="77"/>
              </a:defRPr>
            </a:lvl4pPr>
            <a:lvl5pPr>
              <a:defRPr sz="4400" b="1" i="0">
                <a:solidFill>
                  <a:schemeClr val="bg1"/>
                </a:solidFill>
                <a:highlight>
                  <a:srgbClr val="2B255E"/>
                </a:highlight>
                <a:latin typeface="Gilroy ExtraBold" pitchFamily="2" charset="77"/>
              </a:defRPr>
            </a:lvl5pPr>
          </a:lstStyle>
          <a:p>
            <a:pPr lvl="0"/>
            <a:r>
              <a:rPr lang="en-US" dirty="0"/>
              <a:t> Secondary title slide (include full stop on end in witching hour) </a:t>
            </a:r>
          </a:p>
        </p:txBody>
      </p:sp>
    </p:spTree>
    <p:extLst>
      <p:ext uri="{BB962C8B-B14F-4D97-AF65-F5344CB8AC3E}">
        <p14:creationId xmlns:p14="http://schemas.microsoft.com/office/powerpoint/2010/main" val="594014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239713E-5F10-BD4F-9D83-6138BF566DAE}"/>
              </a:ext>
            </a:extLst>
          </p:cNvPr>
          <p:cNvSpPr>
            <a:spLocks noGrp="1"/>
          </p:cNvSpPr>
          <p:nvPr>
            <p:ph type="body" sz="quarter" idx="10" hasCustomPrompt="1"/>
          </p:nvPr>
        </p:nvSpPr>
        <p:spPr>
          <a:xfrm>
            <a:off x="701562" y="375543"/>
            <a:ext cx="8496300" cy="473075"/>
          </a:xfrm>
          <a:prstGeom prst="rect">
            <a:avLst/>
          </a:prstGeom>
        </p:spPr>
        <p:txBody>
          <a:bodyPr>
            <a:noAutofit/>
          </a:bodyPr>
          <a:lstStyle>
            <a:lvl1pPr marL="0" indent="0">
              <a:buNone/>
              <a:defRPr sz="3000" b="1" i="0">
                <a:solidFill>
                  <a:srgbClr val="4A4A4A"/>
                </a:solidFill>
                <a:latin typeface="Gilroy ExtraBold" pitchFamily="2" charset="77"/>
              </a:defRPr>
            </a:lvl1pPr>
          </a:lstStyle>
          <a:p>
            <a:pPr lvl="0"/>
            <a:r>
              <a:rPr lang="en-US"/>
              <a:t>Insert title here</a:t>
            </a:r>
          </a:p>
        </p:txBody>
      </p:sp>
      <p:pic>
        <p:nvPicPr>
          <p:cNvPr id="3" name="Graphic 2">
            <a:extLst>
              <a:ext uri="{FF2B5EF4-FFF2-40B4-BE49-F238E27FC236}">
                <a16:creationId xmlns:a16="http://schemas.microsoft.com/office/drawing/2014/main" id="{CDAEDF1B-74D0-D647-84D7-5D16FACBD6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4" name="Picture Placeholder 11">
            <a:extLst>
              <a:ext uri="{FF2B5EF4-FFF2-40B4-BE49-F238E27FC236}">
                <a16:creationId xmlns:a16="http://schemas.microsoft.com/office/drawing/2014/main" id="{A656D12A-9955-5E45-95DA-6546B31E1E91}"/>
              </a:ext>
            </a:extLst>
          </p:cNvPr>
          <p:cNvSpPr>
            <a:spLocks noGrp="1"/>
          </p:cNvSpPr>
          <p:nvPr>
            <p:ph type="pic" sz="quarter" idx="12"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a:t>Client Logo</a:t>
            </a:r>
          </a:p>
        </p:txBody>
      </p:sp>
    </p:spTree>
    <p:extLst>
      <p:ext uri="{BB962C8B-B14F-4D97-AF65-F5344CB8AC3E}">
        <p14:creationId xmlns:p14="http://schemas.microsoft.com/office/powerpoint/2010/main" val="29383047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239713E-5F10-BD4F-9D83-6138BF566DAE}"/>
              </a:ext>
            </a:extLst>
          </p:cNvPr>
          <p:cNvSpPr>
            <a:spLocks noGrp="1"/>
          </p:cNvSpPr>
          <p:nvPr>
            <p:ph type="body" sz="quarter" idx="10" hasCustomPrompt="1"/>
          </p:nvPr>
        </p:nvSpPr>
        <p:spPr>
          <a:xfrm>
            <a:off x="701562" y="375543"/>
            <a:ext cx="8496300" cy="473075"/>
          </a:xfrm>
          <a:prstGeom prst="rect">
            <a:avLst/>
          </a:prstGeom>
        </p:spPr>
        <p:txBody>
          <a:bodyPr>
            <a:noAutofit/>
          </a:bodyPr>
          <a:lstStyle>
            <a:lvl1pPr marL="0" indent="0">
              <a:buNone/>
              <a:defRPr sz="3000" b="1" i="0">
                <a:solidFill>
                  <a:srgbClr val="4A4A4A"/>
                </a:solidFill>
                <a:latin typeface="Gilroy ExtraBold" pitchFamily="2" charset="77"/>
              </a:defRPr>
            </a:lvl1pPr>
          </a:lstStyle>
          <a:p>
            <a:pPr lvl="0"/>
            <a:r>
              <a:rPr lang="en-US" dirty="0"/>
              <a:t>Insert title here</a:t>
            </a:r>
          </a:p>
        </p:txBody>
      </p:sp>
      <p:sp>
        <p:nvSpPr>
          <p:cNvPr id="8" name="Text Placeholder 2">
            <a:extLst>
              <a:ext uri="{FF2B5EF4-FFF2-40B4-BE49-F238E27FC236}">
                <a16:creationId xmlns:a16="http://schemas.microsoft.com/office/drawing/2014/main" id="{BC9CF1A6-3774-014E-BC5B-93D91C06FB17}"/>
              </a:ext>
            </a:extLst>
          </p:cNvPr>
          <p:cNvSpPr>
            <a:spLocks noGrp="1"/>
          </p:cNvSpPr>
          <p:nvPr>
            <p:ph type="body" sz="quarter" idx="12" hasCustomPrompt="1"/>
          </p:nvPr>
        </p:nvSpPr>
        <p:spPr>
          <a:xfrm>
            <a:off x="701562" y="1461769"/>
            <a:ext cx="10067925" cy="2434821"/>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i="0">
                <a:solidFill>
                  <a:srgbClr val="4A4A4A"/>
                </a:solidFill>
                <a:latin typeface="Gilroy Light" pitchFamily="2" charset="77"/>
              </a:defRPr>
            </a:lvl1pPr>
            <a:lvl2pPr marL="457200" indent="0">
              <a:buNone/>
              <a:defRPr sz="1800" b="0" i="0">
                <a:latin typeface="Gilroy Light" pitchFamily="2" charset="77"/>
              </a:defRPr>
            </a:lvl2pPr>
            <a:lvl3pPr marL="914400" indent="0">
              <a:buNone/>
              <a:defRPr sz="1800" b="0" i="0">
                <a:latin typeface="Gilroy Light" pitchFamily="2" charset="77"/>
              </a:defRPr>
            </a:lvl3pPr>
            <a:lvl4pPr marL="1371600" indent="0">
              <a:buNone/>
              <a:defRPr sz="1800" b="0" i="0">
                <a:latin typeface="Gilroy Light" pitchFamily="2" charset="77"/>
              </a:defRPr>
            </a:lvl4pPr>
            <a:lvl5pPr marL="1828800" indent="0">
              <a:buNone/>
              <a:defRPr sz="1800" b="0" i="0">
                <a:latin typeface="Gilroy Light" pitchFamily="2" charset="77"/>
              </a:defRPr>
            </a:lvl5pPr>
          </a:lstStyle>
          <a:p>
            <a:pPr lvl="0"/>
            <a:r>
              <a:rPr lang="en-US" dirty="0"/>
              <a:t>Insert text here</a:t>
            </a:r>
          </a:p>
          <a:p>
            <a:pPr lvl="0"/>
            <a:endParaRPr lang="en-US" dirty="0"/>
          </a:p>
        </p:txBody>
      </p:sp>
      <p:pic>
        <p:nvPicPr>
          <p:cNvPr id="4" name="Graphic 3">
            <a:extLst>
              <a:ext uri="{FF2B5EF4-FFF2-40B4-BE49-F238E27FC236}">
                <a16:creationId xmlns:a16="http://schemas.microsoft.com/office/drawing/2014/main" id="{00A3ACBE-13CF-C143-87A6-B4CC75F5E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5" name="Picture Placeholder 11">
            <a:extLst>
              <a:ext uri="{FF2B5EF4-FFF2-40B4-BE49-F238E27FC236}">
                <a16:creationId xmlns:a16="http://schemas.microsoft.com/office/drawing/2014/main" id="{25093819-552C-6C41-9816-EF16CCCE5947}"/>
              </a:ext>
            </a:extLst>
          </p:cNvPr>
          <p:cNvSpPr>
            <a:spLocks noGrp="1"/>
          </p:cNvSpPr>
          <p:nvPr>
            <p:ph type="pic" sz="quarter" idx="13"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33398584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239713E-5F10-BD4F-9D83-6138BF566DAE}"/>
              </a:ext>
            </a:extLst>
          </p:cNvPr>
          <p:cNvSpPr>
            <a:spLocks noGrp="1"/>
          </p:cNvSpPr>
          <p:nvPr>
            <p:ph type="body" sz="quarter" idx="10" hasCustomPrompt="1"/>
          </p:nvPr>
        </p:nvSpPr>
        <p:spPr>
          <a:xfrm>
            <a:off x="701562" y="375543"/>
            <a:ext cx="8496300" cy="473075"/>
          </a:xfrm>
          <a:prstGeom prst="rect">
            <a:avLst/>
          </a:prstGeom>
        </p:spPr>
        <p:txBody>
          <a:bodyPr>
            <a:noAutofit/>
          </a:bodyPr>
          <a:lstStyle>
            <a:lvl1pPr marL="0" indent="0">
              <a:buNone/>
              <a:defRPr sz="3000" b="1" i="0">
                <a:solidFill>
                  <a:srgbClr val="4A4A4A"/>
                </a:solidFill>
                <a:latin typeface="Gilroy ExtraBold" pitchFamily="2" charset="77"/>
              </a:defRPr>
            </a:lvl1pPr>
          </a:lstStyle>
          <a:p>
            <a:pPr lvl="0"/>
            <a:r>
              <a:rPr lang="en-US" dirty="0"/>
              <a:t>Insert title here</a:t>
            </a:r>
          </a:p>
        </p:txBody>
      </p:sp>
      <p:pic>
        <p:nvPicPr>
          <p:cNvPr id="3" name="Graphic 2">
            <a:extLst>
              <a:ext uri="{FF2B5EF4-FFF2-40B4-BE49-F238E27FC236}">
                <a16:creationId xmlns:a16="http://schemas.microsoft.com/office/drawing/2014/main" id="{CDAEDF1B-74D0-D647-84D7-5D16FACBD6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4" name="Picture Placeholder 11">
            <a:extLst>
              <a:ext uri="{FF2B5EF4-FFF2-40B4-BE49-F238E27FC236}">
                <a16:creationId xmlns:a16="http://schemas.microsoft.com/office/drawing/2014/main" id="{A656D12A-9955-5E45-95DA-6546B31E1E91}"/>
              </a:ext>
            </a:extLst>
          </p:cNvPr>
          <p:cNvSpPr>
            <a:spLocks noGrp="1"/>
          </p:cNvSpPr>
          <p:nvPr>
            <p:ph type="pic" sz="quarter" idx="12"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2331354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p:cNvSpPr/>
          <p:nvPr userDrawn="1"/>
        </p:nvSpPr>
        <p:spPr>
          <a:xfrm>
            <a:off x="263352" y="188640"/>
            <a:ext cx="1608179"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36000" y="1517472"/>
            <a:ext cx="3409000" cy="25596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55840" y="4077072"/>
            <a:ext cx="4412661" cy="1836446"/>
          </a:xfrm>
          <a:prstGeom prst="rect">
            <a:avLst/>
          </a:prstGeom>
        </p:spPr>
      </p:pic>
      <p:sp>
        <p:nvSpPr>
          <p:cNvPr id="10" name="TextBox 9"/>
          <p:cNvSpPr txBox="1"/>
          <p:nvPr userDrawn="1"/>
        </p:nvSpPr>
        <p:spPr>
          <a:xfrm>
            <a:off x="4810329" y="2504885"/>
            <a:ext cx="6374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C406D"/>
                </a:solidFill>
                <a:latin typeface="Arial" charset="0"/>
                <a:ea typeface="Arial" charset="0"/>
                <a:cs typeface="Arial" charset="0"/>
              </a:rPr>
              <a:t>www.cranfield.ac.uk</a:t>
            </a:r>
            <a:endParaRPr lang="en-GB" sz="3200" b="1" dirty="0">
              <a:solidFill>
                <a:srgbClr val="0C406D"/>
              </a:solidFill>
              <a:latin typeface="Arial" charset="0"/>
              <a:ea typeface="Arial" charset="0"/>
              <a:cs typeface="Arial" charset="0"/>
            </a:endParaRPr>
          </a:p>
        </p:txBody>
      </p:sp>
      <p:sp>
        <p:nvSpPr>
          <p:cNvPr id="12" name="TextBox 11"/>
          <p:cNvSpPr txBox="1"/>
          <p:nvPr userDrawn="1"/>
        </p:nvSpPr>
        <p:spPr>
          <a:xfrm>
            <a:off x="4810329" y="3411612"/>
            <a:ext cx="6048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99C4"/>
                </a:solidFill>
                <a:latin typeface="Arial" charset="0"/>
                <a:ea typeface="Arial" charset="0"/>
                <a:cs typeface="Arial" charset="0"/>
              </a:rPr>
              <a:t>T: +44 (0)1234 750111</a:t>
            </a:r>
            <a:endParaRPr lang="en-US" sz="2800" b="1" dirty="0">
              <a:solidFill>
                <a:srgbClr val="0099C4"/>
              </a:solidFill>
              <a:latin typeface="Arial" charset="0"/>
              <a:ea typeface="Arial" charset="0"/>
              <a:cs typeface="Arial" charset="0"/>
            </a:endParaRPr>
          </a:p>
        </p:txBody>
      </p:sp>
    </p:spTree>
    <p:extLst>
      <p:ext uri="{BB962C8B-B14F-4D97-AF65-F5344CB8AC3E}">
        <p14:creationId xmlns:p14="http://schemas.microsoft.com/office/powerpoint/2010/main" val="4237640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6152206-D62C-524E-8F25-9B1D88C19F8E}"/>
              </a:ext>
            </a:extLst>
          </p:cNvPr>
          <p:cNvSpPr>
            <a:spLocks noGrp="1"/>
          </p:cNvSpPr>
          <p:nvPr>
            <p:ph type="sldNum" sz="quarter" idx="12"/>
          </p:nvPr>
        </p:nvSpPr>
        <p:spPr/>
        <p:txBody>
          <a:bodyPr/>
          <a:lstStyle/>
          <a:p>
            <a:fld id="{4720B217-08C0-A340-955C-4545A5D6A8FB}" type="slidenum">
              <a:rPr lang="en-GB" smtClean="0"/>
              <a:t>‹#›</a:t>
            </a:fld>
            <a:endParaRPr lang="en-GB"/>
          </a:p>
        </p:txBody>
      </p:sp>
      <p:sp>
        <p:nvSpPr>
          <p:cNvPr id="7" name="Oval 6">
            <a:extLst>
              <a:ext uri="{FF2B5EF4-FFF2-40B4-BE49-F238E27FC236}">
                <a16:creationId xmlns:a16="http://schemas.microsoft.com/office/drawing/2014/main" id="{02D4B3BD-A15F-F343-9044-F6BDF4692E5C}"/>
              </a:ext>
            </a:extLst>
          </p:cNvPr>
          <p:cNvSpPr/>
          <p:nvPr userDrawn="1"/>
        </p:nvSpPr>
        <p:spPr>
          <a:xfrm>
            <a:off x="7456656" y="4211759"/>
            <a:ext cx="4347713" cy="4335435"/>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E51F3BA-0389-2A49-9806-058299F65AAA}"/>
              </a:ext>
            </a:extLst>
          </p:cNvPr>
          <p:cNvSpPr/>
          <p:nvPr userDrawn="1"/>
        </p:nvSpPr>
        <p:spPr>
          <a:xfrm>
            <a:off x="-1038672" y="-1166169"/>
            <a:ext cx="2338942" cy="2332337"/>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15">
            <a:extLst>
              <a:ext uri="{FF2B5EF4-FFF2-40B4-BE49-F238E27FC236}">
                <a16:creationId xmlns:a16="http://schemas.microsoft.com/office/drawing/2014/main" id="{EE958DC8-69FD-8849-A26E-EC6D04C0BAF1}"/>
              </a:ext>
            </a:extLst>
          </p:cNvPr>
          <p:cNvSpPr>
            <a:spLocks noGrp="1"/>
          </p:cNvSpPr>
          <p:nvPr>
            <p:ph type="body" sz="quarter" idx="13" hasCustomPrompt="1"/>
          </p:nvPr>
        </p:nvSpPr>
        <p:spPr>
          <a:xfrm>
            <a:off x="1873250" y="2249488"/>
            <a:ext cx="8445500" cy="2647950"/>
          </a:xfrm>
          <a:prstGeom prst="rect">
            <a:avLst/>
          </a:prstGeom>
        </p:spPr>
        <p:txBody>
          <a:bodyPr>
            <a:noAutofit/>
          </a:bodyPr>
          <a:lstStyle>
            <a:lvl1pPr marL="0" indent="0">
              <a:buNone/>
              <a:defRPr sz="1800" b="0" i="0">
                <a:solidFill>
                  <a:srgbClr val="4A4A4A"/>
                </a:solidFill>
                <a:latin typeface="Gilroy Medium" pitchFamily="2" charset="77"/>
              </a:defRPr>
            </a:lvl1pPr>
            <a:lvl2pPr>
              <a:defRPr b="0" i="0">
                <a:solidFill>
                  <a:srgbClr val="2A465D"/>
                </a:solidFill>
                <a:latin typeface="Gilroy Medium" pitchFamily="2" charset="77"/>
              </a:defRPr>
            </a:lvl2pPr>
            <a:lvl3pPr>
              <a:defRPr b="0" i="0">
                <a:solidFill>
                  <a:srgbClr val="2A465D"/>
                </a:solidFill>
                <a:latin typeface="Gilroy Medium" pitchFamily="2" charset="77"/>
              </a:defRPr>
            </a:lvl3pPr>
            <a:lvl4pPr>
              <a:defRPr b="0" i="0">
                <a:solidFill>
                  <a:srgbClr val="2A465D"/>
                </a:solidFill>
                <a:latin typeface="Gilroy Medium" pitchFamily="2" charset="77"/>
              </a:defRPr>
            </a:lvl4pPr>
            <a:lvl5pPr>
              <a:defRPr b="0" i="0">
                <a:solidFill>
                  <a:srgbClr val="2A465D"/>
                </a:solidFill>
                <a:latin typeface="Gilroy Medium" pitchFamily="2" charset="77"/>
              </a:defRPr>
            </a:lvl5pPr>
          </a:lstStyle>
          <a:p>
            <a:pPr lvl="0"/>
            <a:r>
              <a:rPr lang="en-GB" dirty="0"/>
              <a:t>Insert text</a:t>
            </a:r>
          </a:p>
        </p:txBody>
      </p:sp>
      <p:sp>
        <p:nvSpPr>
          <p:cNvPr id="17" name="Text Placeholder 15">
            <a:extLst>
              <a:ext uri="{FF2B5EF4-FFF2-40B4-BE49-F238E27FC236}">
                <a16:creationId xmlns:a16="http://schemas.microsoft.com/office/drawing/2014/main" id="{1E1E8A8B-ED7F-8447-90EB-FC0D3D5CD53C}"/>
              </a:ext>
            </a:extLst>
          </p:cNvPr>
          <p:cNvSpPr>
            <a:spLocks noGrp="1"/>
          </p:cNvSpPr>
          <p:nvPr>
            <p:ph type="body" sz="quarter" idx="14" hasCustomPrompt="1"/>
          </p:nvPr>
        </p:nvSpPr>
        <p:spPr>
          <a:xfrm>
            <a:off x="1873250" y="1188375"/>
            <a:ext cx="8445500" cy="764411"/>
          </a:xfrm>
          <a:prstGeom prst="rect">
            <a:avLst/>
          </a:prstGeom>
        </p:spPr>
        <p:txBody>
          <a:bodyPr>
            <a:noAutofit/>
          </a:bodyPr>
          <a:lstStyle>
            <a:lvl1pPr marL="0" indent="0">
              <a:buNone/>
              <a:defRPr sz="4000" b="1" i="0">
                <a:solidFill>
                  <a:srgbClr val="4A4A4A"/>
                </a:solidFill>
                <a:latin typeface="Gilroy ExtraBold" pitchFamily="2" charset="77"/>
              </a:defRPr>
            </a:lvl1pPr>
            <a:lvl2pPr>
              <a:defRPr b="0" i="0">
                <a:solidFill>
                  <a:srgbClr val="2A465D"/>
                </a:solidFill>
                <a:latin typeface="Gilroy Medium" pitchFamily="2" charset="77"/>
              </a:defRPr>
            </a:lvl2pPr>
            <a:lvl3pPr>
              <a:defRPr b="0" i="0">
                <a:solidFill>
                  <a:srgbClr val="2A465D"/>
                </a:solidFill>
                <a:latin typeface="Gilroy Medium" pitchFamily="2" charset="77"/>
              </a:defRPr>
            </a:lvl3pPr>
            <a:lvl4pPr>
              <a:defRPr b="0" i="0">
                <a:solidFill>
                  <a:srgbClr val="2A465D"/>
                </a:solidFill>
                <a:latin typeface="Gilroy Medium" pitchFamily="2" charset="77"/>
              </a:defRPr>
            </a:lvl4pPr>
            <a:lvl5pPr>
              <a:defRPr b="0" i="0">
                <a:solidFill>
                  <a:srgbClr val="2A465D"/>
                </a:solidFill>
                <a:latin typeface="Gilroy Medium" pitchFamily="2" charset="77"/>
              </a:defRPr>
            </a:lvl5pPr>
          </a:lstStyle>
          <a:p>
            <a:pPr lvl="0"/>
            <a:r>
              <a:rPr lang="en-GB" dirty="0"/>
              <a:t>Insert title</a:t>
            </a:r>
          </a:p>
        </p:txBody>
      </p:sp>
      <p:pic>
        <p:nvPicPr>
          <p:cNvPr id="9" name="Graphic 8">
            <a:extLst>
              <a:ext uri="{FF2B5EF4-FFF2-40B4-BE49-F238E27FC236}">
                <a16:creationId xmlns:a16="http://schemas.microsoft.com/office/drawing/2014/main" id="{24755A95-3968-A846-A307-2A5982ED82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10" name="Picture Placeholder 11">
            <a:extLst>
              <a:ext uri="{FF2B5EF4-FFF2-40B4-BE49-F238E27FC236}">
                <a16:creationId xmlns:a16="http://schemas.microsoft.com/office/drawing/2014/main" id="{9A510F2D-CDA0-CA42-9BD3-50558DA0DF12}"/>
              </a:ext>
            </a:extLst>
          </p:cNvPr>
          <p:cNvSpPr>
            <a:spLocks noGrp="1"/>
          </p:cNvSpPr>
          <p:nvPr>
            <p:ph type="pic" sz="quarter" idx="15"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33129962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FF6BB6B-D73E-A241-8CEA-8EBC103543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8C8421D4-7A96-C646-B481-5831E40A3799}"/>
              </a:ext>
            </a:extLst>
          </p:cNvPr>
          <p:cNvSpPr>
            <a:spLocks noGrp="1"/>
          </p:cNvSpPr>
          <p:nvPr>
            <p:ph type="pic" sz="quarter" idx="15"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 Placeholder 13">
            <a:extLst>
              <a:ext uri="{FF2B5EF4-FFF2-40B4-BE49-F238E27FC236}">
                <a16:creationId xmlns:a16="http://schemas.microsoft.com/office/drawing/2014/main" id="{2FAE913F-A54B-F94E-8087-1A727F36297D}"/>
              </a:ext>
            </a:extLst>
          </p:cNvPr>
          <p:cNvSpPr>
            <a:spLocks noGrp="1"/>
          </p:cNvSpPr>
          <p:nvPr>
            <p:ph type="body" sz="quarter" idx="10" hasCustomPrompt="1"/>
          </p:nvPr>
        </p:nvSpPr>
        <p:spPr>
          <a:xfrm>
            <a:off x="701562" y="375543"/>
            <a:ext cx="8496300" cy="473075"/>
          </a:xfrm>
          <a:prstGeom prst="rect">
            <a:avLst/>
          </a:prstGeom>
        </p:spPr>
        <p:txBody>
          <a:bodyPr>
            <a:noAutofit/>
          </a:bodyPr>
          <a:lstStyle>
            <a:lvl1pPr marL="0" indent="0">
              <a:buNone/>
              <a:defRPr sz="3000" b="1" i="0">
                <a:solidFill>
                  <a:srgbClr val="4A4A4A"/>
                </a:solidFill>
                <a:latin typeface="Gilroy ExtraBold" pitchFamily="2" charset="77"/>
              </a:defRPr>
            </a:lvl1pPr>
          </a:lstStyle>
          <a:p>
            <a:pPr lvl="0"/>
            <a:r>
              <a:rPr lang="en-US" dirty="0"/>
              <a:t>Insert title here</a:t>
            </a:r>
          </a:p>
        </p:txBody>
      </p:sp>
      <p:sp>
        <p:nvSpPr>
          <p:cNvPr id="9" name="Text Placeholder 2">
            <a:extLst>
              <a:ext uri="{FF2B5EF4-FFF2-40B4-BE49-F238E27FC236}">
                <a16:creationId xmlns:a16="http://schemas.microsoft.com/office/drawing/2014/main" id="{2DDCB3A6-AC4E-F64B-B22C-BC295D95F2B3}"/>
              </a:ext>
            </a:extLst>
          </p:cNvPr>
          <p:cNvSpPr>
            <a:spLocks noGrp="1"/>
          </p:cNvSpPr>
          <p:nvPr>
            <p:ph type="body" sz="quarter" idx="12" hasCustomPrompt="1"/>
          </p:nvPr>
        </p:nvSpPr>
        <p:spPr>
          <a:xfrm>
            <a:off x="4587497" y="1461769"/>
            <a:ext cx="6943241" cy="2614285"/>
          </a:xfrm>
          <a:prstGeom prst="rect">
            <a:avLst/>
          </a:prstGeom>
        </p:spPr>
        <p:txBody>
          <a:bodyPr>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b="0" i="0">
                <a:solidFill>
                  <a:srgbClr val="4A4A4A"/>
                </a:solidFill>
                <a:latin typeface="Gilroy Light" pitchFamily="2" charset="77"/>
              </a:defRPr>
            </a:lvl1pPr>
            <a:lvl2pPr marL="457200" indent="0">
              <a:buNone/>
              <a:defRPr sz="1800" b="0" i="0">
                <a:latin typeface="Gilroy Light" pitchFamily="2" charset="77"/>
              </a:defRPr>
            </a:lvl2pPr>
            <a:lvl3pPr marL="914400" indent="0">
              <a:buNone/>
              <a:defRPr sz="1800" b="0" i="0">
                <a:latin typeface="Gilroy Light" pitchFamily="2" charset="77"/>
              </a:defRPr>
            </a:lvl3pPr>
            <a:lvl4pPr marL="1371600" indent="0">
              <a:buNone/>
              <a:defRPr sz="1800" b="0" i="0">
                <a:latin typeface="Gilroy Light" pitchFamily="2" charset="77"/>
              </a:defRPr>
            </a:lvl4pPr>
            <a:lvl5pPr marL="1828800" indent="0">
              <a:buNone/>
              <a:defRPr sz="1800" b="0" i="0">
                <a:latin typeface="Gilroy Light" pitchFamily="2" charset="77"/>
              </a:defRPr>
            </a:lvl5pPr>
          </a:lstStyle>
          <a:p>
            <a:pPr lvl="0"/>
            <a:r>
              <a:rPr lang="en-US" dirty="0"/>
              <a:t>Insert explanation/theory here</a:t>
            </a:r>
          </a:p>
          <a:p>
            <a:pPr lvl="0"/>
            <a:endParaRPr lang="en-US" dirty="0"/>
          </a:p>
        </p:txBody>
      </p:sp>
      <p:sp>
        <p:nvSpPr>
          <p:cNvPr id="10" name="Picture Placeholder 2">
            <a:extLst>
              <a:ext uri="{FF2B5EF4-FFF2-40B4-BE49-F238E27FC236}">
                <a16:creationId xmlns:a16="http://schemas.microsoft.com/office/drawing/2014/main" id="{F29D82AF-4D46-414C-95CE-65F90EE0FB21}"/>
              </a:ext>
            </a:extLst>
          </p:cNvPr>
          <p:cNvSpPr>
            <a:spLocks noGrp="1"/>
          </p:cNvSpPr>
          <p:nvPr>
            <p:ph type="pic" sz="quarter" idx="16" hasCustomPrompt="1"/>
          </p:nvPr>
        </p:nvSpPr>
        <p:spPr>
          <a:xfrm>
            <a:off x="661262" y="1454757"/>
            <a:ext cx="3414792" cy="4811461"/>
          </a:xfrm>
          <a:prstGeom prst="rect">
            <a:avLst/>
          </a:prstGeom>
        </p:spPr>
        <p:txBody>
          <a:bodyPr lIns="90000" anchor="ctr" anchorCtr="1"/>
          <a:lstStyle>
            <a:lvl1pPr marL="0" indent="0" algn="ctr">
              <a:buNone/>
              <a:defRPr sz="2000" b="1" i="0">
                <a:solidFill>
                  <a:srgbClr val="4A4A4A"/>
                </a:solidFill>
                <a:latin typeface="Gilroy ExtraBold" pitchFamily="2" charset="77"/>
              </a:defRPr>
            </a:lvl1pPr>
          </a:lstStyle>
          <a:p>
            <a:r>
              <a:rPr lang="en-US" dirty="0"/>
              <a:t>Insert image here</a:t>
            </a:r>
          </a:p>
        </p:txBody>
      </p:sp>
      <p:sp>
        <p:nvSpPr>
          <p:cNvPr id="11" name="Rounded Rectangle 10">
            <a:extLst>
              <a:ext uri="{FF2B5EF4-FFF2-40B4-BE49-F238E27FC236}">
                <a16:creationId xmlns:a16="http://schemas.microsoft.com/office/drawing/2014/main" id="{284C863D-B7C2-2049-BF30-0C6E44FCA162}"/>
              </a:ext>
            </a:extLst>
          </p:cNvPr>
          <p:cNvSpPr/>
          <p:nvPr userDrawn="1"/>
        </p:nvSpPr>
        <p:spPr>
          <a:xfrm>
            <a:off x="4587497" y="4526243"/>
            <a:ext cx="6943241" cy="1739976"/>
          </a:xfrm>
          <a:prstGeom prst="roundRect">
            <a:avLst>
              <a:gd name="adj" fmla="val 4402"/>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62DC2CCE-B736-E940-BBF2-43ADEBC1A5A6}"/>
              </a:ext>
            </a:extLst>
          </p:cNvPr>
          <p:cNvSpPr>
            <a:spLocks noGrp="1"/>
          </p:cNvSpPr>
          <p:nvPr>
            <p:ph type="body" sz="quarter" idx="17" hasCustomPrompt="1"/>
          </p:nvPr>
        </p:nvSpPr>
        <p:spPr>
          <a:xfrm>
            <a:off x="4644329" y="4550397"/>
            <a:ext cx="1818466" cy="486384"/>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1" i="0">
                <a:solidFill>
                  <a:srgbClr val="4A4A4A"/>
                </a:solidFill>
                <a:latin typeface="Gilroy ExtraBold" pitchFamily="2" charset="77"/>
              </a:defRPr>
            </a:lvl1pPr>
            <a:lvl2pPr marL="457200" indent="0">
              <a:buNone/>
              <a:defRPr sz="1800" b="0" i="0">
                <a:latin typeface="Gilroy Light" pitchFamily="2" charset="77"/>
              </a:defRPr>
            </a:lvl2pPr>
            <a:lvl3pPr marL="914400" indent="0">
              <a:buNone/>
              <a:defRPr sz="1800" b="0" i="0">
                <a:latin typeface="Gilroy Light" pitchFamily="2" charset="77"/>
              </a:defRPr>
            </a:lvl3pPr>
            <a:lvl4pPr marL="1371600" indent="0">
              <a:buNone/>
              <a:defRPr sz="1800" b="0" i="0">
                <a:latin typeface="Gilroy Light" pitchFamily="2" charset="77"/>
              </a:defRPr>
            </a:lvl4pPr>
            <a:lvl5pPr marL="1828800" indent="0">
              <a:buNone/>
              <a:defRPr sz="1800" b="0" i="0">
                <a:latin typeface="Gilroy Light" pitchFamily="2" charset="77"/>
              </a:defRPr>
            </a:lvl5pPr>
          </a:lstStyle>
          <a:p>
            <a:pPr lvl="0"/>
            <a:r>
              <a:rPr lang="en-US" dirty="0"/>
              <a:t>Key takeaway:</a:t>
            </a:r>
          </a:p>
        </p:txBody>
      </p:sp>
      <p:sp>
        <p:nvSpPr>
          <p:cNvPr id="13" name="Text Placeholder 2">
            <a:extLst>
              <a:ext uri="{FF2B5EF4-FFF2-40B4-BE49-F238E27FC236}">
                <a16:creationId xmlns:a16="http://schemas.microsoft.com/office/drawing/2014/main" id="{C82F1D6E-9BEF-FD45-A925-9307E35E07D2}"/>
              </a:ext>
            </a:extLst>
          </p:cNvPr>
          <p:cNvSpPr>
            <a:spLocks noGrp="1"/>
          </p:cNvSpPr>
          <p:nvPr>
            <p:ph type="body" sz="quarter" idx="18" hasCustomPrompt="1"/>
          </p:nvPr>
        </p:nvSpPr>
        <p:spPr>
          <a:xfrm>
            <a:off x="4644329" y="5197658"/>
            <a:ext cx="6739951" cy="893176"/>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solidFill>
                  <a:srgbClr val="4A4A4A"/>
                </a:solidFill>
                <a:latin typeface="Gilroy Light" pitchFamily="2" charset="77"/>
              </a:defRPr>
            </a:lvl1pPr>
            <a:lvl2pPr marL="457200" indent="0">
              <a:buNone/>
              <a:defRPr sz="1800" b="0" i="0">
                <a:latin typeface="Gilroy Light" pitchFamily="2" charset="77"/>
              </a:defRPr>
            </a:lvl2pPr>
            <a:lvl3pPr marL="914400" indent="0">
              <a:buNone/>
              <a:defRPr sz="1800" b="0" i="0">
                <a:latin typeface="Gilroy Light" pitchFamily="2" charset="77"/>
              </a:defRPr>
            </a:lvl3pPr>
            <a:lvl4pPr marL="1371600" indent="0">
              <a:buNone/>
              <a:defRPr sz="1800" b="0" i="0">
                <a:latin typeface="Gilroy Light" pitchFamily="2" charset="77"/>
              </a:defRPr>
            </a:lvl4pPr>
            <a:lvl5pPr marL="1828800" indent="0">
              <a:buNone/>
              <a:defRPr sz="1800" b="0" i="0">
                <a:latin typeface="Gilroy Light" pitchFamily="2" charset="77"/>
              </a:defRPr>
            </a:lvl5pPr>
          </a:lstStyle>
          <a:p>
            <a:pPr lvl="0"/>
            <a:r>
              <a:rPr lang="en-US" dirty="0"/>
              <a:t>Insert summary</a:t>
            </a:r>
          </a:p>
          <a:p>
            <a:pPr lvl="0"/>
            <a:endParaRPr lang="en-US" dirty="0"/>
          </a:p>
        </p:txBody>
      </p:sp>
    </p:spTree>
    <p:extLst>
      <p:ext uri="{BB962C8B-B14F-4D97-AF65-F5344CB8AC3E}">
        <p14:creationId xmlns:p14="http://schemas.microsoft.com/office/powerpoint/2010/main" val="334623908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8" name="Text Placeholder 26">
            <a:extLst>
              <a:ext uri="{FF2B5EF4-FFF2-40B4-BE49-F238E27FC236}">
                <a16:creationId xmlns:a16="http://schemas.microsoft.com/office/drawing/2014/main" id="{5D44D542-FC20-F645-89E0-BFD37C4C360E}"/>
              </a:ext>
            </a:extLst>
          </p:cNvPr>
          <p:cNvSpPr>
            <a:spLocks noGrp="1"/>
          </p:cNvSpPr>
          <p:nvPr>
            <p:ph type="body" sz="quarter" idx="10" hasCustomPrompt="1"/>
          </p:nvPr>
        </p:nvSpPr>
        <p:spPr>
          <a:xfrm>
            <a:off x="888367" y="328313"/>
            <a:ext cx="9368184" cy="711522"/>
          </a:xfrm>
        </p:spPr>
        <p:txBody>
          <a:bodyPr>
            <a:noAutofit/>
          </a:bodyPr>
          <a:lstStyle>
            <a:lvl1pPr marL="0" indent="0">
              <a:buNone/>
              <a:defRPr sz="4000" b="1" i="0">
                <a:solidFill>
                  <a:srgbClr val="4A4A4A"/>
                </a:solidFill>
                <a:latin typeface="Gilroy ExtraBold" pitchFamily="2" charset="77"/>
              </a:defRPr>
            </a:lvl1pPr>
            <a:lvl2pPr>
              <a:defRPr sz="4000" b="1" i="0">
                <a:solidFill>
                  <a:srgbClr val="2A495D"/>
                </a:solidFill>
                <a:latin typeface="Gilroy ExtraBold" pitchFamily="2" charset="77"/>
              </a:defRPr>
            </a:lvl2pPr>
            <a:lvl3pPr>
              <a:defRPr sz="4000" b="1" i="0">
                <a:solidFill>
                  <a:srgbClr val="2A495D"/>
                </a:solidFill>
                <a:latin typeface="Gilroy ExtraBold" pitchFamily="2" charset="77"/>
              </a:defRPr>
            </a:lvl3pPr>
            <a:lvl4pPr>
              <a:defRPr sz="4000" b="1" i="0">
                <a:solidFill>
                  <a:srgbClr val="2A495D"/>
                </a:solidFill>
                <a:latin typeface="Gilroy ExtraBold" pitchFamily="2" charset="77"/>
              </a:defRPr>
            </a:lvl4pPr>
            <a:lvl5pPr>
              <a:defRPr sz="4000" b="1" i="0">
                <a:solidFill>
                  <a:srgbClr val="2A495D"/>
                </a:solidFill>
                <a:latin typeface="Gilroy ExtraBold" pitchFamily="2" charset="77"/>
              </a:defRPr>
            </a:lvl5pPr>
          </a:lstStyle>
          <a:p>
            <a:pPr lvl="0"/>
            <a:r>
              <a:rPr lang="en-GB" dirty="0"/>
              <a:t>Insert title</a:t>
            </a:r>
          </a:p>
        </p:txBody>
      </p:sp>
      <p:sp>
        <p:nvSpPr>
          <p:cNvPr id="36" name="Text Placeholder 35">
            <a:extLst>
              <a:ext uri="{FF2B5EF4-FFF2-40B4-BE49-F238E27FC236}">
                <a16:creationId xmlns:a16="http://schemas.microsoft.com/office/drawing/2014/main" id="{FC34B654-5B05-8B4C-AC62-D1E9E0BEEA2A}"/>
              </a:ext>
            </a:extLst>
          </p:cNvPr>
          <p:cNvSpPr>
            <a:spLocks noGrp="1"/>
          </p:cNvSpPr>
          <p:nvPr>
            <p:ph type="body" sz="quarter" idx="14" hasCustomPrompt="1"/>
          </p:nvPr>
        </p:nvSpPr>
        <p:spPr>
          <a:xfrm>
            <a:off x="888887" y="3667024"/>
            <a:ext cx="2862020" cy="350837"/>
          </a:xfrm>
        </p:spPr>
        <p:txBody>
          <a:bodyPr>
            <a:noAutofit/>
          </a:bodyPr>
          <a:lstStyle>
            <a:lvl1pPr marL="0" indent="0">
              <a:buNone/>
              <a:defRPr sz="1600" b="1" i="0">
                <a:solidFill>
                  <a:srgbClr val="4A4A4A"/>
                </a:solidFill>
                <a:latin typeface="Gilroy ExtraBold"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Sub heading</a:t>
            </a:r>
          </a:p>
        </p:txBody>
      </p:sp>
      <p:sp>
        <p:nvSpPr>
          <p:cNvPr id="37" name="Text Placeholder 35">
            <a:extLst>
              <a:ext uri="{FF2B5EF4-FFF2-40B4-BE49-F238E27FC236}">
                <a16:creationId xmlns:a16="http://schemas.microsoft.com/office/drawing/2014/main" id="{3CBDEC20-50A6-454F-A9BA-7F0F0835FE0B}"/>
              </a:ext>
            </a:extLst>
          </p:cNvPr>
          <p:cNvSpPr>
            <a:spLocks noGrp="1"/>
          </p:cNvSpPr>
          <p:nvPr>
            <p:ph type="body" sz="quarter" idx="15" hasCustomPrompt="1"/>
          </p:nvPr>
        </p:nvSpPr>
        <p:spPr>
          <a:xfrm>
            <a:off x="888367" y="4278317"/>
            <a:ext cx="2862540" cy="1866444"/>
          </a:xfrm>
        </p:spPr>
        <p:txBody>
          <a:bodyPr>
            <a:noAutofit/>
          </a:bodyPr>
          <a:lstStyle>
            <a:lvl1pPr marL="0" indent="0">
              <a:buNone/>
              <a:defRPr sz="1400" b="0" i="0">
                <a:solidFill>
                  <a:srgbClr val="4A4A4A"/>
                </a:solidFill>
                <a:latin typeface="Gilroy Medium"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Insert body</a:t>
            </a:r>
          </a:p>
        </p:txBody>
      </p:sp>
      <p:sp>
        <p:nvSpPr>
          <p:cNvPr id="38" name="Text Placeholder 35">
            <a:extLst>
              <a:ext uri="{FF2B5EF4-FFF2-40B4-BE49-F238E27FC236}">
                <a16:creationId xmlns:a16="http://schemas.microsoft.com/office/drawing/2014/main" id="{A9F6DBD2-FCCC-7444-B547-6FDD7F105D2C}"/>
              </a:ext>
            </a:extLst>
          </p:cNvPr>
          <p:cNvSpPr>
            <a:spLocks noGrp="1"/>
          </p:cNvSpPr>
          <p:nvPr>
            <p:ph type="body" sz="quarter" idx="16" hasCustomPrompt="1"/>
          </p:nvPr>
        </p:nvSpPr>
        <p:spPr>
          <a:xfrm>
            <a:off x="4665250" y="3667024"/>
            <a:ext cx="2862020" cy="350837"/>
          </a:xfrm>
        </p:spPr>
        <p:txBody>
          <a:bodyPr>
            <a:noAutofit/>
          </a:bodyPr>
          <a:lstStyle>
            <a:lvl1pPr marL="0" indent="0">
              <a:buNone/>
              <a:defRPr sz="1600" b="1" i="0">
                <a:solidFill>
                  <a:srgbClr val="4A4A4A"/>
                </a:solidFill>
                <a:latin typeface="Gilroy ExtraBold"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Sub heading</a:t>
            </a:r>
          </a:p>
        </p:txBody>
      </p:sp>
      <p:sp>
        <p:nvSpPr>
          <p:cNvPr id="39" name="Text Placeholder 35">
            <a:extLst>
              <a:ext uri="{FF2B5EF4-FFF2-40B4-BE49-F238E27FC236}">
                <a16:creationId xmlns:a16="http://schemas.microsoft.com/office/drawing/2014/main" id="{5A89E73B-CCD0-214D-AF10-508BCB6D6EED}"/>
              </a:ext>
            </a:extLst>
          </p:cNvPr>
          <p:cNvSpPr>
            <a:spLocks noGrp="1"/>
          </p:cNvSpPr>
          <p:nvPr>
            <p:ph type="body" sz="quarter" idx="17" hasCustomPrompt="1"/>
          </p:nvPr>
        </p:nvSpPr>
        <p:spPr>
          <a:xfrm>
            <a:off x="4664730" y="4278317"/>
            <a:ext cx="2862540" cy="1866444"/>
          </a:xfrm>
        </p:spPr>
        <p:txBody>
          <a:bodyPr>
            <a:noAutofit/>
          </a:bodyPr>
          <a:lstStyle>
            <a:lvl1pPr marL="0" indent="0">
              <a:buNone/>
              <a:defRPr sz="1400" b="0" i="0">
                <a:solidFill>
                  <a:srgbClr val="4A4A4A"/>
                </a:solidFill>
                <a:latin typeface="Gilroy Medium"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Insert body</a:t>
            </a:r>
          </a:p>
        </p:txBody>
      </p:sp>
      <p:sp>
        <p:nvSpPr>
          <p:cNvPr id="44" name="Text Placeholder 35">
            <a:extLst>
              <a:ext uri="{FF2B5EF4-FFF2-40B4-BE49-F238E27FC236}">
                <a16:creationId xmlns:a16="http://schemas.microsoft.com/office/drawing/2014/main" id="{C73C7D06-A70C-D243-A5FD-DA034FA8FA99}"/>
              </a:ext>
            </a:extLst>
          </p:cNvPr>
          <p:cNvSpPr>
            <a:spLocks noGrp="1"/>
          </p:cNvSpPr>
          <p:nvPr>
            <p:ph type="body" sz="quarter" idx="18" hasCustomPrompt="1"/>
          </p:nvPr>
        </p:nvSpPr>
        <p:spPr>
          <a:xfrm>
            <a:off x="8441093" y="3667024"/>
            <a:ext cx="2862020" cy="350837"/>
          </a:xfrm>
        </p:spPr>
        <p:txBody>
          <a:bodyPr>
            <a:noAutofit/>
          </a:bodyPr>
          <a:lstStyle>
            <a:lvl1pPr marL="0" indent="0">
              <a:buNone/>
              <a:defRPr sz="1600" b="1" i="0">
                <a:solidFill>
                  <a:srgbClr val="4A4A4A"/>
                </a:solidFill>
                <a:latin typeface="Gilroy ExtraBold"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Sub heading</a:t>
            </a:r>
          </a:p>
        </p:txBody>
      </p:sp>
      <p:sp>
        <p:nvSpPr>
          <p:cNvPr id="45" name="Text Placeholder 35">
            <a:extLst>
              <a:ext uri="{FF2B5EF4-FFF2-40B4-BE49-F238E27FC236}">
                <a16:creationId xmlns:a16="http://schemas.microsoft.com/office/drawing/2014/main" id="{DAE3B5C3-4BA4-0A48-94B7-DA6B6C738950}"/>
              </a:ext>
            </a:extLst>
          </p:cNvPr>
          <p:cNvSpPr>
            <a:spLocks noGrp="1"/>
          </p:cNvSpPr>
          <p:nvPr>
            <p:ph type="body" sz="quarter" idx="19" hasCustomPrompt="1"/>
          </p:nvPr>
        </p:nvSpPr>
        <p:spPr>
          <a:xfrm>
            <a:off x="8440573" y="4278317"/>
            <a:ext cx="2862540" cy="1866444"/>
          </a:xfrm>
        </p:spPr>
        <p:txBody>
          <a:bodyPr>
            <a:noAutofit/>
          </a:bodyPr>
          <a:lstStyle>
            <a:lvl1pPr marL="0" indent="0">
              <a:buNone/>
              <a:defRPr sz="1400" b="0" i="0">
                <a:solidFill>
                  <a:srgbClr val="4A4A4A"/>
                </a:solidFill>
                <a:latin typeface="Gilroy Medium"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Insert body</a:t>
            </a:r>
          </a:p>
        </p:txBody>
      </p:sp>
      <p:sp>
        <p:nvSpPr>
          <p:cNvPr id="46" name="Oval 45">
            <a:extLst>
              <a:ext uri="{FF2B5EF4-FFF2-40B4-BE49-F238E27FC236}">
                <a16:creationId xmlns:a16="http://schemas.microsoft.com/office/drawing/2014/main" id="{B8F76825-FDDE-D543-B2C5-A5969C48044A}"/>
              </a:ext>
            </a:extLst>
          </p:cNvPr>
          <p:cNvSpPr/>
          <p:nvPr userDrawn="1"/>
        </p:nvSpPr>
        <p:spPr>
          <a:xfrm>
            <a:off x="888367" y="1731967"/>
            <a:ext cx="1569024" cy="1564593"/>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D4C5A468-1E88-9644-B79F-065DE702C5F3}"/>
              </a:ext>
            </a:extLst>
          </p:cNvPr>
          <p:cNvSpPr/>
          <p:nvPr userDrawn="1"/>
        </p:nvSpPr>
        <p:spPr>
          <a:xfrm>
            <a:off x="8440460" y="1728154"/>
            <a:ext cx="1569024" cy="1564593"/>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0EF0DBB9-3127-EB43-A26E-E62B99FAD9F6}"/>
              </a:ext>
            </a:extLst>
          </p:cNvPr>
          <p:cNvSpPr/>
          <p:nvPr userDrawn="1"/>
        </p:nvSpPr>
        <p:spPr>
          <a:xfrm>
            <a:off x="4661209" y="1731967"/>
            <a:ext cx="1569024" cy="1564593"/>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Picture Placeholder 49">
            <a:extLst>
              <a:ext uri="{FF2B5EF4-FFF2-40B4-BE49-F238E27FC236}">
                <a16:creationId xmlns:a16="http://schemas.microsoft.com/office/drawing/2014/main" id="{74C64FD4-0E1B-184A-A3CC-B40DBD3F3279}"/>
              </a:ext>
            </a:extLst>
          </p:cNvPr>
          <p:cNvSpPr>
            <a:spLocks noGrp="1"/>
          </p:cNvSpPr>
          <p:nvPr>
            <p:ph type="pic" sz="quarter" idx="20"/>
          </p:nvPr>
        </p:nvSpPr>
        <p:spPr>
          <a:xfrm>
            <a:off x="1536700" y="1619471"/>
            <a:ext cx="1408113" cy="1291797"/>
          </a:xfrm>
          <a:prstGeom prst="rect">
            <a:avLst/>
          </a:prstGeom>
        </p:spPr>
        <p:txBody>
          <a:bodyPr/>
          <a:lstStyle>
            <a:lvl1pPr>
              <a:defRPr sz="2000">
                <a:latin typeface="Gilroy Medium" pitchFamily="2" charset="77"/>
              </a:defRPr>
            </a:lvl1pPr>
          </a:lstStyle>
          <a:p>
            <a:endParaRPr lang="en-GB"/>
          </a:p>
        </p:txBody>
      </p:sp>
      <p:sp>
        <p:nvSpPr>
          <p:cNvPr id="51" name="Picture Placeholder 49">
            <a:extLst>
              <a:ext uri="{FF2B5EF4-FFF2-40B4-BE49-F238E27FC236}">
                <a16:creationId xmlns:a16="http://schemas.microsoft.com/office/drawing/2014/main" id="{E859BE53-DBE6-1A4E-94E4-EA2D5804070E}"/>
              </a:ext>
            </a:extLst>
          </p:cNvPr>
          <p:cNvSpPr>
            <a:spLocks noGrp="1"/>
          </p:cNvSpPr>
          <p:nvPr>
            <p:ph type="pic" sz="quarter" idx="21"/>
          </p:nvPr>
        </p:nvSpPr>
        <p:spPr>
          <a:xfrm>
            <a:off x="5223177" y="1619471"/>
            <a:ext cx="1408113" cy="1291797"/>
          </a:xfrm>
          <a:prstGeom prst="rect">
            <a:avLst/>
          </a:prstGeom>
        </p:spPr>
        <p:txBody>
          <a:bodyPr/>
          <a:lstStyle>
            <a:lvl1pPr>
              <a:defRPr sz="2000">
                <a:latin typeface="Gilroy Medium" pitchFamily="2" charset="77"/>
              </a:defRPr>
            </a:lvl1pPr>
          </a:lstStyle>
          <a:p>
            <a:endParaRPr lang="en-GB"/>
          </a:p>
        </p:txBody>
      </p:sp>
      <p:sp>
        <p:nvSpPr>
          <p:cNvPr id="52" name="Picture Placeholder 49">
            <a:extLst>
              <a:ext uri="{FF2B5EF4-FFF2-40B4-BE49-F238E27FC236}">
                <a16:creationId xmlns:a16="http://schemas.microsoft.com/office/drawing/2014/main" id="{95D03C6B-C868-BE44-B5D9-DB9C17F78F0F}"/>
              </a:ext>
            </a:extLst>
          </p:cNvPr>
          <p:cNvSpPr>
            <a:spLocks noGrp="1"/>
          </p:cNvSpPr>
          <p:nvPr>
            <p:ph type="pic" sz="quarter" idx="22"/>
          </p:nvPr>
        </p:nvSpPr>
        <p:spPr>
          <a:xfrm>
            <a:off x="9224972" y="1619471"/>
            <a:ext cx="1408113" cy="1291797"/>
          </a:xfrm>
          <a:prstGeom prst="rect">
            <a:avLst/>
          </a:prstGeom>
        </p:spPr>
        <p:txBody>
          <a:bodyPr/>
          <a:lstStyle>
            <a:lvl1pPr>
              <a:defRPr sz="2000">
                <a:latin typeface="Gilroy Medium" pitchFamily="2" charset="77"/>
              </a:defRPr>
            </a:lvl1pPr>
          </a:lstStyle>
          <a:p>
            <a:endParaRPr lang="en-GB"/>
          </a:p>
        </p:txBody>
      </p:sp>
      <p:pic>
        <p:nvPicPr>
          <p:cNvPr id="15" name="Graphic 14">
            <a:extLst>
              <a:ext uri="{FF2B5EF4-FFF2-40B4-BE49-F238E27FC236}">
                <a16:creationId xmlns:a16="http://schemas.microsoft.com/office/drawing/2014/main" id="{D4D29830-4341-7248-85E3-428AEBC0A0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16" name="Picture Placeholder 11">
            <a:extLst>
              <a:ext uri="{FF2B5EF4-FFF2-40B4-BE49-F238E27FC236}">
                <a16:creationId xmlns:a16="http://schemas.microsoft.com/office/drawing/2014/main" id="{0DB85094-53B1-A244-A2C9-3967438F86F7}"/>
              </a:ext>
            </a:extLst>
          </p:cNvPr>
          <p:cNvSpPr>
            <a:spLocks noGrp="1"/>
          </p:cNvSpPr>
          <p:nvPr>
            <p:ph type="pic" sz="quarter" idx="12"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35835885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ext Placeholder 26">
            <a:extLst>
              <a:ext uri="{FF2B5EF4-FFF2-40B4-BE49-F238E27FC236}">
                <a16:creationId xmlns:a16="http://schemas.microsoft.com/office/drawing/2014/main" id="{31A9F420-2678-B046-9BAE-6220F56EA57F}"/>
              </a:ext>
            </a:extLst>
          </p:cNvPr>
          <p:cNvSpPr>
            <a:spLocks noGrp="1"/>
          </p:cNvSpPr>
          <p:nvPr>
            <p:ph type="body" sz="quarter" idx="10" hasCustomPrompt="1"/>
          </p:nvPr>
        </p:nvSpPr>
        <p:spPr>
          <a:xfrm>
            <a:off x="888367" y="328313"/>
            <a:ext cx="9368184" cy="711522"/>
          </a:xfrm>
        </p:spPr>
        <p:txBody>
          <a:bodyPr>
            <a:noAutofit/>
          </a:bodyPr>
          <a:lstStyle>
            <a:lvl1pPr marL="0" indent="0">
              <a:buNone/>
              <a:defRPr sz="4000" b="1" i="0">
                <a:solidFill>
                  <a:srgbClr val="4A4A4A"/>
                </a:solidFill>
                <a:latin typeface="Gilroy ExtraBold" pitchFamily="2" charset="77"/>
              </a:defRPr>
            </a:lvl1pPr>
            <a:lvl2pPr>
              <a:defRPr sz="4000" b="1" i="0">
                <a:solidFill>
                  <a:srgbClr val="2A495D"/>
                </a:solidFill>
                <a:latin typeface="Gilroy ExtraBold" pitchFamily="2" charset="77"/>
              </a:defRPr>
            </a:lvl2pPr>
            <a:lvl3pPr>
              <a:defRPr sz="4000" b="1" i="0">
                <a:solidFill>
                  <a:srgbClr val="2A495D"/>
                </a:solidFill>
                <a:latin typeface="Gilroy ExtraBold" pitchFamily="2" charset="77"/>
              </a:defRPr>
            </a:lvl3pPr>
            <a:lvl4pPr>
              <a:defRPr sz="4000" b="1" i="0">
                <a:solidFill>
                  <a:srgbClr val="2A495D"/>
                </a:solidFill>
                <a:latin typeface="Gilroy ExtraBold" pitchFamily="2" charset="77"/>
              </a:defRPr>
            </a:lvl4pPr>
            <a:lvl5pPr>
              <a:defRPr sz="4000" b="1" i="0">
                <a:solidFill>
                  <a:srgbClr val="2A495D"/>
                </a:solidFill>
                <a:latin typeface="Gilroy ExtraBold" pitchFamily="2" charset="77"/>
              </a:defRPr>
            </a:lvl5pPr>
          </a:lstStyle>
          <a:p>
            <a:pPr lvl="0"/>
            <a:r>
              <a:rPr lang="en-GB" dirty="0"/>
              <a:t>Insert title</a:t>
            </a:r>
          </a:p>
        </p:txBody>
      </p:sp>
      <p:sp>
        <p:nvSpPr>
          <p:cNvPr id="7" name="Text Placeholder 35">
            <a:extLst>
              <a:ext uri="{FF2B5EF4-FFF2-40B4-BE49-F238E27FC236}">
                <a16:creationId xmlns:a16="http://schemas.microsoft.com/office/drawing/2014/main" id="{11B8379A-9239-8645-BA39-13F2EB142B0D}"/>
              </a:ext>
            </a:extLst>
          </p:cNvPr>
          <p:cNvSpPr>
            <a:spLocks noGrp="1"/>
          </p:cNvSpPr>
          <p:nvPr>
            <p:ph type="body" sz="quarter" idx="14" hasCustomPrompt="1"/>
          </p:nvPr>
        </p:nvSpPr>
        <p:spPr>
          <a:xfrm>
            <a:off x="888887" y="3667024"/>
            <a:ext cx="2056072" cy="350837"/>
          </a:xfrm>
        </p:spPr>
        <p:txBody>
          <a:bodyPr>
            <a:noAutofit/>
          </a:bodyPr>
          <a:lstStyle>
            <a:lvl1pPr marL="0" indent="0">
              <a:buNone/>
              <a:defRPr sz="1600" b="1" i="0">
                <a:solidFill>
                  <a:srgbClr val="4A4A4A"/>
                </a:solidFill>
                <a:latin typeface="Gilroy ExtraBold"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Sub heading</a:t>
            </a:r>
          </a:p>
        </p:txBody>
      </p:sp>
      <p:sp>
        <p:nvSpPr>
          <p:cNvPr id="8" name="Text Placeholder 35">
            <a:extLst>
              <a:ext uri="{FF2B5EF4-FFF2-40B4-BE49-F238E27FC236}">
                <a16:creationId xmlns:a16="http://schemas.microsoft.com/office/drawing/2014/main" id="{40459E56-69C0-5742-88F0-66AD1D76B423}"/>
              </a:ext>
            </a:extLst>
          </p:cNvPr>
          <p:cNvSpPr>
            <a:spLocks noGrp="1"/>
          </p:cNvSpPr>
          <p:nvPr>
            <p:ph type="body" sz="quarter" idx="15" hasCustomPrompt="1"/>
          </p:nvPr>
        </p:nvSpPr>
        <p:spPr>
          <a:xfrm>
            <a:off x="888367" y="4278317"/>
            <a:ext cx="2056446" cy="1866444"/>
          </a:xfrm>
        </p:spPr>
        <p:txBody>
          <a:bodyPr>
            <a:noAutofit/>
          </a:bodyPr>
          <a:lstStyle>
            <a:lvl1pPr marL="0" indent="0">
              <a:buNone/>
              <a:defRPr sz="1400" b="0" i="0">
                <a:solidFill>
                  <a:srgbClr val="4A4A4A"/>
                </a:solidFill>
                <a:latin typeface="Gilroy Medium"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Insert body</a:t>
            </a:r>
          </a:p>
        </p:txBody>
      </p:sp>
      <p:sp>
        <p:nvSpPr>
          <p:cNvPr id="13" name="Oval 12">
            <a:extLst>
              <a:ext uri="{FF2B5EF4-FFF2-40B4-BE49-F238E27FC236}">
                <a16:creationId xmlns:a16="http://schemas.microsoft.com/office/drawing/2014/main" id="{6F6D7D26-CDF9-8D47-B220-67AC61F99C6A}"/>
              </a:ext>
            </a:extLst>
          </p:cNvPr>
          <p:cNvSpPr/>
          <p:nvPr userDrawn="1"/>
        </p:nvSpPr>
        <p:spPr>
          <a:xfrm>
            <a:off x="888367" y="1731967"/>
            <a:ext cx="1569024" cy="1564593"/>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Picture Placeholder 49">
            <a:extLst>
              <a:ext uri="{FF2B5EF4-FFF2-40B4-BE49-F238E27FC236}">
                <a16:creationId xmlns:a16="http://schemas.microsoft.com/office/drawing/2014/main" id="{6639F5B8-866A-5E46-96A2-68005D432757}"/>
              </a:ext>
            </a:extLst>
          </p:cNvPr>
          <p:cNvSpPr>
            <a:spLocks noGrp="1"/>
          </p:cNvSpPr>
          <p:nvPr>
            <p:ph type="pic" sz="quarter" idx="20"/>
          </p:nvPr>
        </p:nvSpPr>
        <p:spPr>
          <a:xfrm>
            <a:off x="1536700" y="1619471"/>
            <a:ext cx="1408113" cy="1291797"/>
          </a:xfrm>
          <a:prstGeom prst="rect">
            <a:avLst/>
          </a:prstGeom>
        </p:spPr>
        <p:txBody>
          <a:bodyPr/>
          <a:lstStyle>
            <a:lvl1pPr>
              <a:defRPr sz="2000">
                <a:latin typeface="Gilroy Medium" pitchFamily="2" charset="77"/>
              </a:defRPr>
            </a:lvl1pPr>
          </a:lstStyle>
          <a:p>
            <a:endParaRPr lang="en-GB"/>
          </a:p>
        </p:txBody>
      </p:sp>
      <p:pic>
        <p:nvPicPr>
          <p:cNvPr id="19" name="Graphic 18">
            <a:extLst>
              <a:ext uri="{FF2B5EF4-FFF2-40B4-BE49-F238E27FC236}">
                <a16:creationId xmlns:a16="http://schemas.microsoft.com/office/drawing/2014/main" id="{1F1328DD-775F-2F49-8D8E-76A3D941C6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20" name="Picture Placeholder 11">
            <a:extLst>
              <a:ext uri="{FF2B5EF4-FFF2-40B4-BE49-F238E27FC236}">
                <a16:creationId xmlns:a16="http://schemas.microsoft.com/office/drawing/2014/main" id="{96B4A651-3C72-5D45-A5F5-28F83B064AB2}"/>
              </a:ext>
            </a:extLst>
          </p:cNvPr>
          <p:cNvSpPr>
            <a:spLocks noGrp="1"/>
          </p:cNvSpPr>
          <p:nvPr>
            <p:ph type="pic" sz="quarter" idx="12"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21" name="Text Placeholder 35">
            <a:extLst>
              <a:ext uri="{FF2B5EF4-FFF2-40B4-BE49-F238E27FC236}">
                <a16:creationId xmlns:a16="http://schemas.microsoft.com/office/drawing/2014/main" id="{2A7055F4-A134-F74D-B482-6AED5F35D703}"/>
              </a:ext>
            </a:extLst>
          </p:cNvPr>
          <p:cNvSpPr>
            <a:spLocks noGrp="1"/>
          </p:cNvSpPr>
          <p:nvPr>
            <p:ph type="body" sz="quarter" idx="21" hasCustomPrompt="1"/>
          </p:nvPr>
        </p:nvSpPr>
        <p:spPr>
          <a:xfrm>
            <a:off x="3593666" y="3667024"/>
            <a:ext cx="2056072" cy="350837"/>
          </a:xfrm>
        </p:spPr>
        <p:txBody>
          <a:bodyPr>
            <a:noAutofit/>
          </a:bodyPr>
          <a:lstStyle>
            <a:lvl1pPr marL="0" indent="0">
              <a:buNone/>
              <a:defRPr sz="1600" b="1" i="0">
                <a:solidFill>
                  <a:srgbClr val="4A4A4A"/>
                </a:solidFill>
                <a:latin typeface="Gilroy ExtraBold"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Sub heading</a:t>
            </a:r>
          </a:p>
        </p:txBody>
      </p:sp>
      <p:sp>
        <p:nvSpPr>
          <p:cNvPr id="22" name="Text Placeholder 35">
            <a:extLst>
              <a:ext uri="{FF2B5EF4-FFF2-40B4-BE49-F238E27FC236}">
                <a16:creationId xmlns:a16="http://schemas.microsoft.com/office/drawing/2014/main" id="{4237775A-F146-4743-B3A3-8DB258050ADF}"/>
              </a:ext>
            </a:extLst>
          </p:cNvPr>
          <p:cNvSpPr>
            <a:spLocks noGrp="1"/>
          </p:cNvSpPr>
          <p:nvPr>
            <p:ph type="body" sz="quarter" idx="22" hasCustomPrompt="1"/>
          </p:nvPr>
        </p:nvSpPr>
        <p:spPr>
          <a:xfrm>
            <a:off x="3593146" y="4278317"/>
            <a:ext cx="2056446" cy="1866444"/>
          </a:xfrm>
        </p:spPr>
        <p:txBody>
          <a:bodyPr>
            <a:noAutofit/>
          </a:bodyPr>
          <a:lstStyle>
            <a:lvl1pPr marL="0" indent="0">
              <a:buNone/>
              <a:defRPr sz="1400" b="0" i="0">
                <a:solidFill>
                  <a:srgbClr val="4A4A4A"/>
                </a:solidFill>
                <a:latin typeface="Gilroy Medium"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Insert body</a:t>
            </a:r>
          </a:p>
        </p:txBody>
      </p:sp>
      <p:sp>
        <p:nvSpPr>
          <p:cNvPr id="23" name="Oval 22">
            <a:extLst>
              <a:ext uri="{FF2B5EF4-FFF2-40B4-BE49-F238E27FC236}">
                <a16:creationId xmlns:a16="http://schemas.microsoft.com/office/drawing/2014/main" id="{736D6CF4-397E-B548-A7FA-567F5D57A420}"/>
              </a:ext>
            </a:extLst>
          </p:cNvPr>
          <p:cNvSpPr/>
          <p:nvPr userDrawn="1"/>
        </p:nvSpPr>
        <p:spPr>
          <a:xfrm>
            <a:off x="3593146" y="1731967"/>
            <a:ext cx="1569024" cy="1564593"/>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Picture Placeholder 49">
            <a:extLst>
              <a:ext uri="{FF2B5EF4-FFF2-40B4-BE49-F238E27FC236}">
                <a16:creationId xmlns:a16="http://schemas.microsoft.com/office/drawing/2014/main" id="{C48A377D-AA99-DE46-88AB-E3FDEEE80152}"/>
              </a:ext>
            </a:extLst>
          </p:cNvPr>
          <p:cNvSpPr>
            <a:spLocks noGrp="1"/>
          </p:cNvSpPr>
          <p:nvPr>
            <p:ph type="pic" sz="quarter" idx="23"/>
          </p:nvPr>
        </p:nvSpPr>
        <p:spPr>
          <a:xfrm>
            <a:off x="4241479" y="1619471"/>
            <a:ext cx="1408113" cy="1291797"/>
          </a:xfrm>
          <a:prstGeom prst="rect">
            <a:avLst/>
          </a:prstGeom>
        </p:spPr>
        <p:txBody>
          <a:bodyPr/>
          <a:lstStyle>
            <a:lvl1pPr>
              <a:defRPr sz="2000">
                <a:latin typeface="Gilroy Medium" pitchFamily="2" charset="77"/>
              </a:defRPr>
            </a:lvl1pPr>
          </a:lstStyle>
          <a:p>
            <a:endParaRPr lang="en-GB"/>
          </a:p>
        </p:txBody>
      </p:sp>
      <p:sp>
        <p:nvSpPr>
          <p:cNvPr id="36" name="Text Placeholder 35">
            <a:extLst>
              <a:ext uri="{FF2B5EF4-FFF2-40B4-BE49-F238E27FC236}">
                <a16:creationId xmlns:a16="http://schemas.microsoft.com/office/drawing/2014/main" id="{B8DAABF6-1376-C849-91E9-CAA27D4FE6CC}"/>
              </a:ext>
            </a:extLst>
          </p:cNvPr>
          <p:cNvSpPr>
            <a:spLocks noGrp="1"/>
          </p:cNvSpPr>
          <p:nvPr>
            <p:ph type="body" sz="quarter" idx="24" hasCustomPrompt="1"/>
          </p:nvPr>
        </p:nvSpPr>
        <p:spPr>
          <a:xfrm>
            <a:off x="6298445" y="3667024"/>
            <a:ext cx="2056072" cy="350837"/>
          </a:xfrm>
        </p:spPr>
        <p:txBody>
          <a:bodyPr>
            <a:noAutofit/>
          </a:bodyPr>
          <a:lstStyle>
            <a:lvl1pPr marL="0" indent="0">
              <a:buNone/>
              <a:defRPr sz="1600" b="1" i="0">
                <a:solidFill>
                  <a:srgbClr val="4A4A4A"/>
                </a:solidFill>
                <a:latin typeface="Gilroy ExtraBold"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Sub heading</a:t>
            </a:r>
          </a:p>
        </p:txBody>
      </p:sp>
      <p:sp>
        <p:nvSpPr>
          <p:cNvPr id="37" name="Text Placeholder 35">
            <a:extLst>
              <a:ext uri="{FF2B5EF4-FFF2-40B4-BE49-F238E27FC236}">
                <a16:creationId xmlns:a16="http://schemas.microsoft.com/office/drawing/2014/main" id="{0F441F3F-5CAE-004A-90E4-F25B30D8A2AE}"/>
              </a:ext>
            </a:extLst>
          </p:cNvPr>
          <p:cNvSpPr>
            <a:spLocks noGrp="1"/>
          </p:cNvSpPr>
          <p:nvPr>
            <p:ph type="body" sz="quarter" idx="25" hasCustomPrompt="1"/>
          </p:nvPr>
        </p:nvSpPr>
        <p:spPr>
          <a:xfrm>
            <a:off x="6297925" y="4278317"/>
            <a:ext cx="2056446" cy="1866444"/>
          </a:xfrm>
        </p:spPr>
        <p:txBody>
          <a:bodyPr>
            <a:noAutofit/>
          </a:bodyPr>
          <a:lstStyle>
            <a:lvl1pPr marL="0" indent="0">
              <a:buNone/>
              <a:defRPr sz="1400" b="0" i="0">
                <a:solidFill>
                  <a:srgbClr val="4A4A4A"/>
                </a:solidFill>
                <a:latin typeface="Gilroy Medium"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Insert body</a:t>
            </a:r>
          </a:p>
        </p:txBody>
      </p:sp>
      <p:sp>
        <p:nvSpPr>
          <p:cNvPr id="38" name="Oval 37">
            <a:extLst>
              <a:ext uri="{FF2B5EF4-FFF2-40B4-BE49-F238E27FC236}">
                <a16:creationId xmlns:a16="http://schemas.microsoft.com/office/drawing/2014/main" id="{18A87A20-3611-4540-BF38-C31DB083C10B}"/>
              </a:ext>
            </a:extLst>
          </p:cNvPr>
          <p:cNvSpPr/>
          <p:nvPr userDrawn="1"/>
        </p:nvSpPr>
        <p:spPr>
          <a:xfrm>
            <a:off x="6297925" y="1731967"/>
            <a:ext cx="1569024" cy="1564593"/>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Picture Placeholder 49">
            <a:extLst>
              <a:ext uri="{FF2B5EF4-FFF2-40B4-BE49-F238E27FC236}">
                <a16:creationId xmlns:a16="http://schemas.microsoft.com/office/drawing/2014/main" id="{06C64907-EF6A-FC44-914A-44C10D8D31C8}"/>
              </a:ext>
            </a:extLst>
          </p:cNvPr>
          <p:cNvSpPr>
            <a:spLocks noGrp="1"/>
          </p:cNvSpPr>
          <p:nvPr>
            <p:ph type="pic" sz="quarter" idx="26"/>
          </p:nvPr>
        </p:nvSpPr>
        <p:spPr>
          <a:xfrm>
            <a:off x="6946258" y="1619471"/>
            <a:ext cx="1408113" cy="1291797"/>
          </a:xfrm>
          <a:prstGeom prst="rect">
            <a:avLst/>
          </a:prstGeom>
        </p:spPr>
        <p:txBody>
          <a:bodyPr/>
          <a:lstStyle>
            <a:lvl1pPr>
              <a:defRPr sz="2000">
                <a:latin typeface="Gilroy Medium" pitchFamily="2" charset="77"/>
              </a:defRPr>
            </a:lvl1pPr>
          </a:lstStyle>
          <a:p>
            <a:endParaRPr lang="en-GB"/>
          </a:p>
        </p:txBody>
      </p:sp>
      <p:sp>
        <p:nvSpPr>
          <p:cNvPr id="40" name="Text Placeholder 35">
            <a:extLst>
              <a:ext uri="{FF2B5EF4-FFF2-40B4-BE49-F238E27FC236}">
                <a16:creationId xmlns:a16="http://schemas.microsoft.com/office/drawing/2014/main" id="{FCECC58F-09BA-A946-A851-C7D31561D468}"/>
              </a:ext>
            </a:extLst>
          </p:cNvPr>
          <p:cNvSpPr>
            <a:spLocks noGrp="1"/>
          </p:cNvSpPr>
          <p:nvPr>
            <p:ph type="body" sz="quarter" idx="27" hasCustomPrompt="1"/>
          </p:nvPr>
        </p:nvSpPr>
        <p:spPr>
          <a:xfrm>
            <a:off x="9003224" y="3667024"/>
            <a:ext cx="2056072" cy="350837"/>
          </a:xfrm>
        </p:spPr>
        <p:txBody>
          <a:bodyPr>
            <a:noAutofit/>
          </a:bodyPr>
          <a:lstStyle>
            <a:lvl1pPr marL="0" indent="0">
              <a:buNone/>
              <a:defRPr sz="1600" b="1" i="0">
                <a:solidFill>
                  <a:srgbClr val="4A4A4A"/>
                </a:solidFill>
                <a:latin typeface="Gilroy ExtraBold"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Sub heading</a:t>
            </a:r>
          </a:p>
        </p:txBody>
      </p:sp>
      <p:sp>
        <p:nvSpPr>
          <p:cNvPr id="41" name="Text Placeholder 35">
            <a:extLst>
              <a:ext uri="{FF2B5EF4-FFF2-40B4-BE49-F238E27FC236}">
                <a16:creationId xmlns:a16="http://schemas.microsoft.com/office/drawing/2014/main" id="{F5A680B4-E8AC-A74D-BDD4-F90E63F329F7}"/>
              </a:ext>
            </a:extLst>
          </p:cNvPr>
          <p:cNvSpPr>
            <a:spLocks noGrp="1"/>
          </p:cNvSpPr>
          <p:nvPr>
            <p:ph type="body" sz="quarter" idx="28" hasCustomPrompt="1"/>
          </p:nvPr>
        </p:nvSpPr>
        <p:spPr>
          <a:xfrm>
            <a:off x="9002704" y="4278317"/>
            <a:ext cx="2056446" cy="1866444"/>
          </a:xfrm>
        </p:spPr>
        <p:txBody>
          <a:bodyPr>
            <a:noAutofit/>
          </a:bodyPr>
          <a:lstStyle>
            <a:lvl1pPr marL="0" indent="0">
              <a:buNone/>
              <a:defRPr sz="1400" b="0" i="0">
                <a:solidFill>
                  <a:srgbClr val="4A4A4A"/>
                </a:solidFill>
                <a:latin typeface="Gilroy Medium"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Insert body</a:t>
            </a:r>
          </a:p>
        </p:txBody>
      </p:sp>
      <p:sp>
        <p:nvSpPr>
          <p:cNvPr id="42" name="Oval 41">
            <a:extLst>
              <a:ext uri="{FF2B5EF4-FFF2-40B4-BE49-F238E27FC236}">
                <a16:creationId xmlns:a16="http://schemas.microsoft.com/office/drawing/2014/main" id="{AEBBD2E6-3528-B045-98B9-8DD1F5903CF2}"/>
              </a:ext>
            </a:extLst>
          </p:cNvPr>
          <p:cNvSpPr/>
          <p:nvPr userDrawn="1"/>
        </p:nvSpPr>
        <p:spPr>
          <a:xfrm>
            <a:off x="9002704" y="1731967"/>
            <a:ext cx="1569024" cy="1564593"/>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Picture Placeholder 49">
            <a:extLst>
              <a:ext uri="{FF2B5EF4-FFF2-40B4-BE49-F238E27FC236}">
                <a16:creationId xmlns:a16="http://schemas.microsoft.com/office/drawing/2014/main" id="{F34B4CE9-2560-EE42-88A5-4DAA8CC33938}"/>
              </a:ext>
            </a:extLst>
          </p:cNvPr>
          <p:cNvSpPr>
            <a:spLocks noGrp="1"/>
          </p:cNvSpPr>
          <p:nvPr>
            <p:ph type="pic" sz="quarter" idx="29"/>
          </p:nvPr>
        </p:nvSpPr>
        <p:spPr>
          <a:xfrm>
            <a:off x="9651037" y="1619471"/>
            <a:ext cx="1408113" cy="1291797"/>
          </a:xfrm>
          <a:prstGeom prst="rect">
            <a:avLst/>
          </a:prstGeom>
        </p:spPr>
        <p:txBody>
          <a:bodyPr/>
          <a:lstStyle>
            <a:lvl1pPr>
              <a:defRPr sz="2000">
                <a:latin typeface="Gilroy Medium" pitchFamily="2" charset="77"/>
              </a:defRPr>
            </a:lvl1pPr>
          </a:lstStyle>
          <a:p>
            <a:endParaRPr lang="en-GB"/>
          </a:p>
        </p:txBody>
      </p:sp>
    </p:spTree>
    <p:extLst>
      <p:ext uri="{BB962C8B-B14F-4D97-AF65-F5344CB8AC3E}">
        <p14:creationId xmlns:p14="http://schemas.microsoft.com/office/powerpoint/2010/main" val="209723603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B5423EC-1721-A04B-A66C-99F73D4D7478}"/>
              </a:ext>
            </a:extLst>
          </p:cNvPr>
          <p:cNvSpPr/>
          <p:nvPr userDrawn="1"/>
        </p:nvSpPr>
        <p:spPr>
          <a:xfrm>
            <a:off x="-1883116" y="1575527"/>
            <a:ext cx="4375593" cy="4375593"/>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
              <a:solidFill>
                <a:srgbClr val="4A4A4A"/>
              </a:solidFill>
            </a:endParaRPr>
          </a:p>
        </p:txBody>
      </p:sp>
      <p:sp>
        <p:nvSpPr>
          <p:cNvPr id="11" name="Picture Placeholder 10">
            <a:extLst>
              <a:ext uri="{FF2B5EF4-FFF2-40B4-BE49-F238E27FC236}">
                <a16:creationId xmlns:a16="http://schemas.microsoft.com/office/drawing/2014/main" id="{22F09A4D-6913-4F44-928B-965B253DE079}"/>
              </a:ext>
            </a:extLst>
          </p:cNvPr>
          <p:cNvSpPr>
            <a:spLocks noGrp="1"/>
          </p:cNvSpPr>
          <p:nvPr>
            <p:ph type="pic" sz="quarter" idx="10" hasCustomPrompt="1"/>
          </p:nvPr>
        </p:nvSpPr>
        <p:spPr>
          <a:xfrm>
            <a:off x="758002" y="1944859"/>
            <a:ext cx="2414743" cy="2670810"/>
          </a:xfrm>
          <a:prstGeom prst="rect">
            <a:avLst/>
          </a:prstGeom>
        </p:spPr>
        <p:txBody>
          <a:bodyPr/>
          <a:lstStyle/>
          <a:p>
            <a:r>
              <a:rPr lang="en-GB" dirty="0"/>
              <a:t>Picture/logo</a:t>
            </a:r>
          </a:p>
        </p:txBody>
      </p:sp>
      <p:sp>
        <p:nvSpPr>
          <p:cNvPr id="13" name="Text Placeholder 12">
            <a:extLst>
              <a:ext uri="{FF2B5EF4-FFF2-40B4-BE49-F238E27FC236}">
                <a16:creationId xmlns:a16="http://schemas.microsoft.com/office/drawing/2014/main" id="{F7FD9453-139A-5E48-830A-4F5337E5EF99}"/>
              </a:ext>
            </a:extLst>
          </p:cNvPr>
          <p:cNvSpPr>
            <a:spLocks noGrp="1"/>
          </p:cNvSpPr>
          <p:nvPr>
            <p:ph type="body" sz="quarter" idx="11" hasCustomPrompt="1"/>
          </p:nvPr>
        </p:nvSpPr>
        <p:spPr>
          <a:xfrm>
            <a:off x="3855874" y="1575527"/>
            <a:ext cx="1920875" cy="369332"/>
          </a:xfrm>
          <a:prstGeom prst="rect">
            <a:avLst/>
          </a:prstGeom>
        </p:spPr>
        <p:txBody>
          <a:bodyPr>
            <a:noAutofit/>
          </a:bodyPr>
          <a:lstStyle>
            <a:lvl1pPr marL="0" indent="0">
              <a:buNone/>
              <a:defRPr sz="1600" b="1" i="0">
                <a:solidFill>
                  <a:srgbClr val="4A4A4A"/>
                </a:solidFill>
                <a:latin typeface="Gilroy ExtraBold" pitchFamily="2" charset="77"/>
              </a:defRPr>
            </a:lvl1pPr>
          </a:lstStyle>
          <a:p>
            <a:pPr lvl="0"/>
            <a:r>
              <a:rPr lang="en-GB" dirty="0"/>
              <a:t>Insert title</a:t>
            </a:r>
          </a:p>
        </p:txBody>
      </p:sp>
      <p:sp>
        <p:nvSpPr>
          <p:cNvPr id="14" name="Text Placeholder 12">
            <a:extLst>
              <a:ext uri="{FF2B5EF4-FFF2-40B4-BE49-F238E27FC236}">
                <a16:creationId xmlns:a16="http://schemas.microsoft.com/office/drawing/2014/main" id="{4D268F91-1798-9F4B-9803-A1ACACA1BF9F}"/>
              </a:ext>
            </a:extLst>
          </p:cNvPr>
          <p:cNvSpPr>
            <a:spLocks noGrp="1"/>
          </p:cNvSpPr>
          <p:nvPr>
            <p:ph type="body" sz="quarter" idx="12" hasCustomPrompt="1"/>
          </p:nvPr>
        </p:nvSpPr>
        <p:spPr>
          <a:xfrm>
            <a:off x="3855875" y="2203415"/>
            <a:ext cx="2240126" cy="2412254"/>
          </a:xfrm>
          <a:prstGeom prst="rect">
            <a:avLst/>
          </a:prstGeom>
        </p:spPr>
        <p:txBody>
          <a:bodyPr>
            <a:noAutofit/>
          </a:bodyPr>
          <a:lstStyle>
            <a:lvl1pPr marL="285750" indent="-285750">
              <a:buFont typeface="Arial" panose="020B0604020202020204" pitchFamily="34" charset="0"/>
              <a:buChar char="•"/>
              <a:defRPr sz="1400" b="0" i="0">
                <a:solidFill>
                  <a:srgbClr val="4A4A4A"/>
                </a:solidFill>
                <a:latin typeface="Gilroy Medium" pitchFamily="2" charset="77"/>
              </a:defRPr>
            </a:lvl1pPr>
          </a:lstStyle>
          <a:p>
            <a:pPr lvl="0"/>
            <a:r>
              <a:rPr lang="en-GB" dirty="0"/>
              <a:t>Insert bullets</a:t>
            </a:r>
          </a:p>
        </p:txBody>
      </p:sp>
      <p:sp>
        <p:nvSpPr>
          <p:cNvPr id="15" name="Text Placeholder 12">
            <a:extLst>
              <a:ext uri="{FF2B5EF4-FFF2-40B4-BE49-F238E27FC236}">
                <a16:creationId xmlns:a16="http://schemas.microsoft.com/office/drawing/2014/main" id="{F2D456AE-3E5A-6E45-B20A-F1B909D65408}"/>
              </a:ext>
            </a:extLst>
          </p:cNvPr>
          <p:cNvSpPr>
            <a:spLocks noGrp="1"/>
          </p:cNvSpPr>
          <p:nvPr>
            <p:ph type="body" sz="quarter" idx="13" hasCustomPrompt="1"/>
          </p:nvPr>
        </p:nvSpPr>
        <p:spPr>
          <a:xfrm>
            <a:off x="6606182" y="1575527"/>
            <a:ext cx="1920875" cy="369332"/>
          </a:xfrm>
          <a:prstGeom prst="rect">
            <a:avLst/>
          </a:prstGeom>
        </p:spPr>
        <p:txBody>
          <a:bodyPr>
            <a:noAutofit/>
          </a:bodyPr>
          <a:lstStyle>
            <a:lvl1pPr marL="0" indent="0">
              <a:buNone/>
              <a:defRPr sz="1600" b="1" i="0">
                <a:solidFill>
                  <a:srgbClr val="4A4A4A"/>
                </a:solidFill>
                <a:latin typeface="Gilroy ExtraBold" pitchFamily="2" charset="77"/>
              </a:defRPr>
            </a:lvl1pPr>
          </a:lstStyle>
          <a:p>
            <a:pPr lvl="0"/>
            <a:r>
              <a:rPr lang="en-GB" dirty="0"/>
              <a:t>Insert title</a:t>
            </a:r>
          </a:p>
        </p:txBody>
      </p:sp>
      <p:sp>
        <p:nvSpPr>
          <p:cNvPr id="16" name="Text Placeholder 12">
            <a:extLst>
              <a:ext uri="{FF2B5EF4-FFF2-40B4-BE49-F238E27FC236}">
                <a16:creationId xmlns:a16="http://schemas.microsoft.com/office/drawing/2014/main" id="{829FDF7B-B8CD-F949-B44B-487894AD8985}"/>
              </a:ext>
            </a:extLst>
          </p:cNvPr>
          <p:cNvSpPr>
            <a:spLocks noGrp="1"/>
          </p:cNvSpPr>
          <p:nvPr>
            <p:ph type="body" sz="quarter" idx="14" hasCustomPrompt="1"/>
          </p:nvPr>
        </p:nvSpPr>
        <p:spPr>
          <a:xfrm>
            <a:off x="6606182" y="2203415"/>
            <a:ext cx="2240127" cy="2412254"/>
          </a:xfrm>
          <a:prstGeom prst="rect">
            <a:avLst/>
          </a:prstGeom>
        </p:spPr>
        <p:txBody>
          <a:bodyPr>
            <a:noAutofit/>
          </a:bodyPr>
          <a:lstStyle>
            <a:lvl1pPr marL="285750" indent="-285750">
              <a:buFont typeface="Arial" panose="020B0604020202020204" pitchFamily="34" charset="0"/>
              <a:buChar char="•"/>
              <a:defRPr sz="1400" b="0" i="0">
                <a:solidFill>
                  <a:srgbClr val="4A4A4A"/>
                </a:solidFill>
                <a:latin typeface="Gilroy Medium" pitchFamily="2" charset="77"/>
              </a:defRPr>
            </a:lvl1pPr>
          </a:lstStyle>
          <a:p>
            <a:pPr lvl="0"/>
            <a:r>
              <a:rPr lang="en-GB" dirty="0"/>
              <a:t>Insert bullets</a:t>
            </a:r>
          </a:p>
        </p:txBody>
      </p:sp>
      <p:sp>
        <p:nvSpPr>
          <p:cNvPr id="17" name="Text Placeholder 12">
            <a:extLst>
              <a:ext uri="{FF2B5EF4-FFF2-40B4-BE49-F238E27FC236}">
                <a16:creationId xmlns:a16="http://schemas.microsoft.com/office/drawing/2014/main" id="{C33A736A-5B69-0841-A561-2CB511DC86DE}"/>
              </a:ext>
            </a:extLst>
          </p:cNvPr>
          <p:cNvSpPr>
            <a:spLocks noGrp="1"/>
          </p:cNvSpPr>
          <p:nvPr>
            <p:ph type="body" sz="quarter" idx="15" hasCustomPrompt="1"/>
          </p:nvPr>
        </p:nvSpPr>
        <p:spPr>
          <a:xfrm>
            <a:off x="9340176" y="1578286"/>
            <a:ext cx="1920875" cy="369332"/>
          </a:xfrm>
          <a:prstGeom prst="rect">
            <a:avLst/>
          </a:prstGeom>
        </p:spPr>
        <p:txBody>
          <a:bodyPr>
            <a:noAutofit/>
          </a:bodyPr>
          <a:lstStyle>
            <a:lvl1pPr marL="0" indent="0">
              <a:buNone/>
              <a:defRPr sz="1600" b="1" i="0">
                <a:solidFill>
                  <a:srgbClr val="4A4A4A"/>
                </a:solidFill>
                <a:latin typeface="Gilroy ExtraBold" pitchFamily="2" charset="77"/>
              </a:defRPr>
            </a:lvl1pPr>
          </a:lstStyle>
          <a:p>
            <a:pPr lvl="0"/>
            <a:r>
              <a:rPr lang="en-GB" dirty="0"/>
              <a:t>Insert title</a:t>
            </a:r>
          </a:p>
        </p:txBody>
      </p:sp>
      <p:sp>
        <p:nvSpPr>
          <p:cNvPr id="18" name="Text Placeholder 12">
            <a:extLst>
              <a:ext uri="{FF2B5EF4-FFF2-40B4-BE49-F238E27FC236}">
                <a16:creationId xmlns:a16="http://schemas.microsoft.com/office/drawing/2014/main" id="{D10A77C9-10E0-CB48-BC8D-265770B233E5}"/>
              </a:ext>
            </a:extLst>
          </p:cNvPr>
          <p:cNvSpPr>
            <a:spLocks noGrp="1"/>
          </p:cNvSpPr>
          <p:nvPr>
            <p:ph type="body" sz="quarter" idx="16" hasCustomPrompt="1"/>
          </p:nvPr>
        </p:nvSpPr>
        <p:spPr>
          <a:xfrm>
            <a:off x="9340176" y="2206174"/>
            <a:ext cx="2240127" cy="2412254"/>
          </a:xfrm>
          <a:prstGeom prst="rect">
            <a:avLst/>
          </a:prstGeom>
        </p:spPr>
        <p:txBody>
          <a:bodyPr>
            <a:noAutofit/>
          </a:bodyPr>
          <a:lstStyle>
            <a:lvl1pPr marL="285750" indent="-285750">
              <a:buFont typeface="Arial" panose="020B0604020202020204" pitchFamily="34" charset="0"/>
              <a:buChar char="•"/>
              <a:defRPr sz="1400" b="0" i="0">
                <a:solidFill>
                  <a:srgbClr val="4A4A4A"/>
                </a:solidFill>
                <a:latin typeface="Gilroy Medium" pitchFamily="2" charset="77"/>
              </a:defRPr>
            </a:lvl1pPr>
          </a:lstStyle>
          <a:p>
            <a:pPr lvl="0"/>
            <a:r>
              <a:rPr lang="en-GB" dirty="0"/>
              <a:t>Insert bullets</a:t>
            </a:r>
          </a:p>
        </p:txBody>
      </p:sp>
      <p:pic>
        <p:nvPicPr>
          <p:cNvPr id="10" name="Graphic 9">
            <a:extLst>
              <a:ext uri="{FF2B5EF4-FFF2-40B4-BE49-F238E27FC236}">
                <a16:creationId xmlns:a16="http://schemas.microsoft.com/office/drawing/2014/main" id="{F612E483-DDC8-C04F-8D34-AF7D638FAD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12" name="Picture Placeholder 11">
            <a:extLst>
              <a:ext uri="{FF2B5EF4-FFF2-40B4-BE49-F238E27FC236}">
                <a16:creationId xmlns:a16="http://schemas.microsoft.com/office/drawing/2014/main" id="{87BD8767-B837-9B4F-AB74-E73234014FAF}"/>
              </a:ext>
            </a:extLst>
          </p:cNvPr>
          <p:cNvSpPr>
            <a:spLocks noGrp="1"/>
          </p:cNvSpPr>
          <p:nvPr>
            <p:ph type="pic" sz="quarter" idx="17"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13688069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115150D2-51B4-7341-9D53-1E2DCFB20494}"/>
              </a:ext>
            </a:extLst>
          </p:cNvPr>
          <p:cNvSpPr/>
          <p:nvPr userDrawn="1"/>
        </p:nvSpPr>
        <p:spPr>
          <a:xfrm>
            <a:off x="2178391" y="-5297849"/>
            <a:ext cx="7835218" cy="7813091"/>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09EA3846-3908-D047-AA9D-9CEC48C2F4EF}"/>
              </a:ext>
            </a:extLst>
          </p:cNvPr>
          <p:cNvSpPr>
            <a:spLocks noGrp="1"/>
          </p:cNvSpPr>
          <p:nvPr>
            <p:ph type="body" sz="quarter" idx="10" hasCustomPrompt="1"/>
          </p:nvPr>
        </p:nvSpPr>
        <p:spPr>
          <a:xfrm>
            <a:off x="4267200" y="419100"/>
            <a:ext cx="3657600" cy="590550"/>
          </a:xfrm>
        </p:spPr>
        <p:txBody>
          <a:bodyPr>
            <a:normAutofit/>
          </a:bodyPr>
          <a:lstStyle>
            <a:lvl1pPr marL="0" indent="0" algn="ctr">
              <a:buNone/>
              <a:defRPr sz="3000" b="1" i="0">
                <a:solidFill>
                  <a:srgbClr val="4A4A4A"/>
                </a:solidFill>
                <a:latin typeface="Gilroy ExtraBold" pitchFamily="2" charset="77"/>
              </a:defRPr>
            </a:lvl1pPr>
            <a:lvl2pPr marL="457200" indent="0" algn="ctr">
              <a:buNone/>
              <a:defRPr b="1" i="0">
                <a:solidFill>
                  <a:srgbClr val="4A4A4A"/>
                </a:solidFill>
                <a:latin typeface="Gilroy ExtraBold" pitchFamily="2" charset="77"/>
              </a:defRPr>
            </a:lvl2pPr>
            <a:lvl3pPr marL="914400" indent="0" algn="ctr">
              <a:buNone/>
              <a:defRPr b="1" i="0">
                <a:solidFill>
                  <a:srgbClr val="4A4A4A"/>
                </a:solidFill>
                <a:latin typeface="Gilroy ExtraBold" pitchFamily="2" charset="77"/>
              </a:defRPr>
            </a:lvl3pPr>
            <a:lvl4pPr marL="1371600" indent="0" algn="ctr">
              <a:buNone/>
              <a:defRPr b="1" i="0">
                <a:solidFill>
                  <a:srgbClr val="4A4A4A"/>
                </a:solidFill>
                <a:latin typeface="Gilroy ExtraBold" pitchFamily="2" charset="77"/>
              </a:defRPr>
            </a:lvl4pPr>
            <a:lvl5pPr marL="1828800" indent="0" algn="ctr">
              <a:buNone/>
              <a:defRPr b="1" i="0">
                <a:solidFill>
                  <a:srgbClr val="4A4A4A"/>
                </a:solidFill>
                <a:latin typeface="Gilroy ExtraBold" pitchFamily="2" charset="77"/>
              </a:defRPr>
            </a:lvl5pPr>
          </a:lstStyle>
          <a:p>
            <a:pPr lvl="0"/>
            <a:r>
              <a:rPr lang="en-GB" dirty="0"/>
              <a:t>Insert title</a:t>
            </a:r>
            <a:endParaRPr lang="en-US" dirty="0"/>
          </a:p>
        </p:txBody>
      </p:sp>
      <p:sp>
        <p:nvSpPr>
          <p:cNvPr id="10" name="Text Placeholder 8">
            <a:extLst>
              <a:ext uri="{FF2B5EF4-FFF2-40B4-BE49-F238E27FC236}">
                <a16:creationId xmlns:a16="http://schemas.microsoft.com/office/drawing/2014/main" id="{DF89FFB6-281E-CF46-8872-21998F73A925}"/>
              </a:ext>
            </a:extLst>
          </p:cNvPr>
          <p:cNvSpPr>
            <a:spLocks noGrp="1"/>
          </p:cNvSpPr>
          <p:nvPr>
            <p:ph type="body" sz="quarter" idx="11" hasCustomPrompt="1"/>
          </p:nvPr>
        </p:nvSpPr>
        <p:spPr>
          <a:xfrm>
            <a:off x="4267200" y="1171896"/>
            <a:ext cx="3657600" cy="590550"/>
          </a:xfrm>
        </p:spPr>
        <p:txBody>
          <a:bodyPr>
            <a:normAutofit/>
          </a:bodyPr>
          <a:lstStyle>
            <a:lvl1pPr marL="0" indent="0" algn="ctr">
              <a:buNone/>
              <a:defRPr sz="1600" b="0" i="0">
                <a:solidFill>
                  <a:srgbClr val="4A4A4A"/>
                </a:solidFill>
                <a:latin typeface="Gilroy Medium" pitchFamily="2" charset="77"/>
              </a:defRPr>
            </a:lvl1pPr>
            <a:lvl2pPr marL="457200" indent="0" algn="ctr">
              <a:buNone/>
              <a:defRPr b="1" i="0">
                <a:solidFill>
                  <a:srgbClr val="4A4A4A"/>
                </a:solidFill>
                <a:latin typeface="Gilroy ExtraBold" pitchFamily="2" charset="77"/>
              </a:defRPr>
            </a:lvl2pPr>
            <a:lvl3pPr marL="914400" indent="0" algn="ctr">
              <a:buNone/>
              <a:defRPr b="1" i="0">
                <a:solidFill>
                  <a:srgbClr val="4A4A4A"/>
                </a:solidFill>
                <a:latin typeface="Gilroy ExtraBold" pitchFamily="2" charset="77"/>
              </a:defRPr>
            </a:lvl3pPr>
            <a:lvl4pPr marL="1371600" indent="0" algn="ctr">
              <a:buNone/>
              <a:defRPr b="1" i="0">
                <a:solidFill>
                  <a:srgbClr val="4A4A4A"/>
                </a:solidFill>
                <a:latin typeface="Gilroy ExtraBold" pitchFamily="2" charset="77"/>
              </a:defRPr>
            </a:lvl4pPr>
            <a:lvl5pPr marL="1828800" indent="0" algn="ctr">
              <a:buNone/>
              <a:defRPr b="1" i="0">
                <a:solidFill>
                  <a:srgbClr val="4A4A4A"/>
                </a:solidFill>
                <a:latin typeface="Gilroy ExtraBold" pitchFamily="2" charset="77"/>
              </a:defRPr>
            </a:lvl5pPr>
          </a:lstStyle>
          <a:p>
            <a:pPr lvl="0"/>
            <a:r>
              <a:rPr lang="en-GB" dirty="0"/>
              <a:t>Insert sub-heading</a:t>
            </a:r>
            <a:endParaRPr lang="en-US" dirty="0"/>
          </a:p>
        </p:txBody>
      </p:sp>
    </p:spTree>
    <p:extLst>
      <p:ext uri="{BB962C8B-B14F-4D97-AF65-F5344CB8AC3E}">
        <p14:creationId xmlns:p14="http://schemas.microsoft.com/office/powerpoint/2010/main" val="13888164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F69E5E-BF27-894E-9B58-1397CAB9AF9F}"/>
              </a:ext>
            </a:extLst>
          </p:cNvPr>
          <p:cNvSpPr/>
          <p:nvPr userDrawn="1"/>
        </p:nvSpPr>
        <p:spPr>
          <a:xfrm>
            <a:off x="6096000" y="0"/>
            <a:ext cx="6096000" cy="6858000"/>
          </a:xfrm>
          <a:prstGeom prst="rect">
            <a:avLst/>
          </a:prstGeom>
          <a:solidFill>
            <a:srgbClr val="2B28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6">
            <a:extLst>
              <a:ext uri="{FF2B5EF4-FFF2-40B4-BE49-F238E27FC236}">
                <a16:creationId xmlns:a16="http://schemas.microsoft.com/office/drawing/2014/main" id="{41A0BB4D-A40F-9145-A13D-BB06051DAF87}"/>
              </a:ext>
            </a:extLst>
          </p:cNvPr>
          <p:cNvSpPr>
            <a:spLocks noGrp="1"/>
          </p:cNvSpPr>
          <p:nvPr>
            <p:ph type="body" sz="quarter" idx="10" hasCustomPrompt="1"/>
          </p:nvPr>
        </p:nvSpPr>
        <p:spPr>
          <a:xfrm>
            <a:off x="6894640" y="1583519"/>
            <a:ext cx="4608512" cy="512254"/>
          </a:xfrm>
          <a:prstGeom prst="rect">
            <a:avLst/>
          </a:prstGeom>
        </p:spPr>
        <p:txBody>
          <a:bodyPr>
            <a:noAutofit/>
          </a:bodyPr>
          <a:lstStyle>
            <a:lvl1pPr marL="0" indent="0">
              <a:buNone/>
              <a:defRPr sz="3600" b="1" i="0">
                <a:solidFill>
                  <a:srgbClr val="EAB3A7"/>
                </a:solidFill>
                <a:latin typeface="Gilroy ExtraBold" pitchFamily="2" charset="77"/>
              </a:defRPr>
            </a:lvl1pPr>
          </a:lstStyle>
          <a:p>
            <a:pPr lvl="0"/>
            <a:r>
              <a:rPr lang="en-GB" dirty="0"/>
              <a:t>Insert title/key takeaway</a:t>
            </a:r>
          </a:p>
        </p:txBody>
      </p:sp>
      <p:sp>
        <p:nvSpPr>
          <p:cNvPr id="5" name="Text Placeholder 6">
            <a:extLst>
              <a:ext uri="{FF2B5EF4-FFF2-40B4-BE49-F238E27FC236}">
                <a16:creationId xmlns:a16="http://schemas.microsoft.com/office/drawing/2014/main" id="{3F64C328-0B1B-324C-A061-47B1DA92BCB1}"/>
              </a:ext>
            </a:extLst>
          </p:cNvPr>
          <p:cNvSpPr>
            <a:spLocks noGrp="1"/>
          </p:cNvSpPr>
          <p:nvPr>
            <p:ph type="body" sz="quarter" idx="11" hasCustomPrompt="1"/>
          </p:nvPr>
        </p:nvSpPr>
        <p:spPr>
          <a:xfrm>
            <a:off x="6894640" y="3007513"/>
            <a:ext cx="4608512" cy="2682620"/>
          </a:xfrm>
          <a:prstGeom prst="rect">
            <a:avLst/>
          </a:prstGeom>
        </p:spPr>
        <p:txBody>
          <a:bodyPr>
            <a:noAutofit/>
          </a:bodyPr>
          <a:lstStyle>
            <a:lvl1pPr marL="0" indent="0">
              <a:buNone/>
              <a:defRPr sz="2000" b="0" i="0">
                <a:solidFill>
                  <a:schemeClr val="bg1"/>
                </a:solidFill>
                <a:latin typeface="Gilroy Medium" pitchFamily="2" charset="77"/>
              </a:defRPr>
            </a:lvl1pPr>
          </a:lstStyle>
          <a:p>
            <a:pPr lvl="0"/>
            <a:r>
              <a:rPr lang="en-GB" dirty="0"/>
              <a:t>Insert copy</a:t>
            </a:r>
          </a:p>
        </p:txBody>
      </p:sp>
      <p:pic>
        <p:nvPicPr>
          <p:cNvPr id="6" name="Graphic 5">
            <a:extLst>
              <a:ext uri="{FF2B5EF4-FFF2-40B4-BE49-F238E27FC236}">
                <a16:creationId xmlns:a16="http://schemas.microsoft.com/office/drawing/2014/main" id="{5E6B736A-2934-374F-A600-94A7BE007A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8" name="Picture Placeholder 10">
            <a:extLst>
              <a:ext uri="{FF2B5EF4-FFF2-40B4-BE49-F238E27FC236}">
                <a16:creationId xmlns:a16="http://schemas.microsoft.com/office/drawing/2014/main" id="{96D6C309-3EFB-1640-B60C-7B52C3D256E1}"/>
              </a:ext>
            </a:extLst>
          </p:cNvPr>
          <p:cNvSpPr>
            <a:spLocks noGrp="1"/>
          </p:cNvSpPr>
          <p:nvPr>
            <p:ph type="pic" sz="quarter" idx="12" hasCustomPrompt="1"/>
          </p:nvPr>
        </p:nvSpPr>
        <p:spPr>
          <a:xfrm>
            <a:off x="0" y="0"/>
            <a:ext cx="6096000" cy="6858000"/>
          </a:xfrm>
          <a:prstGeom prst="rect">
            <a:avLst/>
          </a:prstGeom>
        </p:spPr>
        <p:txBody>
          <a:bodyPr/>
          <a:lstStyle/>
          <a:p>
            <a:r>
              <a:rPr lang="en-GB" dirty="0"/>
              <a:t>Picture/logo</a:t>
            </a:r>
          </a:p>
        </p:txBody>
      </p:sp>
    </p:spTree>
    <p:extLst>
      <p:ext uri="{BB962C8B-B14F-4D97-AF65-F5344CB8AC3E}">
        <p14:creationId xmlns:p14="http://schemas.microsoft.com/office/powerpoint/2010/main" val="15447430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CB18F4-647D-A749-AA1D-92C51B8068B7}"/>
              </a:ext>
            </a:extLst>
          </p:cNvPr>
          <p:cNvSpPr>
            <a:spLocks noGrp="1"/>
          </p:cNvSpPr>
          <p:nvPr>
            <p:ph type="sldNum" sz="quarter" idx="12"/>
          </p:nvPr>
        </p:nvSpPr>
        <p:spPr/>
        <p:txBody>
          <a:bodyPr/>
          <a:lstStyle/>
          <a:p>
            <a:fld id="{112A0ADD-05E2-3A47-BC22-6BA640B3E334}" type="slidenum">
              <a:rPr lang="en-GB" smtClean="0"/>
              <a:t>‹#›</a:t>
            </a:fld>
            <a:endParaRPr lang="en-GB"/>
          </a:p>
        </p:txBody>
      </p:sp>
      <p:sp>
        <p:nvSpPr>
          <p:cNvPr id="6" name="Rectangle 5">
            <a:extLst>
              <a:ext uri="{FF2B5EF4-FFF2-40B4-BE49-F238E27FC236}">
                <a16:creationId xmlns:a16="http://schemas.microsoft.com/office/drawing/2014/main" id="{88A006FC-FC40-6948-9E5D-445B00FFB844}"/>
              </a:ext>
            </a:extLst>
          </p:cNvPr>
          <p:cNvSpPr/>
          <p:nvPr userDrawn="1"/>
        </p:nvSpPr>
        <p:spPr>
          <a:xfrm>
            <a:off x="6096000" y="0"/>
            <a:ext cx="6096000" cy="6858000"/>
          </a:xfrm>
          <a:prstGeom prst="rect">
            <a:avLst/>
          </a:prstGeom>
          <a:solidFill>
            <a:srgbClr val="2B28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B3E747AA-92C1-D144-A2D2-939207F8A1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8" name="TextBox 7">
            <a:extLst>
              <a:ext uri="{FF2B5EF4-FFF2-40B4-BE49-F238E27FC236}">
                <a16:creationId xmlns:a16="http://schemas.microsoft.com/office/drawing/2014/main" id="{2578BF61-762C-9F4F-A4B9-8D5CBC556E0D}"/>
              </a:ext>
            </a:extLst>
          </p:cNvPr>
          <p:cNvSpPr txBox="1"/>
          <p:nvPr userDrawn="1"/>
        </p:nvSpPr>
        <p:spPr>
          <a:xfrm>
            <a:off x="2257425" y="957885"/>
            <a:ext cx="1200150" cy="1323439"/>
          </a:xfrm>
          <a:prstGeom prst="rect">
            <a:avLst/>
          </a:prstGeom>
          <a:noFill/>
        </p:spPr>
        <p:txBody>
          <a:bodyPr wrap="square" rtlCol="0">
            <a:spAutoFit/>
          </a:bodyPr>
          <a:lstStyle/>
          <a:p>
            <a:pPr algn="ctr"/>
            <a:r>
              <a:rPr lang="en-US" sz="8000" b="1" dirty="0">
                <a:solidFill>
                  <a:srgbClr val="2B285D"/>
                </a:solidFill>
                <a:latin typeface="Gilroy ExtraBold" pitchFamily="2" charset="77"/>
              </a:rPr>
              <a:t>“</a:t>
            </a:r>
          </a:p>
        </p:txBody>
      </p:sp>
      <p:sp>
        <p:nvSpPr>
          <p:cNvPr id="9" name="TextBox 8">
            <a:extLst>
              <a:ext uri="{FF2B5EF4-FFF2-40B4-BE49-F238E27FC236}">
                <a16:creationId xmlns:a16="http://schemas.microsoft.com/office/drawing/2014/main" id="{69004990-2629-964E-87CB-0525739E948D}"/>
              </a:ext>
            </a:extLst>
          </p:cNvPr>
          <p:cNvSpPr txBox="1"/>
          <p:nvPr userDrawn="1"/>
        </p:nvSpPr>
        <p:spPr>
          <a:xfrm>
            <a:off x="8400512" y="957885"/>
            <a:ext cx="1200150" cy="1323439"/>
          </a:xfrm>
          <a:prstGeom prst="rect">
            <a:avLst/>
          </a:prstGeom>
          <a:noFill/>
        </p:spPr>
        <p:txBody>
          <a:bodyPr wrap="square" rtlCol="0">
            <a:spAutoFit/>
          </a:bodyPr>
          <a:lstStyle/>
          <a:p>
            <a:pPr algn="ctr"/>
            <a:r>
              <a:rPr lang="en-US" sz="8000" b="1" dirty="0">
                <a:solidFill>
                  <a:schemeClr val="bg1"/>
                </a:solidFill>
                <a:latin typeface="Gilroy ExtraBold" pitchFamily="2" charset="77"/>
              </a:rPr>
              <a:t>“</a:t>
            </a:r>
          </a:p>
        </p:txBody>
      </p:sp>
      <p:sp>
        <p:nvSpPr>
          <p:cNvPr id="10" name="Text Placeholder 6">
            <a:extLst>
              <a:ext uri="{FF2B5EF4-FFF2-40B4-BE49-F238E27FC236}">
                <a16:creationId xmlns:a16="http://schemas.microsoft.com/office/drawing/2014/main" id="{41A335A9-CC79-DC43-8B61-ECF8050593DE}"/>
              </a:ext>
            </a:extLst>
          </p:cNvPr>
          <p:cNvSpPr>
            <a:spLocks noGrp="1"/>
          </p:cNvSpPr>
          <p:nvPr>
            <p:ph type="body" sz="quarter" idx="10" hasCustomPrompt="1"/>
          </p:nvPr>
        </p:nvSpPr>
        <p:spPr>
          <a:xfrm>
            <a:off x="6917500" y="2105704"/>
            <a:ext cx="4608512" cy="512254"/>
          </a:xfrm>
          <a:prstGeom prst="rect">
            <a:avLst/>
          </a:prstGeom>
        </p:spPr>
        <p:txBody>
          <a:bodyPr>
            <a:noAutofit/>
          </a:bodyPr>
          <a:lstStyle>
            <a:lvl1pPr marL="0" indent="0">
              <a:buNone/>
              <a:defRPr sz="3000" b="1" i="0">
                <a:solidFill>
                  <a:schemeClr val="bg1"/>
                </a:solidFill>
                <a:latin typeface="Gilroy ExtraBold" pitchFamily="2" charset="77"/>
              </a:defRPr>
            </a:lvl1pPr>
          </a:lstStyle>
          <a:p>
            <a:pPr lvl="0"/>
            <a:r>
              <a:rPr lang="en-GB" dirty="0"/>
              <a:t>Insert name</a:t>
            </a:r>
          </a:p>
        </p:txBody>
      </p:sp>
      <p:sp>
        <p:nvSpPr>
          <p:cNvPr id="11" name="Text Placeholder 6">
            <a:extLst>
              <a:ext uri="{FF2B5EF4-FFF2-40B4-BE49-F238E27FC236}">
                <a16:creationId xmlns:a16="http://schemas.microsoft.com/office/drawing/2014/main" id="{C4C0C46E-1D27-D74E-8E11-8D7293653E92}"/>
              </a:ext>
            </a:extLst>
          </p:cNvPr>
          <p:cNvSpPr>
            <a:spLocks noGrp="1"/>
          </p:cNvSpPr>
          <p:nvPr>
            <p:ph type="body" sz="quarter" idx="11" hasCustomPrompt="1"/>
          </p:nvPr>
        </p:nvSpPr>
        <p:spPr>
          <a:xfrm>
            <a:off x="6917500" y="3062776"/>
            <a:ext cx="4608512" cy="2682620"/>
          </a:xfrm>
          <a:prstGeom prst="rect">
            <a:avLst/>
          </a:prstGeom>
        </p:spPr>
        <p:txBody>
          <a:bodyPr>
            <a:noAutofit/>
          </a:bodyPr>
          <a:lstStyle>
            <a:lvl1pPr marL="0" indent="0">
              <a:buNone/>
              <a:defRPr sz="2000" b="0" i="0">
                <a:solidFill>
                  <a:schemeClr val="bg1"/>
                </a:solidFill>
                <a:latin typeface="Gilroy Medium" pitchFamily="2" charset="77"/>
              </a:defRPr>
            </a:lvl1pPr>
          </a:lstStyle>
          <a:p>
            <a:pPr lvl="0"/>
            <a:r>
              <a:rPr lang="en-GB" dirty="0"/>
              <a:t>Insert quote</a:t>
            </a:r>
          </a:p>
        </p:txBody>
      </p:sp>
      <p:sp>
        <p:nvSpPr>
          <p:cNvPr id="12" name="Text Placeholder 6">
            <a:extLst>
              <a:ext uri="{FF2B5EF4-FFF2-40B4-BE49-F238E27FC236}">
                <a16:creationId xmlns:a16="http://schemas.microsoft.com/office/drawing/2014/main" id="{6960BF17-8AC7-994E-94F1-880DA4F9B50C}"/>
              </a:ext>
            </a:extLst>
          </p:cNvPr>
          <p:cNvSpPr>
            <a:spLocks noGrp="1"/>
          </p:cNvSpPr>
          <p:nvPr>
            <p:ph type="body" sz="quarter" idx="13" hasCustomPrompt="1"/>
          </p:nvPr>
        </p:nvSpPr>
        <p:spPr>
          <a:xfrm>
            <a:off x="665988" y="2105704"/>
            <a:ext cx="4608000" cy="512254"/>
          </a:xfrm>
          <a:prstGeom prst="rect">
            <a:avLst/>
          </a:prstGeom>
        </p:spPr>
        <p:txBody>
          <a:bodyPr>
            <a:noAutofit/>
          </a:bodyPr>
          <a:lstStyle>
            <a:lvl1pPr marL="0" indent="0">
              <a:buNone/>
              <a:defRPr sz="3000" b="1" i="0">
                <a:solidFill>
                  <a:srgbClr val="2B285D"/>
                </a:solidFill>
                <a:latin typeface="Gilroy ExtraBold" pitchFamily="2" charset="77"/>
              </a:defRPr>
            </a:lvl1pPr>
          </a:lstStyle>
          <a:p>
            <a:pPr lvl="0"/>
            <a:r>
              <a:rPr lang="en-GB" dirty="0"/>
              <a:t>Insert name</a:t>
            </a:r>
          </a:p>
        </p:txBody>
      </p:sp>
      <p:sp>
        <p:nvSpPr>
          <p:cNvPr id="13" name="Text Placeholder 6">
            <a:extLst>
              <a:ext uri="{FF2B5EF4-FFF2-40B4-BE49-F238E27FC236}">
                <a16:creationId xmlns:a16="http://schemas.microsoft.com/office/drawing/2014/main" id="{6291E820-A71F-654F-A93C-07A03F32E8B5}"/>
              </a:ext>
            </a:extLst>
          </p:cNvPr>
          <p:cNvSpPr>
            <a:spLocks noGrp="1"/>
          </p:cNvSpPr>
          <p:nvPr>
            <p:ph type="body" sz="quarter" idx="14" hasCustomPrompt="1"/>
          </p:nvPr>
        </p:nvSpPr>
        <p:spPr>
          <a:xfrm>
            <a:off x="665988" y="3062776"/>
            <a:ext cx="4608000" cy="2682620"/>
          </a:xfrm>
          <a:prstGeom prst="rect">
            <a:avLst/>
          </a:prstGeom>
        </p:spPr>
        <p:txBody>
          <a:bodyPr>
            <a:noAutofit/>
          </a:bodyPr>
          <a:lstStyle>
            <a:lvl1pPr marL="0" indent="0">
              <a:buNone/>
              <a:defRPr sz="2000" b="0" i="0">
                <a:solidFill>
                  <a:srgbClr val="2B285D"/>
                </a:solidFill>
                <a:latin typeface="Gilroy Medium" pitchFamily="2" charset="77"/>
              </a:defRPr>
            </a:lvl1pPr>
          </a:lstStyle>
          <a:p>
            <a:pPr lvl="0"/>
            <a:r>
              <a:rPr lang="en-GB" dirty="0"/>
              <a:t>Insert quote</a:t>
            </a:r>
          </a:p>
        </p:txBody>
      </p:sp>
    </p:spTree>
    <p:extLst>
      <p:ext uri="{BB962C8B-B14F-4D97-AF65-F5344CB8AC3E}">
        <p14:creationId xmlns:p14="http://schemas.microsoft.com/office/powerpoint/2010/main" val="4926183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2761B0B4-79BC-E24B-9372-8DE241FE0C41}"/>
              </a:ext>
            </a:extLst>
          </p:cNvPr>
          <p:cNvSpPr/>
          <p:nvPr userDrawn="1"/>
        </p:nvSpPr>
        <p:spPr>
          <a:xfrm>
            <a:off x="701562" y="1574511"/>
            <a:ext cx="3293587" cy="4020746"/>
          </a:xfrm>
          <a:prstGeom prst="roundRect">
            <a:avLst>
              <a:gd name="adj" fmla="val 9065"/>
            </a:avLst>
          </a:prstGeom>
          <a:solidFill>
            <a:schemeClr val="bg1"/>
          </a:solidFill>
          <a:ln w="19050">
            <a:solidFill>
              <a:srgbClr val="2B2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907837-C5CD-FE40-A6DD-3888E5D2D999}"/>
              </a:ext>
            </a:extLst>
          </p:cNvPr>
          <p:cNvSpPr txBox="1"/>
          <p:nvPr userDrawn="1"/>
        </p:nvSpPr>
        <p:spPr>
          <a:xfrm>
            <a:off x="701562" y="335081"/>
            <a:ext cx="4866118" cy="553998"/>
          </a:xfrm>
          <a:prstGeom prst="rect">
            <a:avLst/>
          </a:prstGeom>
          <a:noFill/>
        </p:spPr>
        <p:txBody>
          <a:bodyPr wrap="square" rtlCol="0">
            <a:spAutoFit/>
          </a:bodyPr>
          <a:lstStyle/>
          <a:p>
            <a:r>
              <a:rPr lang="en-US" sz="3000" b="1" i="0" dirty="0">
                <a:solidFill>
                  <a:srgbClr val="4A4A4A"/>
                </a:solidFill>
                <a:latin typeface="Gilroy ExtraBold" pitchFamily="2" charset="77"/>
              </a:rPr>
              <a:t>Your Investment Options</a:t>
            </a:r>
          </a:p>
        </p:txBody>
      </p:sp>
      <p:pic>
        <p:nvPicPr>
          <p:cNvPr id="7" name="Graphic 6">
            <a:extLst>
              <a:ext uri="{FF2B5EF4-FFF2-40B4-BE49-F238E27FC236}">
                <a16:creationId xmlns:a16="http://schemas.microsoft.com/office/drawing/2014/main" id="{CE1650DD-79CB-B842-B762-A26173DA8E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8" name="Picture Placeholder 11">
            <a:extLst>
              <a:ext uri="{FF2B5EF4-FFF2-40B4-BE49-F238E27FC236}">
                <a16:creationId xmlns:a16="http://schemas.microsoft.com/office/drawing/2014/main" id="{16B2C95F-4036-D147-A383-509355263B81}"/>
              </a:ext>
            </a:extLst>
          </p:cNvPr>
          <p:cNvSpPr>
            <a:spLocks noGrp="1"/>
          </p:cNvSpPr>
          <p:nvPr>
            <p:ph type="pic" sz="quarter" idx="12" hasCustomPrompt="1"/>
          </p:nvPr>
        </p:nvSpPr>
        <p:spPr>
          <a:xfrm>
            <a:off x="10436087" y="328626"/>
            <a:ext cx="1368282" cy="486384"/>
          </a:xfrm>
          <a:prstGeom prst="rect">
            <a:avLst/>
          </a:prstGeom>
        </p:spPr>
        <p:txBody>
          <a:bodyPr>
            <a:normAutofit/>
          </a:bodyPr>
          <a:lstStyle>
            <a:lvl1pPr marL="0" indent="0" algn="ctr">
              <a:buNone/>
              <a:defRPr sz="1800" b="0" i="0">
                <a:latin typeface="Gilroy Light" pitchFamily="2" charset="77"/>
              </a:defRPr>
            </a:lvl1pPr>
          </a:lstStyle>
          <a:p>
            <a:r>
              <a:rPr lang="en-GB" dirty="0"/>
              <a:t>Client Logo</a:t>
            </a:r>
          </a:p>
        </p:txBody>
      </p:sp>
      <p:sp>
        <p:nvSpPr>
          <p:cNvPr id="13" name="Text Placeholder 25">
            <a:extLst>
              <a:ext uri="{FF2B5EF4-FFF2-40B4-BE49-F238E27FC236}">
                <a16:creationId xmlns:a16="http://schemas.microsoft.com/office/drawing/2014/main" id="{8D0365E2-6146-2A4C-B01C-6227C0C15AEE}"/>
              </a:ext>
            </a:extLst>
          </p:cNvPr>
          <p:cNvSpPr>
            <a:spLocks noGrp="1"/>
          </p:cNvSpPr>
          <p:nvPr>
            <p:ph type="body" sz="quarter" idx="11" hasCustomPrompt="1"/>
          </p:nvPr>
        </p:nvSpPr>
        <p:spPr>
          <a:xfrm>
            <a:off x="1196969" y="1876426"/>
            <a:ext cx="2279650" cy="431345"/>
          </a:xfrm>
          <a:prstGeom prst="rect">
            <a:avLst/>
          </a:prstGeom>
        </p:spPr>
        <p:txBody>
          <a:bodyPr>
            <a:noAutofit/>
          </a:bodyPr>
          <a:lstStyle>
            <a:lvl1pPr marL="0" indent="0" algn="ctr">
              <a:buNone/>
              <a:defRPr sz="1800" b="1" i="0">
                <a:solidFill>
                  <a:srgbClr val="2B285D"/>
                </a:solidFill>
                <a:latin typeface="Gilroy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Insert heading</a:t>
            </a:r>
          </a:p>
        </p:txBody>
      </p:sp>
      <p:sp>
        <p:nvSpPr>
          <p:cNvPr id="17" name="Text Placeholder 25">
            <a:extLst>
              <a:ext uri="{FF2B5EF4-FFF2-40B4-BE49-F238E27FC236}">
                <a16:creationId xmlns:a16="http://schemas.microsoft.com/office/drawing/2014/main" id="{F932EF21-F9B8-F24F-B5E3-2FB0C606C36C}"/>
              </a:ext>
            </a:extLst>
          </p:cNvPr>
          <p:cNvSpPr>
            <a:spLocks noGrp="1"/>
          </p:cNvSpPr>
          <p:nvPr>
            <p:ph type="body" sz="quarter" idx="13" hasCustomPrompt="1"/>
          </p:nvPr>
        </p:nvSpPr>
        <p:spPr>
          <a:xfrm>
            <a:off x="1208530" y="4863029"/>
            <a:ext cx="2279650" cy="431345"/>
          </a:xfrm>
          <a:prstGeom prst="rect">
            <a:avLst/>
          </a:prstGeom>
        </p:spPr>
        <p:txBody>
          <a:bodyPr>
            <a:noAutofit/>
          </a:bodyPr>
          <a:lstStyle>
            <a:lvl1pPr marL="0" indent="0" algn="ctr">
              <a:buNone/>
              <a:defRPr sz="1800" b="1" i="0">
                <a:solidFill>
                  <a:srgbClr val="2B285D"/>
                </a:solidFill>
                <a:latin typeface="Gilroy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Total: 00k</a:t>
            </a:r>
          </a:p>
        </p:txBody>
      </p:sp>
      <p:sp>
        <p:nvSpPr>
          <p:cNvPr id="18" name="Text Placeholder 25">
            <a:extLst>
              <a:ext uri="{FF2B5EF4-FFF2-40B4-BE49-F238E27FC236}">
                <a16:creationId xmlns:a16="http://schemas.microsoft.com/office/drawing/2014/main" id="{9026801F-C9EB-E143-A0A2-5088A51FAB3E}"/>
              </a:ext>
            </a:extLst>
          </p:cNvPr>
          <p:cNvSpPr>
            <a:spLocks noGrp="1"/>
          </p:cNvSpPr>
          <p:nvPr>
            <p:ph type="body" sz="quarter" idx="14" hasCustomPrompt="1"/>
          </p:nvPr>
        </p:nvSpPr>
        <p:spPr>
          <a:xfrm>
            <a:off x="1491342" y="2609686"/>
            <a:ext cx="1996837" cy="1657514"/>
          </a:xfrm>
          <a:prstGeom prst="rect">
            <a:avLst/>
          </a:prstGeom>
        </p:spPr>
        <p:txBody>
          <a:bodyPr>
            <a:noAutofit/>
          </a:bodyPr>
          <a:lstStyle>
            <a:lvl1pPr marL="0" indent="0" algn="l">
              <a:buFont typeface="Arial" panose="020B0604020202020204" pitchFamily="34" charset="0"/>
              <a:buNone/>
              <a:defRPr sz="1200" b="0" i="0">
                <a:solidFill>
                  <a:srgbClr val="2B285D"/>
                </a:solidFill>
                <a:latin typeface="Gilroy Medium"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Deliverable 1</a:t>
            </a:r>
          </a:p>
          <a:p>
            <a:pPr lvl="0"/>
            <a:endParaRPr lang="en-GB" dirty="0"/>
          </a:p>
          <a:p>
            <a:pPr lvl="0"/>
            <a:r>
              <a:rPr lang="en-GB" dirty="0"/>
              <a:t>Deliverable 2</a:t>
            </a:r>
          </a:p>
          <a:p>
            <a:pPr lvl="0"/>
            <a:endParaRPr lang="en-GB" dirty="0"/>
          </a:p>
          <a:p>
            <a:pPr lvl="0"/>
            <a:r>
              <a:rPr lang="en-GB" dirty="0"/>
              <a:t>Deliverable 3</a:t>
            </a:r>
          </a:p>
        </p:txBody>
      </p:sp>
      <p:sp>
        <p:nvSpPr>
          <p:cNvPr id="19" name="Rounded Rectangle 18">
            <a:extLst>
              <a:ext uri="{FF2B5EF4-FFF2-40B4-BE49-F238E27FC236}">
                <a16:creationId xmlns:a16="http://schemas.microsoft.com/office/drawing/2014/main" id="{CD09914E-8CC8-F844-AAE8-2D5FA8DAF5D3}"/>
              </a:ext>
            </a:extLst>
          </p:cNvPr>
          <p:cNvSpPr/>
          <p:nvPr userDrawn="1"/>
        </p:nvSpPr>
        <p:spPr>
          <a:xfrm>
            <a:off x="8196853" y="1574511"/>
            <a:ext cx="3293587" cy="4020746"/>
          </a:xfrm>
          <a:prstGeom prst="roundRect">
            <a:avLst>
              <a:gd name="adj" fmla="val 9065"/>
            </a:avLst>
          </a:prstGeom>
          <a:solidFill>
            <a:schemeClr val="bg1"/>
          </a:solidFill>
          <a:ln w="19050">
            <a:solidFill>
              <a:srgbClr val="2B2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5">
            <a:extLst>
              <a:ext uri="{FF2B5EF4-FFF2-40B4-BE49-F238E27FC236}">
                <a16:creationId xmlns:a16="http://schemas.microsoft.com/office/drawing/2014/main" id="{766DD9CA-8193-E445-9B25-86F83D03FF98}"/>
              </a:ext>
            </a:extLst>
          </p:cNvPr>
          <p:cNvSpPr>
            <a:spLocks noGrp="1"/>
          </p:cNvSpPr>
          <p:nvPr>
            <p:ph type="body" sz="quarter" idx="15" hasCustomPrompt="1"/>
          </p:nvPr>
        </p:nvSpPr>
        <p:spPr>
          <a:xfrm>
            <a:off x="8703821" y="1876426"/>
            <a:ext cx="2279650" cy="431345"/>
          </a:xfrm>
          <a:prstGeom prst="rect">
            <a:avLst/>
          </a:prstGeom>
        </p:spPr>
        <p:txBody>
          <a:bodyPr>
            <a:noAutofit/>
          </a:bodyPr>
          <a:lstStyle>
            <a:lvl1pPr marL="0" indent="0" algn="ctr">
              <a:buNone/>
              <a:defRPr sz="1800" b="1" i="0">
                <a:solidFill>
                  <a:srgbClr val="2B285D"/>
                </a:solidFill>
                <a:latin typeface="Gilroy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Insert heading</a:t>
            </a:r>
          </a:p>
        </p:txBody>
      </p:sp>
      <p:sp>
        <p:nvSpPr>
          <p:cNvPr id="21" name="Text Placeholder 25">
            <a:extLst>
              <a:ext uri="{FF2B5EF4-FFF2-40B4-BE49-F238E27FC236}">
                <a16:creationId xmlns:a16="http://schemas.microsoft.com/office/drawing/2014/main" id="{24B09789-39CF-E24C-A43D-242A57C53FAD}"/>
              </a:ext>
            </a:extLst>
          </p:cNvPr>
          <p:cNvSpPr>
            <a:spLocks noGrp="1"/>
          </p:cNvSpPr>
          <p:nvPr>
            <p:ph type="body" sz="quarter" idx="16" hasCustomPrompt="1"/>
          </p:nvPr>
        </p:nvSpPr>
        <p:spPr>
          <a:xfrm>
            <a:off x="8703821" y="4863029"/>
            <a:ext cx="2279650" cy="431345"/>
          </a:xfrm>
          <a:prstGeom prst="rect">
            <a:avLst/>
          </a:prstGeom>
        </p:spPr>
        <p:txBody>
          <a:bodyPr>
            <a:noAutofit/>
          </a:bodyPr>
          <a:lstStyle>
            <a:lvl1pPr marL="0" indent="0" algn="ctr">
              <a:buNone/>
              <a:defRPr sz="1800" b="1" i="0">
                <a:solidFill>
                  <a:srgbClr val="2B285D"/>
                </a:solidFill>
                <a:latin typeface="Gilroy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Total: 00k</a:t>
            </a:r>
          </a:p>
        </p:txBody>
      </p:sp>
      <p:sp>
        <p:nvSpPr>
          <p:cNvPr id="22" name="Text Placeholder 25">
            <a:extLst>
              <a:ext uri="{FF2B5EF4-FFF2-40B4-BE49-F238E27FC236}">
                <a16:creationId xmlns:a16="http://schemas.microsoft.com/office/drawing/2014/main" id="{7AF8D8AD-99AC-7E40-88AB-2C4519F55102}"/>
              </a:ext>
            </a:extLst>
          </p:cNvPr>
          <p:cNvSpPr>
            <a:spLocks noGrp="1"/>
          </p:cNvSpPr>
          <p:nvPr>
            <p:ph type="body" sz="quarter" idx="17" hasCustomPrompt="1"/>
          </p:nvPr>
        </p:nvSpPr>
        <p:spPr>
          <a:xfrm>
            <a:off x="8986633" y="2609686"/>
            <a:ext cx="1996837" cy="1657514"/>
          </a:xfrm>
          <a:prstGeom prst="rect">
            <a:avLst/>
          </a:prstGeom>
        </p:spPr>
        <p:txBody>
          <a:bodyPr>
            <a:noAutofit/>
          </a:bodyPr>
          <a:lstStyle>
            <a:lvl1pPr marL="0" indent="0" algn="l">
              <a:buFont typeface="Arial" panose="020B0604020202020204" pitchFamily="34" charset="0"/>
              <a:buNone/>
              <a:defRPr sz="1200" b="0" i="0">
                <a:solidFill>
                  <a:srgbClr val="2B285D"/>
                </a:solidFill>
                <a:latin typeface="Gilroy Medium"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Deliverable 1</a:t>
            </a:r>
          </a:p>
          <a:p>
            <a:pPr lvl="0"/>
            <a:endParaRPr lang="en-GB" dirty="0"/>
          </a:p>
          <a:p>
            <a:pPr lvl="0"/>
            <a:r>
              <a:rPr lang="en-GB" dirty="0"/>
              <a:t>Deliverable 2</a:t>
            </a:r>
          </a:p>
          <a:p>
            <a:pPr lvl="0"/>
            <a:endParaRPr lang="en-GB" dirty="0"/>
          </a:p>
          <a:p>
            <a:pPr lvl="0"/>
            <a:r>
              <a:rPr lang="en-GB" dirty="0"/>
              <a:t>Deliverable 3</a:t>
            </a:r>
          </a:p>
        </p:txBody>
      </p:sp>
      <p:sp>
        <p:nvSpPr>
          <p:cNvPr id="23" name="Rounded Rectangle 22">
            <a:extLst>
              <a:ext uri="{FF2B5EF4-FFF2-40B4-BE49-F238E27FC236}">
                <a16:creationId xmlns:a16="http://schemas.microsoft.com/office/drawing/2014/main" id="{9427A384-B723-634D-A2AE-C5F8F452DA3D}"/>
              </a:ext>
            </a:extLst>
          </p:cNvPr>
          <p:cNvSpPr/>
          <p:nvPr userDrawn="1"/>
        </p:nvSpPr>
        <p:spPr>
          <a:xfrm>
            <a:off x="4277959" y="1574511"/>
            <a:ext cx="3633589" cy="4543260"/>
          </a:xfrm>
          <a:prstGeom prst="roundRect">
            <a:avLst>
              <a:gd name="adj" fmla="val 9065"/>
            </a:avLst>
          </a:prstGeom>
          <a:solidFill>
            <a:srgbClr val="2B285B"/>
          </a:solidFill>
          <a:ln w="19050">
            <a:solidFill>
              <a:srgbClr val="2B28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Text Placeholder 25">
            <a:extLst>
              <a:ext uri="{FF2B5EF4-FFF2-40B4-BE49-F238E27FC236}">
                <a16:creationId xmlns:a16="http://schemas.microsoft.com/office/drawing/2014/main" id="{5EB3AA5F-6B7E-7349-8E11-C9CCD0675577}"/>
              </a:ext>
            </a:extLst>
          </p:cNvPr>
          <p:cNvSpPr>
            <a:spLocks noGrp="1"/>
          </p:cNvSpPr>
          <p:nvPr>
            <p:ph type="body" sz="quarter" idx="18" hasCustomPrompt="1"/>
          </p:nvPr>
        </p:nvSpPr>
        <p:spPr>
          <a:xfrm>
            <a:off x="4954928" y="1878319"/>
            <a:ext cx="2279650" cy="431345"/>
          </a:xfrm>
          <a:prstGeom prst="rect">
            <a:avLst/>
          </a:prstGeom>
        </p:spPr>
        <p:txBody>
          <a:bodyPr>
            <a:noAutofit/>
          </a:bodyPr>
          <a:lstStyle>
            <a:lvl1pPr marL="0" indent="0" algn="ctr">
              <a:buNone/>
              <a:defRPr sz="1800" b="1" i="0">
                <a:solidFill>
                  <a:schemeClr val="bg1"/>
                </a:solidFill>
                <a:latin typeface="Gilroy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Insert heading</a:t>
            </a:r>
          </a:p>
        </p:txBody>
      </p:sp>
      <p:sp>
        <p:nvSpPr>
          <p:cNvPr id="25" name="Text Placeholder 25">
            <a:extLst>
              <a:ext uri="{FF2B5EF4-FFF2-40B4-BE49-F238E27FC236}">
                <a16:creationId xmlns:a16="http://schemas.microsoft.com/office/drawing/2014/main" id="{2CBD6048-0F86-3548-8C68-ACE618007F2D}"/>
              </a:ext>
            </a:extLst>
          </p:cNvPr>
          <p:cNvSpPr>
            <a:spLocks noGrp="1"/>
          </p:cNvSpPr>
          <p:nvPr>
            <p:ph type="body" sz="quarter" idx="19" hasCustomPrompt="1"/>
          </p:nvPr>
        </p:nvSpPr>
        <p:spPr>
          <a:xfrm>
            <a:off x="4954928" y="5066954"/>
            <a:ext cx="2279650" cy="431345"/>
          </a:xfrm>
          <a:prstGeom prst="rect">
            <a:avLst/>
          </a:prstGeom>
        </p:spPr>
        <p:txBody>
          <a:bodyPr>
            <a:noAutofit/>
          </a:bodyPr>
          <a:lstStyle>
            <a:lvl1pPr marL="0" indent="0" algn="ctr">
              <a:buNone/>
              <a:defRPr sz="1800" b="1" i="0">
                <a:solidFill>
                  <a:schemeClr val="bg1"/>
                </a:solidFill>
                <a:latin typeface="Gilroy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Total: 00k</a:t>
            </a:r>
          </a:p>
        </p:txBody>
      </p:sp>
      <p:sp>
        <p:nvSpPr>
          <p:cNvPr id="26" name="Text Placeholder 25">
            <a:extLst>
              <a:ext uri="{FF2B5EF4-FFF2-40B4-BE49-F238E27FC236}">
                <a16:creationId xmlns:a16="http://schemas.microsoft.com/office/drawing/2014/main" id="{750D96EA-79E2-3F47-B4C7-75BB9A5563AC}"/>
              </a:ext>
            </a:extLst>
          </p:cNvPr>
          <p:cNvSpPr>
            <a:spLocks noGrp="1"/>
          </p:cNvSpPr>
          <p:nvPr>
            <p:ph type="body" sz="quarter" idx="20" hasCustomPrompt="1"/>
          </p:nvPr>
        </p:nvSpPr>
        <p:spPr>
          <a:xfrm>
            <a:off x="5116234" y="2609686"/>
            <a:ext cx="2445181" cy="1657514"/>
          </a:xfrm>
          <a:prstGeom prst="rect">
            <a:avLst/>
          </a:prstGeom>
        </p:spPr>
        <p:txBody>
          <a:bodyPr>
            <a:noAutofit/>
          </a:bodyPr>
          <a:lstStyle>
            <a:lvl1pPr marL="0" indent="0" algn="l">
              <a:buFont typeface="Arial" panose="020B0604020202020204" pitchFamily="34" charset="0"/>
              <a:buNone/>
              <a:defRPr sz="1200" b="0" i="0">
                <a:solidFill>
                  <a:schemeClr val="bg1"/>
                </a:solidFill>
                <a:latin typeface="Gilroy Medium"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Deliverable 1</a:t>
            </a:r>
          </a:p>
          <a:p>
            <a:pPr lvl="0"/>
            <a:endParaRPr lang="en-GB" dirty="0"/>
          </a:p>
          <a:p>
            <a:pPr lvl="0"/>
            <a:r>
              <a:rPr lang="en-GB" dirty="0"/>
              <a:t>Deliverable 2</a:t>
            </a:r>
          </a:p>
          <a:p>
            <a:pPr lvl="0"/>
            <a:endParaRPr lang="en-GB" dirty="0"/>
          </a:p>
          <a:p>
            <a:pPr lvl="0"/>
            <a:r>
              <a:rPr lang="en-GB" dirty="0"/>
              <a:t>Deliverable 3</a:t>
            </a:r>
          </a:p>
        </p:txBody>
      </p:sp>
      <p:sp>
        <p:nvSpPr>
          <p:cNvPr id="28" name="Picture Placeholder 27">
            <a:extLst>
              <a:ext uri="{FF2B5EF4-FFF2-40B4-BE49-F238E27FC236}">
                <a16:creationId xmlns:a16="http://schemas.microsoft.com/office/drawing/2014/main" id="{9A707BD9-79B7-9E49-BC31-3D6A0229CDB8}"/>
              </a:ext>
            </a:extLst>
          </p:cNvPr>
          <p:cNvSpPr>
            <a:spLocks noGrp="1"/>
          </p:cNvSpPr>
          <p:nvPr>
            <p:ph type="pic" sz="quarter" idx="21" hasCustomPrompt="1"/>
          </p:nvPr>
        </p:nvSpPr>
        <p:spPr>
          <a:xfrm>
            <a:off x="4628258" y="2609686"/>
            <a:ext cx="345324" cy="226115"/>
          </a:xfrm>
        </p:spPr>
        <p:txBody>
          <a:bodyPr>
            <a:noAutofit/>
          </a:bodyPr>
          <a:lstStyle>
            <a:lvl1pPr marL="0" indent="0">
              <a:buNone/>
              <a:defRPr sz="800">
                <a:solidFill>
                  <a:schemeClr val="bg1"/>
                </a:solidFill>
              </a:defRPr>
            </a:lvl1pPr>
          </a:lstStyle>
          <a:p>
            <a:r>
              <a:rPr lang="en-US" dirty="0"/>
              <a:t>Tick</a:t>
            </a:r>
          </a:p>
        </p:txBody>
      </p:sp>
      <p:sp>
        <p:nvSpPr>
          <p:cNvPr id="29" name="Picture Placeholder 27">
            <a:extLst>
              <a:ext uri="{FF2B5EF4-FFF2-40B4-BE49-F238E27FC236}">
                <a16:creationId xmlns:a16="http://schemas.microsoft.com/office/drawing/2014/main" id="{5B505FC1-D9ED-B54E-8D65-84AA7FD46C53}"/>
              </a:ext>
            </a:extLst>
          </p:cNvPr>
          <p:cNvSpPr>
            <a:spLocks noGrp="1"/>
          </p:cNvSpPr>
          <p:nvPr>
            <p:ph type="pic" sz="quarter" idx="22" hasCustomPrompt="1"/>
          </p:nvPr>
        </p:nvSpPr>
        <p:spPr>
          <a:xfrm>
            <a:off x="4628258" y="3212328"/>
            <a:ext cx="345324" cy="226115"/>
          </a:xfrm>
        </p:spPr>
        <p:txBody>
          <a:bodyPr>
            <a:noAutofit/>
          </a:bodyPr>
          <a:lstStyle>
            <a:lvl1pPr marL="0" indent="0">
              <a:buNone/>
              <a:defRPr sz="800">
                <a:solidFill>
                  <a:schemeClr val="bg1"/>
                </a:solidFill>
              </a:defRPr>
            </a:lvl1pPr>
          </a:lstStyle>
          <a:p>
            <a:r>
              <a:rPr lang="en-US" dirty="0"/>
              <a:t>Tick</a:t>
            </a:r>
          </a:p>
        </p:txBody>
      </p:sp>
      <p:sp>
        <p:nvSpPr>
          <p:cNvPr id="30" name="Picture Placeholder 27">
            <a:extLst>
              <a:ext uri="{FF2B5EF4-FFF2-40B4-BE49-F238E27FC236}">
                <a16:creationId xmlns:a16="http://schemas.microsoft.com/office/drawing/2014/main" id="{BF4DAC48-D89D-204F-A372-5E65B9028D16}"/>
              </a:ext>
            </a:extLst>
          </p:cNvPr>
          <p:cNvSpPr>
            <a:spLocks noGrp="1"/>
          </p:cNvSpPr>
          <p:nvPr>
            <p:ph type="pic" sz="quarter" idx="23" hasCustomPrompt="1"/>
          </p:nvPr>
        </p:nvSpPr>
        <p:spPr>
          <a:xfrm>
            <a:off x="4628258" y="3836292"/>
            <a:ext cx="345324" cy="226115"/>
          </a:xfrm>
        </p:spPr>
        <p:txBody>
          <a:bodyPr>
            <a:noAutofit/>
          </a:bodyPr>
          <a:lstStyle>
            <a:lvl1pPr marL="0" indent="0">
              <a:buNone/>
              <a:defRPr sz="800">
                <a:solidFill>
                  <a:schemeClr val="bg1"/>
                </a:solidFill>
              </a:defRPr>
            </a:lvl1pPr>
          </a:lstStyle>
          <a:p>
            <a:r>
              <a:rPr lang="en-US" dirty="0"/>
              <a:t>Tick</a:t>
            </a:r>
          </a:p>
        </p:txBody>
      </p:sp>
      <p:sp>
        <p:nvSpPr>
          <p:cNvPr id="34" name="Picture Placeholder 27">
            <a:extLst>
              <a:ext uri="{FF2B5EF4-FFF2-40B4-BE49-F238E27FC236}">
                <a16:creationId xmlns:a16="http://schemas.microsoft.com/office/drawing/2014/main" id="{1FC815BD-1EB5-714E-9F72-1E3D5ED601B7}"/>
              </a:ext>
            </a:extLst>
          </p:cNvPr>
          <p:cNvSpPr>
            <a:spLocks noGrp="1"/>
          </p:cNvSpPr>
          <p:nvPr>
            <p:ph type="pic" sz="quarter" idx="24" hasCustomPrompt="1"/>
          </p:nvPr>
        </p:nvSpPr>
        <p:spPr>
          <a:xfrm>
            <a:off x="1033375" y="2615890"/>
            <a:ext cx="345324" cy="226115"/>
          </a:xfrm>
        </p:spPr>
        <p:txBody>
          <a:bodyPr>
            <a:noAutofit/>
          </a:bodyPr>
          <a:lstStyle>
            <a:lvl1pPr marL="0" indent="0">
              <a:buNone/>
              <a:defRPr sz="800">
                <a:solidFill>
                  <a:srgbClr val="2B285D"/>
                </a:solidFill>
              </a:defRPr>
            </a:lvl1pPr>
          </a:lstStyle>
          <a:p>
            <a:r>
              <a:rPr lang="en-US" dirty="0"/>
              <a:t>Tick</a:t>
            </a:r>
          </a:p>
        </p:txBody>
      </p:sp>
      <p:sp>
        <p:nvSpPr>
          <p:cNvPr id="35" name="Picture Placeholder 27">
            <a:extLst>
              <a:ext uri="{FF2B5EF4-FFF2-40B4-BE49-F238E27FC236}">
                <a16:creationId xmlns:a16="http://schemas.microsoft.com/office/drawing/2014/main" id="{DF16CF1E-861D-2249-8BB1-3F1FA63CAEE1}"/>
              </a:ext>
            </a:extLst>
          </p:cNvPr>
          <p:cNvSpPr>
            <a:spLocks noGrp="1"/>
          </p:cNvSpPr>
          <p:nvPr>
            <p:ph type="pic" sz="quarter" idx="25" hasCustomPrompt="1"/>
          </p:nvPr>
        </p:nvSpPr>
        <p:spPr>
          <a:xfrm>
            <a:off x="1033375" y="3218532"/>
            <a:ext cx="345324" cy="226115"/>
          </a:xfrm>
        </p:spPr>
        <p:txBody>
          <a:bodyPr>
            <a:noAutofit/>
          </a:bodyPr>
          <a:lstStyle>
            <a:lvl1pPr marL="0" indent="0">
              <a:buNone/>
              <a:defRPr sz="800">
                <a:solidFill>
                  <a:srgbClr val="2B285D"/>
                </a:solidFill>
              </a:defRPr>
            </a:lvl1pPr>
          </a:lstStyle>
          <a:p>
            <a:r>
              <a:rPr lang="en-US" dirty="0"/>
              <a:t>Tick</a:t>
            </a:r>
          </a:p>
        </p:txBody>
      </p:sp>
      <p:sp>
        <p:nvSpPr>
          <p:cNvPr id="36" name="Picture Placeholder 27">
            <a:extLst>
              <a:ext uri="{FF2B5EF4-FFF2-40B4-BE49-F238E27FC236}">
                <a16:creationId xmlns:a16="http://schemas.microsoft.com/office/drawing/2014/main" id="{FCA54242-AB72-C546-9193-1DC5941F83B9}"/>
              </a:ext>
            </a:extLst>
          </p:cNvPr>
          <p:cNvSpPr>
            <a:spLocks noGrp="1"/>
          </p:cNvSpPr>
          <p:nvPr>
            <p:ph type="pic" sz="quarter" idx="26" hasCustomPrompt="1"/>
          </p:nvPr>
        </p:nvSpPr>
        <p:spPr>
          <a:xfrm>
            <a:off x="1033375" y="3842496"/>
            <a:ext cx="345324" cy="226115"/>
          </a:xfrm>
        </p:spPr>
        <p:txBody>
          <a:bodyPr>
            <a:noAutofit/>
          </a:bodyPr>
          <a:lstStyle>
            <a:lvl1pPr marL="0" indent="0">
              <a:buNone/>
              <a:defRPr sz="800">
                <a:solidFill>
                  <a:srgbClr val="2B285D"/>
                </a:solidFill>
              </a:defRPr>
            </a:lvl1pPr>
          </a:lstStyle>
          <a:p>
            <a:r>
              <a:rPr lang="en-US" dirty="0"/>
              <a:t>Tick</a:t>
            </a:r>
          </a:p>
        </p:txBody>
      </p:sp>
      <p:sp>
        <p:nvSpPr>
          <p:cNvPr id="37" name="Picture Placeholder 27">
            <a:extLst>
              <a:ext uri="{FF2B5EF4-FFF2-40B4-BE49-F238E27FC236}">
                <a16:creationId xmlns:a16="http://schemas.microsoft.com/office/drawing/2014/main" id="{5935E3B3-6082-0F44-ACCA-B6EDACBE3EE5}"/>
              </a:ext>
            </a:extLst>
          </p:cNvPr>
          <p:cNvSpPr>
            <a:spLocks noGrp="1"/>
          </p:cNvSpPr>
          <p:nvPr>
            <p:ph type="pic" sz="quarter" idx="27" hasCustomPrompt="1"/>
          </p:nvPr>
        </p:nvSpPr>
        <p:spPr>
          <a:xfrm>
            <a:off x="8528666" y="2609686"/>
            <a:ext cx="345324" cy="226115"/>
          </a:xfrm>
        </p:spPr>
        <p:txBody>
          <a:bodyPr>
            <a:noAutofit/>
          </a:bodyPr>
          <a:lstStyle>
            <a:lvl1pPr marL="0" indent="0">
              <a:buNone/>
              <a:defRPr sz="800">
                <a:solidFill>
                  <a:srgbClr val="2B285D"/>
                </a:solidFill>
              </a:defRPr>
            </a:lvl1pPr>
          </a:lstStyle>
          <a:p>
            <a:r>
              <a:rPr lang="en-US" dirty="0"/>
              <a:t>Tick</a:t>
            </a:r>
          </a:p>
        </p:txBody>
      </p:sp>
      <p:sp>
        <p:nvSpPr>
          <p:cNvPr id="38" name="Picture Placeholder 27">
            <a:extLst>
              <a:ext uri="{FF2B5EF4-FFF2-40B4-BE49-F238E27FC236}">
                <a16:creationId xmlns:a16="http://schemas.microsoft.com/office/drawing/2014/main" id="{B75D39F8-50CA-7A49-880F-AAB087A7C759}"/>
              </a:ext>
            </a:extLst>
          </p:cNvPr>
          <p:cNvSpPr>
            <a:spLocks noGrp="1"/>
          </p:cNvSpPr>
          <p:nvPr>
            <p:ph type="pic" sz="quarter" idx="28" hasCustomPrompt="1"/>
          </p:nvPr>
        </p:nvSpPr>
        <p:spPr>
          <a:xfrm>
            <a:off x="8528666" y="3212328"/>
            <a:ext cx="345324" cy="226115"/>
          </a:xfrm>
        </p:spPr>
        <p:txBody>
          <a:bodyPr>
            <a:noAutofit/>
          </a:bodyPr>
          <a:lstStyle>
            <a:lvl1pPr marL="0" indent="0">
              <a:buNone/>
              <a:defRPr sz="800">
                <a:solidFill>
                  <a:srgbClr val="2B285D"/>
                </a:solidFill>
              </a:defRPr>
            </a:lvl1pPr>
          </a:lstStyle>
          <a:p>
            <a:r>
              <a:rPr lang="en-US" dirty="0"/>
              <a:t>Tick</a:t>
            </a:r>
          </a:p>
        </p:txBody>
      </p:sp>
      <p:sp>
        <p:nvSpPr>
          <p:cNvPr id="39" name="Picture Placeholder 27">
            <a:extLst>
              <a:ext uri="{FF2B5EF4-FFF2-40B4-BE49-F238E27FC236}">
                <a16:creationId xmlns:a16="http://schemas.microsoft.com/office/drawing/2014/main" id="{22DC0762-5E78-1545-B364-BBC356834FE1}"/>
              </a:ext>
            </a:extLst>
          </p:cNvPr>
          <p:cNvSpPr>
            <a:spLocks noGrp="1"/>
          </p:cNvSpPr>
          <p:nvPr>
            <p:ph type="pic" sz="quarter" idx="29" hasCustomPrompt="1"/>
          </p:nvPr>
        </p:nvSpPr>
        <p:spPr>
          <a:xfrm>
            <a:off x="8528666" y="3836292"/>
            <a:ext cx="345324" cy="226115"/>
          </a:xfrm>
        </p:spPr>
        <p:txBody>
          <a:bodyPr>
            <a:noAutofit/>
          </a:bodyPr>
          <a:lstStyle>
            <a:lvl1pPr marL="0" indent="0">
              <a:buNone/>
              <a:defRPr sz="800">
                <a:solidFill>
                  <a:srgbClr val="2B285D"/>
                </a:solidFill>
              </a:defRPr>
            </a:lvl1pPr>
          </a:lstStyle>
          <a:p>
            <a:r>
              <a:rPr lang="en-US" dirty="0"/>
              <a:t>Tick</a:t>
            </a:r>
          </a:p>
        </p:txBody>
      </p:sp>
    </p:spTree>
    <p:extLst>
      <p:ext uri="{BB962C8B-B14F-4D97-AF65-F5344CB8AC3E}">
        <p14:creationId xmlns:p14="http://schemas.microsoft.com/office/powerpoint/2010/main" val="14248434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182884FE-3529-8943-8832-AD8956EF8073}"/>
              </a:ext>
            </a:extLst>
          </p:cNvPr>
          <p:cNvSpPr>
            <a:spLocks noGrp="1"/>
          </p:cNvSpPr>
          <p:nvPr>
            <p:ph type="pic" sz="quarter" idx="12" hasCustomPrompt="1"/>
          </p:nvPr>
        </p:nvSpPr>
        <p:spPr>
          <a:xfrm>
            <a:off x="10436087" y="328626"/>
            <a:ext cx="1368282" cy="486384"/>
          </a:xfrm>
          <a:prstGeom prst="rect">
            <a:avLst/>
          </a:prstGeo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Oval 7">
            <a:extLst>
              <a:ext uri="{FF2B5EF4-FFF2-40B4-BE49-F238E27FC236}">
                <a16:creationId xmlns:a16="http://schemas.microsoft.com/office/drawing/2014/main" id="{B9E7C98C-B2DF-8247-8A96-662AA0134ACD}"/>
              </a:ext>
            </a:extLst>
          </p:cNvPr>
          <p:cNvSpPr/>
          <p:nvPr userDrawn="1"/>
        </p:nvSpPr>
        <p:spPr>
          <a:xfrm>
            <a:off x="7456656" y="4211759"/>
            <a:ext cx="4347713" cy="4335435"/>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148877ED-FA59-6641-AC36-9AC55DDB1D6A}"/>
              </a:ext>
            </a:extLst>
          </p:cNvPr>
          <p:cNvSpPr/>
          <p:nvPr userDrawn="1"/>
        </p:nvSpPr>
        <p:spPr>
          <a:xfrm>
            <a:off x="8865231" y="4856064"/>
            <a:ext cx="3501654" cy="576691"/>
          </a:xfrm>
          <a:prstGeom prst="roundRect">
            <a:avLst/>
          </a:prstGeom>
          <a:solidFill>
            <a:srgbClr val="2B28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91EF579-F931-FE40-B248-361B52D60854}"/>
              </a:ext>
            </a:extLst>
          </p:cNvPr>
          <p:cNvSpPr/>
          <p:nvPr userDrawn="1"/>
        </p:nvSpPr>
        <p:spPr>
          <a:xfrm>
            <a:off x="-1038672" y="-1166169"/>
            <a:ext cx="2338942" cy="2332337"/>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1">
            <a:extLst>
              <a:ext uri="{FF2B5EF4-FFF2-40B4-BE49-F238E27FC236}">
                <a16:creationId xmlns:a16="http://schemas.microsoft.com/office/drawing/2014/main" id="{F481DCD1-B06A-8F4E-B0DD-58959F966366}"/>
              </a:ext>
            </a:extLst>
          </p:cNvPr>
          <p:cNvSpPr txBox="1">
            <a:spLocks/>
          </p:cNvSpPr>
          <p:nvPr userDrawn="1"/>
        </p:nvSpPr>
        <p:spPr>
          <a:xfrm>
            <a:off x="2312843" y="1252038"/>
            <a:ext cx="9101970" cy="2579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000" b="1" i="0" kern="1200">
                <a:solidFill>
                  <a:srgbClr val="4A4A4A"/>
                </a:solidFill>
                <a:latin typeface="Gilroy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2B245E"/>
                </a:solidFill>
                <a:effectLst/>
                <a:uLnTx/>
                <a:uFillTx/>
                <a:latin typeface="Gilroy ExtraBold" pitchFamily="2" charset="77"/>
                <a:ea typeface="+mn-ea"/>
                <a:cs typeface="+mn-cs"/>
              </a:rPr>
              <a:t>W1	W2	W3	W4	W5	W6	W7	W8	W9	W10</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2B245E"/>
              </a:solidFill>
              <a:effectLst/>
              <a:uLnTx/>
              <a:uFillTx/>
              <a:latin typeface="Gilroy ExtraBold" pitchFamily="2" charset="77"/>
              <a:ea typeface="+mn-ea"/>
              <a:cs typeface="+mn-cs"/>
            </a:endParaRPr>
          </a:p>
        </p:txBody>
      </p:sp>
      <p:sp>
        <p:nvSpPr>
          <p:cNvPr id="12" name="Rounded Rectangle 11">
            <a:extLst>
              <a:ext uri="{FF2B5EF4-FFF2-40B4-BE49-F238E27FC236}">
                <a16:creationId xmlns:a16="http://schemas.microsoft.com/office/drawing/2014/main" id="{BED24CDC-638B-7B47-82BB-769662B044D4}"/>
              </a:ext>
            </a:extLst>
          </p:cNvPr>
          <p:cNvSpPr/>
          <p:nvPr userDrawn="1"/>
        </p:nvSpPr>
        <p:spPr>
          <a:xfrm>
            <a:off x="2312842" y="2445815"/>
            <a:ext cx="2349099" cy="576691"/>
          </a:xfrm>
          <a:prstGeom prst="roundRect">
            <a:avLst/>
          </a:prstGeom>
          <a:solidFill>
            <a:srgbClr val="2B28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EA48154-AB46-3B41-8D09-5178BFC11A97}"/>
              </a:ext>
            </a:extLst>
          </p:cNvPr>
          <p:cNvSpPr txBox="1"/>
          <p:nvPr userDrawn="1"/>
        </p:nvSpPr>
        <p:spPr>
          <a:xfrm>
            <a:off x="2309895" y="2512036"/>
            <a:ext cx="23520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Gilroy Medium" pitchFamily="2" charset="77"/>
                <a:ea typeface="+mn-ea"/>
                <a:cs typeface="+mn-cs"/>
              </a:rPr>
              <a:t>Behavioural Audit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Gilroy Medium" pitchFamily="2" charset="77"/>
                <a:ea typeface="+mn-ea"/>
                <a:cs typeface="+mn-cs"/>
              </a:rPr>
              <a:t>3 weeks</a:t>
            </a:r>
          </a:p>
        </p:txBody>
      </p:sp>
      <p:sp>
        <p:nvSpPr>
          <p:cNvPr id="14" name="Rounded Rectangle 13">
            <a:extLst>
              <a:ext uri="{FF2B5EF4-FFF2-40B4-BE49-F238E27FC236}">
                <a16:creationId xmlns:a16="http://schemas.microsoft.com/office/drawing/2014/main" id="{D9097351-68D9-454B-B116-5800609DD7A2}"/>
              </a:ext>
            </a:extLst>
          </p:cNvPr>
          <p:cNvSpPr/>
          <p:nvPr userDrawn="1"/>
        </p:nvSpPr>
        <p:spPr>
          <a:xfrm>
            <a:off x="5749409" y="3602910"/>
            <a:ext cx="2536213" cy="576691"/>
          </a:xfrm>
          <a:prstGeom prst="roundRect">
            <a:avLst/>
          </a:prstGeom>
          <a:solidFill>
            <a:srgbClr val="2B285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B6E38F0-A98F-E247-ADD6-86DCE05CA22C}"/>
              </a:ext>
            </a:extLst>
          </p:cNvPr>
          <p:cNvSpPr txBox="1"/>
          <p:nvPr userDrawn="1"/>
        </p:nvSpPr>
        <p:spPr>
          <a:xfrm>
            <a:off x="5984698" y="3660422"/>
            <a:ext cx="20656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Gilroy Medium" pitchFamily="2" charset="77"/>
                <a:ea typeface="+mn-ea"/>
                <a:cs typeface="+mn-cs"/>
              </a:rPr>
              <a:t>Behavioural 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Gilroy Medium" pitchFamily="2" charset="77"/>
                <a:ea typeface="+mn-ea"/>
                <a:cs typeface="+mn-cs"/>
              </a:rPr>
              <a:t>3 weeks</a:t>
            </a:r>
          </a:p>
        </p:txBody>
      </p:sp>
      <p:pic>
        <p:nvPicPr>
          <p:cNvPr id="16" name="Picture 15">
            <a:extLst>
              <a:ext uri="{FF2B5EF4-FFF2-40B4-BE49-F238E27FC236}">
                <a16:creationId xmlns:a16="http://schemas.microsoft.com/office/drawing/2014/main" id="{96CF885F-87E7-8D48-BE1F-741F30BA770C}"/>
              </a:ext>
            </a:extLst>
          </p:cNvPr>
          <p:cNvPicPr>
            <a:picLocks noChangeAspect="1"/>
          </p:cNvPicPr>
          <p:nvPr userDrawn="1"/>
        </p:nvPicPr>
        <p:blipFill>
          <a:blip r:embed="rId2"/>
          <a:stretch>
            <a:fillRect/>
          </a:stretch>
        </p:blipFill>
        <p:spPr>
          <a:xfrm>
            <a:off x="735594" y="2190059"/>
            <a:ext cx="1284039" cy="1099285"/>
          </a:xfrm>
          <a:prstGeom prst="rect">
            <a:avLst/>
          </a:prstGeom>
        </p:spPr>
      </p:pic>
      <p:pic>
        <p:nvPicPr>
          <p:cNvPr id="17" name="Picture 16">
            <a:extLst>
              <a:ext uri="{FF2B5EF4-FFF2-40B4-BE49-F238E27FC236}">
                <a16:creationId xmlns:a16="http://schemas.microsoft.com/office/drawing/2014/main" id="{F096DD69-9DE0-CA4A-AFE0-C3544DDB0C45}"/>
              </a:ext>
            </a:extLst>
          </p:cNvPr>
          <p:cNvPicPr>
            <a:picLocks noChangeAspect="1"/>
          </p:cNvPicPr>
          <p:nvPr userDrawn="1"/>
        </p:nvPicPr>
        <p:blipFill>
          <a:blip r:embed="rId3"/>
          <a:stretch>
            <a:fillRect/>
          </a:stretch>
        </p:blipFill>
        <p:spPr>
          <a:xfrm>
            <a:off x="759447" y="3405584"/>
            <a:ext cx="1273339" cy="1099285"/>
          </a:xfrm>
          <a:prstGeom prst="rect">
            <a:avLst/>
          </a:prstGeom>
        </p:spPr>
      </p:pic>
      <p:sp>
        <p:nvSpPr>
          <p:cNvPr id="18" name="Oval 17">
            <a:extLst>
              <a:ext uri="{FF2B5EF4-FFF2-40B4-BE49-F238E27FC236}">
                <a16:creationId xmlns:a16="http://schemas.microsoft.com/office/drawing/2014/main" id="{06E104E4-06A1-E94C-9AC7-8D0F80452554}"/>
              </a:ext>
            </a:extLst>
          </p:cNvPr>
          <p:cNvSpPr/>
          <p:nvPr userDrawn="1"/>
        </p:nvSpPr>
        <p:spPr>
          <a:xfrm>
            <a:off x="799203" y="4763411"/>
            <a:ext cx="935665" cy="896902"/>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16C12A2-029F-E848-BD62-7AE5F574322E}"/>
              </a:ext>
            </a:extLst>
          </p:cNvPr>
          <p:cNvPicPr>
            <a:picLocks noChangeAspect="1"/>
          </p:cNvPicPr>
          <p:nvPr userDrawn="1"/>
        </p:nvPicPr>
        <p:blipFill>
          <a:blip r:embed="rId4"/>
          <a:stretch>
            <a:fillRect/>
          </a:stretch>
        </p:blipFill>
        <p:spPr>
          <a:xfrm>
            <a:off x="1193354" y="4669653"/>
            <a:ext cx="856945" cy="856945"/>
          </a:xfrm>
          <a:prstGeom prst="rect">
            <a:avLst/>
          </a:prstGeom>
        </p:spPr>
      </p:pic>
      <p:sp>
        <p:nvSpPr>
          <p:cNvPr id="20" name="Rectangle 19">
            <a:extLst>
              <a:ext uri="{FF2B5EF4-FFF2-40B4-BE49-F238E27FC236}">
                <a16:creationId xmlns:a16="http://schemas.microsoft.com/office/drawing/2014/main" id="{10DF7E55-743F-E043-8857-B5B41A745E41}"/>
              </a:ext>
            </a:extLst>
          </p:cNvPr>
          <p:cNvSpPr/>
          <p:nvPr userDrawn="1"/>
        </p:nvSpPr>
        <p:spPr>
          <a:xfrm>
            <a:off x="799203" y="437666"/>
            <a:ext cx="730653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4A4A"/>
                </a:solidFill>
                <a:effectLst/>
                <a:uLnTx/>
                <a:uFillTx/>
                <a:latin typeface="Gilroy ExtraBold" pitchFamily="2" charset="77"/>
                <a:ea typeface="Avenir Book" charset="0"/>
                <a:cs typeface="Avenir Book" charset="0"/>
              </a:rPr>
              <a:t>Project timelines</a:t>
            </a:r>
            <a:endParaRPr kumimoji="0" lang="en-US" sz="3200" b="0" i="0" u="none" strike="noStrike" kern="1200" cap="none" spc="0" normalizeH="0" baseline="0" noProof="0" dirty="0">
              <a:ln>
                <a:noFill/>
              </a:ln>
              <a:solidFill>
                <a:srgbClr val="4A4A4A"/>
              </a:solidFill>
              <a:effectLst/>
              <a:uLnTx/>
              <a:uFillTx/>
              <a:latin typeface="Gilroy Medium" pitchFamily="2" charset="77"/>
              <a:ea typeface="Avenir Book" charset="0"/>
              <a:cs typeface="Avenir Book" charset="0"/>
            </a:endParaRPr>
          </a:p>
        </p:txBody>
      </p:sp>
      <p:sp>
        <p:nvSpPr>
          <p:cNvPr id="21" name="TextBox 20">
            <a:extLst>
              <a:ext uri="{FF2B5EF4-FFF2-40B4-BE49-F238E27FC236}">
                <a16:creationId xmlns:a16="http://schemas.microsoft.com/office/drawing/2014/main" id="{744F4A54-22D6-5448-9E86-ECA26EB83C5D}"/>
              </a:ext>
            </a:extLst>
          </p:cNvPr>
          <p:cNvSpPr txBox="1"/>
          <p:nvPr userDrawn="1"/>
        </p:nvSpPr>
        <p:spPr>
          <a:xfrm>
            <a:off x="9304609" y="4913576"/>
            <a:ext cx="16940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ilroy Medium" pitchFamily="2" charset="77"/>
                <a:ea typeface="+mn-ea"/>
                <a:cs typeface="+mn-cs"/>
              </a:rPr>
              <a:t>Experimental 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Gilroy Medium" pitchFamily="2" charset="77"/>
                <a:ea typeface="+mn-ea"/>
                <a:cs typeface="+mn-cs"/>
              </a:rPr>
              <a:t>6 weeks</a:t>
            </a:r>
          </a:p>
        </p:txBody>
      </p:sp>
      <p:sp>
        <p:nvSpPr>
          <p:cNvPr id="22" name="TextBox 21">
            <a:extLst>
              <a:ext uri="{FF2B5EF4-FFF2-40B4-BE49-F238E27FC236}">
                <a16:creationId xmlns:a16="http://schemas.microsoft.com/office/drawing/2014/main" id="{AF58A183-E37D-CF45-8CE5-5AD6D2B96394}"/>
              </a:ext>
            </a:extLst>
          </p:cNvPr>
          <p:cNvSpPr txBox="1"/>
          <p:nvPr userDrawn="1"/>
        </p:nvSpPr>
        <p:spPr>
          <a:xfrm>
            <a:off x="2352852" y="1984150"/>
            <a:ext cx="11062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Gilroy Medium" pitchFamily="2" charset="77"/>
                <a:ea typeface="+mn-ea"/>
                <a:cs typeface="+mn-cs"/>
              </a:rPr>
              <a:t>Lit Review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Gilroy Medium" pitchFamily="2" charset="77"/>
                <a:ea typeface="+mn-ea"/>
                <a:cs typeface="+mn-cs"/>
              </a:rPr>
              <a:t>1 week</a:t>
            </a:r>
          </a:p>
        </p:txBody>
      </p:sp>
      <p:pic>
        <p:nvPicPr>
          <p:cNvPr id="24" name="Graphic 23">
            <a:extLst>
              <a:ext uri="{FF2B5EF4-FFF2-40B4-BE49-F238E27FC236}">
                <a16:creationId xmlns:a16="http://schemas.microsoft.com/office/drawing/2014/main" id="{AD09DDB2-AC97-2B4A-85B4-3913E8638E0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0892" y="6374743"/>
            <a:ext cx="834864" cy="261793"/>
          </a:xfrm>
          <a:prstGeom prst="rect">
            <a:avLst/>
          </a:prstGeom>
        </p:spPr>
      </p:pic>
    </p:spTree>
    <p:extLst>
      <p:ext uri="{BB962C8B-B14F-4D97-AF65-F5344CB8AC3E}">
        <p14:creationId xmlns:p14="http://schemas.microsoft.com/office/powerpoint/2010/main" val="1351499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2A060-928E-4968-BA4B-82FCC452B6B6}"/>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A07CAAC8-DD85-326C-4478-822D4B45D551}"/>
              </a:ext>
            </a:extLst>
          </p:cNvPr>
          <p:cNvSpPr txBox="1"/>
          <p:nvPr userDrawn="1"/>
        </p:nvSpPr>
        <p:spPr>
          <a:xfrm>
            <a:off x="9552384" y="6477733"/>
            <a:ext cx="2395219" cy="253916"/>
          </a:xfrm>
          <a:prstGeom prst="rect">
            <a:avLst/>
          </a:prstGeom>
          <a:noFill/>
        </p:spPr>
        <p:txBody>
          <a:bodyPr wrap="square" rtlCol="0">
            <a:spAutoFit/>
          </a:bodyPr>
          <a:lstStyle/>
          <a:p>
            <a:pPr algn="r"/>
            <a:r>
              <a:rPr lang="en-GB" sz="1050" dirty="0"/>
              <a:t>@AnnmarieHanlon</a:t>
            </a:r>
          </a:p>
        </p:txBody>
      </p:sp>
    </p:spTree>
    <p:extLst>
      <p:ext uri="{BB962C8B-B14F-4D97-AF65-F5344CB8AC3E}">
        <p14:creationId xmlns:p14="http://schemas.microsoft.com/office/powerpoint/2010/main" val="27751241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35C3876E-BD71-E647-9A6B-6298B579DFC7}"/>
              </a:ext>
            </a:extLst>
          </p:cNvPr>
          <p:cNvSpPr>
            <a:spLocks noGrp="1"/>
          </p:cNvSpPr>
          <p:nvPr>
            <p:ph type="pic" sz="quarter" idx="12" hasCustomPrompt="1"/>
          </p:nvPr>
        </p:nvSpPr>
        <p:spPr>
          <a:xfrm>
            <a:off x="10436087" y="328626"/>
            <a:ext cx="1368282" cy="486384"/>
          </a:xfrm>
          <a:prstGeom prst="rect">
            <a:avLst/>
          </a:prstGeom>
        </p:spPr>
        <p:txBody>
          <a:bodyPr>
            <a:normAutofit/>
          </a:bodyPr>
          <a:lstStyle>
            <a:lvl1pPr marL="0" indent="0" algn="ctr">
              <a:buNone/>
              <a:defRPr sz="1800" b="0" i="0">
                <a:latin typeface="Gilroy Light" pitchFamily="2" charset="77"/>
              </a:defRPr>
            </a:lvl1pPr>
          </a:lstStyle>
          <a:p>
            <a:r>
              <a:rPr lang="en-GB" dirty="0"/>
              <a:t>Client Logo</a:t>
            </a:r>
          </a:p>
        </p:txBody>
      </p:sp>
      <p:sp>
        <p:nvSpPr>
          <p:cNvPr id="7" name="Oval 6">
            <a:extLst>
              <a:ext uri="{FF2B5EF4-FFF2-40B4-BE49-F238E27FC236}">
                <a16:creationId xmlns:a16="http://schemas.microsoft.com/office/drawing/2014/main" id="{218DADA3-3762-564E-8E76-77333A126718}"/>
              </a:ext>
            </a:extLst>
          </p:cNvPr>
          <p:cNvSpPr/>
          <p:nvPr userDrawn="1"/>
        </p:nvSpPr>
        <p:spPr>
          <a:xfrm>
            <a:off x="7456656" y="4211759"/>
            <a:ext cx="4347713" cy="4335435"/>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16930BE9-2BC8-514D-9F4B-1F0A88F3691F}"/>
              </a:ext>
            </a:extLst>
          </p:cNvPr>
          <p:cNvSpPr/>
          <p:nvPr userDrawn="1"/>
        </p:nvSpPr>
        <p:spPr>
          <a:xfrm>
            <a:off x="-1038672" y="-1166169"/>
            <a:ext cx="2338942" cy="2332337"/>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
            <a:extLst>
              <a:ext uri="{FF2B5EF4-FFF2-40B4-BE49-F238E27FC236}">
                <a16:creationId xmlns:a16="http://schemas.microsoft.com/office/drawing/2014/main" id="{FA69CCAE-1ED5-F347-8712-69E402DDA2AE}"/>
              </a:ext>
            </a:extLst>
          </p:cNvPr>
          <p:cNvSpPr txBox="1">
            <a:spLocks/>
          </p:cNvSpPr>
          <p:nvPr userDrawn="1"/>
        </p:nvSpPr>
        <p:spPr>
          <a:xfrm>
            <a:off x="2312843" y="1252038"/>
            <a:ext cx="9101970" cy="2579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000" b="1" i="0" kern="1200">
                <a:solidFill>
                  <a:srgbClr val="4A4A4A"/>
                </a:solidFill>
                <a:latin typeface="Gilroy Extra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2B245E"/>
                </a:solidFill>
                <a:effectLst/>
                <a:uLnTx/>
                <a:uFillTx/>
                <a:latin typeface="Gilroy ExtraBold" pitchFamily="2" charset="77"/>
                <a:ea typeface="+mn-ea"/>
                <a:cs typeface="+mn-cs"/>
              </a:rPr>
              <a:t>W1	W2	W3	W4	W5	W6	W7	W8	W9	W10</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2B245E"/>
              </a:solidFill>
              <a:effectLst/>
              <a:uLnTx/>
              <a:uFillTx/>
              <a:latin typeface="Gilroy ExtraBold" pitchFamily="2" charset="77"/>
              <a:ea typeface="+mn-ea"/>
              <a:cs typeface="+mn-cs"/>
            </a:endParaRPr>
          </a:p>
        </p:txBody>
      </p:sp>
      <p:sp>
        <p:nvSpPr>
          <p:cNvPr id="17" name="Oval 16">
            <a:extLst>
              <a:ext uri="{FF2B5EF4-FFF2-40B4-BE49-F238E27FC236}">
                <a16:creationId xmlns:a16="http://schemas.microsoft.com/office/drawing/2014/main" id="{46274FFF-D1D5-8545-9DCD-D02DA73CF09E}"/>
              </a:ext>
            </a:extLst>
          </p:cNvPr>
          <p:cNvSpPr/>
          <p:nvPr userDrawn="1"/>
        </p:nvSpPr>
        <p:spPr>
          <a:xfrm>
            <a:off x="799203" y="4763411"/>
            <a:ext cx="935665" cy="896902"/>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1821E56-FA70-3248-A9C2-E51FFE565971}"/>
              </a:ext>
            </a:extLst>
          </p:cNvPr>
          <p:cNvSpPr/>
          <p:nvPr userDrawn="1"/>
        </p:nvSpPr>
        <p:spPr>
          <a:xfrm>
            <a:off x="799203" y="437666"/>
            <a:ext cx="730653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4A4A"/>
                </a:solidFill>
                <a:effectLst/>
                <a:uLnTx/>
                <a:uFillTx/>
                <a:latin typeface="Gilroy ExtraBold" pitchFamily="2" charset="77"/>
                <a:ea typeface="Avenir Book" charset="0"/>
                <a:cs typeface="Avenir Book" charset="0"/>
              </a:rPr>
              <a:t>Project timelines</a:t>
            </a:r>
            <a:endParaRPr kumimoji="0" lang="en-US" sz="3200" b="0" i="0" u="none" strike="noStrike" kern="1200" cap="none" spc="0" normalizeH="0" baseline="0" noProof="0" dirty="0">
              <a:ln>
                <a:noFill/>
              </a:ln>
              <a:solidFill>
                <a:srgbClr val="4A4A4A"/>
              </a:solidFill>
              <a:effectLst/>
              <a:uLnTx/>
              <a:uFillTx/>
              <a:latin typeface="Gilroy Medium" pitchFamily="2" charset="77"/>
              <a:ea typeface="Avenir Book" charset="0"/>
              <a:cs typeface="Avenir Book" charset="0"/>
            </a:endParaRPr>
          </a:p>
        </p:txBody>
      </p:sp>
      <p:sp>
        <p:nvSpPr>
          <p:cNvPr id="22" name="Oval 21">
            <a:extLst>
              <a:ext uri="{FF2B5EF4-FFF2-40B4-BE49-F238E27FC236}">
                <a16:creationId xmlns:a16="http://schemas.microsoft.com/office/drawing/2014/main" id="{A39F961D-8128-5044-A930-8A41CBEE9ACE}"/>
              </a:ext>
            </a:extLst>
          </p:cNvPr>
          <p:cNvSpPr/>
          <p:nvPr userDrawn="1"/>
        </p:nvSpPr>
        <p:spPr>
          <a:xfrm>
            <a:off x="799202" y="3429000"/>
            <a:ext cx="935665" cy="896902"/>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41D932E-5BC3-7044-BCE6-3156F0A26131}"/>
              </a:ext>
            </a:extLst>
          </p:cNvPr>
          <p:cNvSpPr/>
          <p:nvPr userDrawn="1"/>
        </p:nvSpPr>
        <p:spPr>
          <a:xfrm>
            <a:off x="799201" y="2094589"/>
            <a:ext cx="935665" cy="896902"/>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Picture Placeholder 49">
            <a:extLst>
              <a:ext uri="{FF2B5EF4-FFF2-40B4-BE49-F238E27FC236}">
                <a16:creationId xmlns:a16="http://schemas.microsoft.com/office/drawing/2014/main" id="{0B9BA81D-2C7F-CF42-8FE7-8320A7066ED6}"/>
              </a:ext>
            </a:extLst>
          </p:cNvPr>
          <p:cNvSpPr>
            <a:spLocks noGrp="1"/>
          </p:cNvSpPr>
          <p:nvPr>
            <p:ph type="pic" sz="quarter" idx="20"/>
          </p:nvPr>
        </p:nvSpPr>
        <p:spPr>
          <a:xfrm>
            <a:off x="1102747" y="1811172"/>
            <a:ext cx="935665" cy="815104"/>
          </a:xfrm>
          <a:prstGeom prst="rect">
            <a:avLst/>
          </a:prstGeom>
        </p:spPr>
        <p:txBody>
          <a:bodyPr>
            <a:normAutofit/>
          </a:bodyPr>
          <a:lstStyle>
            <a:lvl1pPr>
              <a:defRPr sz="1200">
                <a:latin typeface="Gilroy Medium" pitchFamily="2" charset="77"/>
              </a:defRPr>
            </a:lvl1pPr>
          </a:lstStyle>
          <a:p>
            <a:endParaRPr lang="en-GB"/>
          </a:p>
        </p:txBody>
      </p:sp>
      <p:sp>
        <p:nvSpPr>
          <p:cNvPr id="25" name="Picture Placeholder 49">
            <a:extLst>
              <a:ext uri="{FF2B5EF4-FFF2-40B4-BE49-F238E27FC236}">
                <a16:creationId xmlns:a16="http://schemas.microsoft.com/office/drawing/2014/main" id="{C43E4DA0-72CC-3D4F-A259-06A39E2772D3}"/>
              </a:ext>
            </a:extLst>
          </p:cNvPr>
          <p:cNvSpPr>
            <a:spLocks noGrp="1"/>
          </p:cNvSpPr>
          <p:nvPr>
            <p:ph type="pic" sz="quarter" idx="21"/>
          </p:nvPr>
        </p:nvSpPr>
        <p:spPr>
          <a:xfrm>
            <a:off x="1113576" y="3271280"/>
            <a:ext cx="935665" cy="815104"/>
          </a:xfrm>
          <a:prstGeom prst="rect">
            <a:avLst/>
          </a:prstGeom>
        </p:spPr>
        <p:txBody>
          <a:bodyPr>
            <a:normAutofit/>
          </a:bodyPr>
          <a:lstStyle>
            <a:lvl1pPr>
              <a:defRPr sz="1200">
                <a:latin typeface="Gilroy Medium" pitchFamily="2" charset="77"/>
              </a:defRPr>
            </a:lvl1pPr>
          </a:lstStyle>
          <a:p>
            <a:endParaRPr lang="en-GB"/>
          </a:p>
        </p:txBody>
      </p:sp>
      <p:sp>
        <p:nvSpPr>
          <p:cNvPr id="26" name="Picture Placeholder 49">
            <a:extLst>
              <a:ext uri="{FF2B5EF4-FFF2-40B4-BE49-F238E27FC236}">
                <a16:creationId xmlns:a16="http://schemas.microsoft.com/office/drawing/2014/main" id="{A16B43DF-8A7E-E149-91A1-42185D565B95}"/>
              </a:ext>
            </a:extLst>
          </p:cNvPr>
          <p:cNvSpPr>
            <a:spLocks noGrp="1"/>
          </p:cNvSpPr>
          <p:nvPr>
            <p:ph type="pic" sz="quarter" idx="22"/>
          </p:nvPr>
        </p:nvSpPr>
        <p:spPr>
          <a:xfrm>
            <a:off x="1102747" y="4595377"/>
            <a:ext cx="935665" cy="815104"/>
          </a:xfrm>
          <a:prstGeom prst="rect">
            <a:avLst/>
          </a:prstGeom>
        </p:spPr>
        <p:txBody>
          <a:bodyPr>
            <a:normAutofit/>
          </a:bodyPr>
          <a:lstStyle>
            <a:lvl1pPr>
              <a:defRPr sz="1200">
                <a:latin typeface="Gilroy Medium" pitchFamily="2" charset="77"/>
              </a:defRPr>
            </a:lvl1pPr>
          </a:lstStyle>
          <a:p>
            <a:endParaRPr lang="en-GB"/>
          </a:p>
        </p:txBody>
      </p:sp>
      <p:pic>
        <p:nvPicPr>
          <p:cNvPr id="27" name="Graphic 26">
            <a:extLst>
              <a:ext uri="{FF2B5EF4-FFF2-40B4-BE49-F238E27FC236}">
                <a16:creationId xmlns:a16="http://schemas.microsoft.com/office/drawing/2014/main" id="{014DDB43-A022-B149-8160-B6C42CD287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Tree>
    <p:extLst>
      <p:ext uri="{BB962C8B-B14F-4D97-AF65-F5344CB8AC3E}">
        <p14:creationId xmlns:p14="http://schemas.microsoft.com/office/powerpoint/2010/main" val="30017143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0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10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10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55930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A022B-6106-9241-B184-88953C573B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E7C8A5-98AC-A64B-ADC4-0467D25363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33D1F7-8AD5-154F-9DBC-EF1A5154317E}"/>
              </a:ext>
            </a:extLst>
          </p:cNvPr>
          <p:cNvSpPr>
            <a:spLocks noGrp="1"/>
          </p:cNvSpPr>
          <p:nvPr>
            <p:ph type="dt" sz="half" idx="10"/>
          </p:nvPr>
        </p:nvSpPr>
        <p:spPr/>
        <p:txBody>
          <a:bodyPr/>
          <a:lstStyle/>
          <a:p>
            <a:fld id="{A4DCA04C-D99C-B347-B305-1310ECC59926}" type="datetimeFigureOut">
              <a:rPr lang="en-US" smtClean="0"/>
              <a:t>5/15/2023</a:t>
            </a:fld>
            <a:endParaRPr lang="en-US"/>
          </a:p>
        </p:txBody>
      </p:sp>
      <p:sp>
        <p:nvSpPr>
          <p:cNvPr id="5" name="Footer Placeholder 4">
            <a:extLst>
              <a:ext uri="{FF2B5EF4-FFF2-40B4-BE49-F238E27FC236}">
                <a16:creationId xmlns:a16="http://schemas.microsoft.com/office/drawing/2014/main" id="{6D5AD352-E860-7447-B367-9024A67EC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C373E-5985-5442-A1C8-8A83456EFCED}"/>
              </a:ext>
            </a:extLst>
          </p:cNvPr>
          <p:cNvSpPr>
            <a:spLocks noGrp="1"/>
          </p:cNvSpPr>
          <p:nvPr>
            <p:ph type="sldNum" sz="quarter" idx="12"/>
          </p:nvPr>
        </p:nvSpPr>
        <p:spPr/>
        <p:txBody>
          <a:bodyPr/>
          <a:lstStyle/>
          <a:p>
            <a:fld id="{9E3CA28A-A258-0644-9F44-FB84FD8D3006}" type="slidenum">
              <a:rPr lang="en-US" smtClean="0"/>
              <a:t>‹#›</a:t>
            </a:fld>
            <a:endParaRPr lang="en-US"/>
          </a:p>
        </p:txBody>
      </p:sp>
    </p:spTree>
    <p:extLst>
      <p:ext uri="{BB962C8B-B14F-4D97-AF65-F5344CB8AC3E}">
        <p14:creationId xmlns:p14="http://schemas.microsoft.com/office/powerpoint/2010/main" val="28296998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CD797-2763-9B41-983F-A5C3EC9929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A87F9-F237-6A4D-AE39-C3D18E104C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21A36-04EB-F545-96AB-2819D14075B1}"/>
              </a:ext>
            </a:extLst>
          </p:cNvPr>
          <p:cNvSpPr>
            <a:spLocks noGrp="1"/>
          </p:cNvSpPr>
          <p:nvPr>
            <p:ph type="dt" sz="half" idx="10"/>
          </p:nvPr>
        </p:nvSpPr>
        <p:spPr/>
        <p:txBody>
          <a:bodyPr/>
          <a:lstStyle/>
          <a:p>
            <a:fld id="{A4DCA04C-D99C-B347-B305-1310ECC59926}" type="datetimeFigureOut">
              <a:rPr lang="en-US" smtClean="0"/>
              <a:t>5/15/2023</a:t>
            </a:fld>
            <a:endParaRPr lang="en-US"/>
          </a:p>
        </p:txBody>
      </p:sp>
      <p:sp>
        <p:nvSpPr>
          <p:cNvPr id="5" name="Footer Placeholder 4">
            <a:extLst>
              <a:ext uri="{FF2B5EF4-FFF2-40B4-BE49-F238E27FC236}">
                <a16:creationId xmlns:a16="http://schemas.microsoft.com/office/drawing/2014/main" id="{DDA7D8E2-BD09-C44B-9E0F-4CA361B9D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B115A-C141-C549-B940-444BCD03B163}"/>
              </a:ext>
            </a:extLst>
          </p:cNvPr>
          <p:cNvSpPr>
            <a:spLocks noGrp="1"/>
          </p:cNvSpPr>
          <p:nvPr>
            <p:ph type="sldNum" sz="quarter" idx="12"/>
          </p:nvPr>
        </p:nvSpPr>
        <p:spPr/>
        <p:txBody>
          <a:bodyPr/>
          <a:lstStyle/>
          <a:p>
            <a:fld id="{9E3CA28A-A258-0644-9F44-FB84FD8D3006}" type="slidenum">
              <a:rPr lang="en-US" smtClean="0"/>
              <a:t>‹#›</a:t>
            </a:fld>
            <a:endParaRPr lang="en-US"/>
          </a:p>
        </p:txBody>
      </p:sp>
    </p:spTree>
    <p:extLst>
      <p:ext uri="{BB962C8B-B14F-4D97-AF65-F5344CB8AC3E}">
        <p14:creationId xmlns:p14="http://schemas.microsoft.com/office/powerpoint/2010/main" val="15511404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BCBB-AFB6-434D-B29E-2C559C6892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BD723C-8C25-2641-8CFB-A9FFF32F9E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1FC5A3-35F1-714F-BEAD-297AD4B37AAA}"/>
              </a:ext>
            </a:extLst>
          </p:cNvPr>
          <p:cNvSpPr>
            <a:spLocks noGrp="1"/>
          </p:cNvSpPr>
          <p:nvPr>
            <p:ph type="dt" sz="half" idx="10"/>
          </p:nvPr>
        </p:nvSpPr>
        <p:spPr/>
        <p:txBody>
          <a:bodyPr/>
          <a:lstStyle/>
          <a:p>
            <a:fld id="{A4DCA04C-D99C-B347-B305-1310ECC59926}" type="datetimeFigureOut">
              <a:rPr lang="en-US" smtClean="0"/>
              <a:t>5/15/2023</a:t>
            </a:fld>
            <a:endParaRPr lang="en-US"/>
          </a:p>
        </p:txBody>
      </p:sp>
      <p:sp>
        <p:nvSpPr>
          <p:cNvPr id="5" name="Footer Placeholder 4">
            <a:extLst>
              <a:ext uri="{FF2B5EF4-FFF2-40B4-BE49-F238E27FC236}">
                <a16:creationId xmlns:a16="http://schemas.microsoft.com/office/drawing/2014/main" id="{53C1C611-CDDF-D441-8B84-96BBC370E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76240-DB7D-354C-8EE9-2E510A11E4D6}"/>
              </a:ext>
            </a:extLst>
          </p:cNvPr>
          <p:cNvSpPr>
            <a:spLocks noGrp="1"/>
          </p:cNvSpPr>
          <p:nvPr>
            <p:ph type="sldNum" sz="quarter" idx="12"/>
          </p:nvPr>
        </p:nvSpPr>
        <p:spPr/>
        <p:txBody>
          <a:bodyPr/>
          <a:lstStyle/>
          <a:p>
            <a:fld id="{9E3CA28A-A258-0644-9F44-FB84FD8D3006}" type="slidenum">
              <a:rPr lang="en-US" smtClean="0"/>
              <a:t>‹#›</a:t>
            </a:fld>
            <a:endParaRPr lang="en-US"/>
          </a:p>
        </p:txBody>
      </p:sp>
    </p:spTree>
    <p:extLst>
      <p:ext uri="{BB962C8B-B14F-4D97-AF65-F5344CB8AC3E}">
        <p14:creationId xmlns:p14="http://schemas.microsoft.com/office/powerpoint/2010/main" val="11426244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CBB5-9FD5-E049-AF0A-B7C2E4FDC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2B4189-CD93-9549-B971-DDAC16EB800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3C4CF5-A55A-CB4C-B752-41C1904794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173CEA-F580-4B4D-88D5-AF9CBAE77A08}"/>
              </a:ext>
            </a:extLst>
          </p:cNvPr>
          <p:cNvSpPr>
            <a:spLocks noGrp="1"/>
          </p:cNvSpPr>
          <p:nvPr>
            <p:ph type="dt" sz="half" idx="10"/>
          </p:nvPr>
        </p:nvSpPr>
        <p:spPr/>
        <p:txBody>
          <a:bodyPr/>
          <a:lstStyle/>
          <a:p>
            <a:fld id="{A4DCA04C-D99C-B347-B305-1310ECC59926}" type="datetimeFigureOut">
              <a:rPr lang="en-US" smtClean="0"/>
              <a:t>5/15/2023</a:t>
            </a:fld>
            <a:endParaRPr lang="en-US"/>
          </a:p>
        </p:txBody>
      </p:sp>
      <p:sp>
        <p:nvSpPr>
          <p:cNvPr id="6" name="Footer Placeholder 5">
            <a:extLst>
              <a:ext uri="{FF2B5EF4-FFF2-40B4-BE49-F238E27FC236}">
                <a16:creationId xmlns:a16="http://schemas.microsoft.com/office/drawing/2014/main" id="{F215E1EB-A16B-0241-99DC-F8A62A499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6FB40-2B99-FD48-8883-F75F478C9FB0}"/>
              </a:ext>
            </a:extLst>
          </p:cNvPr>
          <p:cNvSpPr>
            <a:spLocks noGrp="1"/>
          </p:cNvSpPr>
          <p:nvPr>
            <p:ph type="sldNum" sz="quarter" idx="12"/>
          </p:nvPr>
        </p:nvSpPr>
        <p:spPr/>
        <p:txBody>
          <a:bodyPr/>
          <a:lstStyle/>
          <a:p>
            <a:fld id="{9E3CA28A-A258-0644-9F44-FB84FD8D3006}" type="slidenum">
              <a:rPr lang="en-US" smtClean="0"/>
              <a:t>‹#›</a:t>
            </a:fld>
            <a:endParaRPr lang="en-US"/>
          </a:p>
        </p:txBody>
      </p:sp>
    </p:spTree>
    <p:extLst>
      <p:ext uri="{BB962C8B-B14F-4D97-AF65-F5344CB8AC3E}">
        <p14:creationId xmlns:p14="http://schemas.microsoft.com/office/powerpoint/2010/main" val="41343297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6E40-158A-124A-BA2F-C6E42EED12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AD179C-AF7E-6949-8683-42612C1111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A11D5F-0E12-CC48-9BCA-461897AB9A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EA8E8D-D621-7544-882D-D957D6398A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B8D53A-E92C-004E-BC80-C4DF370450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9BF89F-72A5-9E43-8B85-DBE890A25D5D}"/>
              </a:ext>
            </a:extLst>
          </p:cNvPr>
          <p:cNvSpPr>
            <a:spLocks noGrp="1"/>
          </p:cNvSpPr>
          <p:nvPr>
            <p:ph type="dt" sz="half" idx="10"/>
          </p:nvPr>
        </p:nvSpPr>
        <p:spPr/>
        <p:txBody>
          <a:bodyPr/>
          <a:lstStyle/>
          <a:p>
            <a:fld id="{A4DCA04C-D99C-B347-B305-1310ECC59926}" type="datetimeFigureOut">
              <a:rPr lang="en-US" smtClean="0"/>
              <a:t>5/15/2023</a:t>
            </a:fld>
            <a:endParaRPr lang="en-US"/>
          </a:p>
        </p:txBody>
      </p:sp>
      <p:sp>
        <p:nvSpPr>
          <p:cNvPr id="8" name="Footer Placeholder 7">
            <a:extLst>
              <a:ext uri="{FF2B5EF4-FFF2-40B4-BE49-F238E27FC236}">
                <a16:creationId xmlns:a16="http://schemas.microsoft.com/office/drawing/2014/main" id="{27BCB0E4-AE01-4C40-BFE1-52EF3CE094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AA0178-D342-2541-AF46-75E921AD5A54}"/>
              </a:ext>
            </a:extLst>
          </p:cNvPr>
          <p:cNvSpPr>
            <a:spLocks noGrp="1"/>
          </p:cNvSpPr>
          <p:nvPr>
            <p:ph type="sldNum" sz="quarter" idx="12"/>
          </p:nvPr>
        </p:nvSpPr>
        <p:spPr/>
        <p:txBody>
          <a:bodyPr/>
          <a:lstStyle/>
          <a:p>
            <a:fld id="{9E3CA28A-A258-0644-9F44-FB84FD8D3006}" type="slidenum">
              <a:rPr lang="en-US" smtClean="0"/>
              <a:t>‹#›</a:t>
            </a:fld>
            <a:endParaRPr lang="en-US"/>
          </a:p>
        </p:txBody>
      </p:sp>
    </p:spTree>
    <p:extLst>
      <p:ext uri="{BB962C8B-B14F-4D97-AF65-F5344CB8AC3E}">
        <p14:creationId xmlns:p14="http://schemas.microsoft.com/office/powerpoint/2010/main" val="13544599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AD21-AF1D-154B-BA35-DB282ECD7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B48D3D-9CDF-4F46-A12F-388C138E55F3}"/>
              </a:ext>
            </a:extLst>
          </p:cNvPr>
          <p:cNvSpPr>
            <a:spLocks noGrp="1"/>
          </p:cNvSpPr>
          <p:nvPr>
            <p:ph type="dt" sz="half" idx="10"/>
          </p:nvPr>
        </p:nvSpPr>
        <p:spPr/>
        <p:txBody>
          <a:bodyPr/>
          <a:lstStyle/>
          <a:p>
            <a:fld id="{A4DCA04C-D99C-B347-B305-1310ECC59926}" type="datetimeFigureOut">
              <a:rPr lang="en-US" smtClean="0"/>
              <a:t>5/15/2023</a:t>
            </a:fld>
            <a:endParaRPr lang="en-US"/>
          </a:p>
        </p:txBody>
      </p:sp>
      <p:sp>
        <p:nvSpPr>
          <p:cNvPr id="4" name="Footer Placeholder 3">
            <a:extLst>
              <a:ext uri="{FF2B5EF4-FFF2-40B4-BE49-F238E27FC236}">
                <a16:creationId xmlns:a16="http://schemas.microsoft.com/office/drawing/2014/main" id="{E52E71D5-97FB-4840-95EA-206F258F00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EB3FEF-03EF-0941-97C8-332EA887CAF4}"/>
              </a:ext>
            </a:extLst>
          </p:cNvPr>
          <p:cNvSpPr>
            <a:spLocks noGrp="1"/>
          </p:cNvSpPr>
          <p:nvPr>
            <p:ph type="sldNum" sz="quarter" idx="12"/>
          </p:nvPr>
        </p:nvSpPr>
        <p:spPr/>
        <p:txBody>
          <a:bodyPr/>
          <a:lstStyle/>
          <a:p>
            <a:fld id="{9E3CA28A-A258-0644-9F44-FB84FD8D3006}" type="slidenum">
              <a:rPr lang="en-US" smtClean="0"/>
              <a:t>‹#›</a:t>
            </a:fld>
            <a:endParaRPr lang="en-US"/>
          </a:p>
        </p:txBody>
      </p:sp>
    </p:spTree>
    <p:extLst>
      <p:ext uri="{BB962C8B-B14F-4D97-AF65-F5344CB8AC3E}">
        <p14:creationId xmlns:p14="http://schemas.microsoft.com/office/powerpoint/2010/main" val="36025121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9D1F03-91E5-6547-B9E4-DEAE83C70F1F}"/>
              </a:ext>
            </a:extLst>
          </p:cNvPr>
          <p:cNvSpPr>
            <a:spLocks noGrp="1"/>
          </p:cNvSpPr>
          <p:nvPr>
            <p:ph type="dt" sz="half" idx="10"/>
          </p:nvPr>
        </p:nvSpPr>
        <p:spPr/>
        <p:txBody>
          <a:bodyPr/>
          <a:lstStyle/>
          <a:p>
            <a:fld id="{A4DCA04C-D99C-B347-B305-1310ECC59926}" type="datetimeFigureOut">
              <a:rPr lang="en-US" smtClean="0"/>
              <a:t>5/15/2023</a:t>
            </a:fld>
            <a:endParaRPr lang="en-US"/>
          </a:p>
        </p:txBody>
      </p:sp>
      <p:sp>
        <p:nvSpPr>
          <p:cNvPr id="3" name="Footer Placeholder 2">
            <a:extLst>
              <a:ext uri="{FF2B5EF4-FFF2-40B4-BE49-F238E27FC236}">
                <a16:creationId xmlns:a16="http://schemas.microsoft.com/office/drawing/2014/main" id="{77A27690-2B34-7B46-B37B-BACB9FA600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F4E486-D2F7-C943-BF24-DEF7A426DCF6}"/>
              </a:ext>
            </a:extLst>
          </p:cNvPr>
          <p:cNvSpPr>
            <a:spLocks noGrp="1"/>
          </p:cNvSpPr>
          <p:nvPr>
            <p:ph type="sldNum" sz="quarter" idx="12"/>
          </p:nvPr>
        </p:nvSpPr>
        <p:spPr/>
        <p:txBody>
          <a:bodyPr/>
          <a:lstStyle/>
          <a:p>
            <a:fld id="{9E3CA28A-A258-0644-9F44-FB84FD8D3006}" type="slidenum">
              <a:rPr lang="en-US" smtClean="0"/>
              <a:t>‹#›</a:t>
            </a:fld>
            <a:endParaRPr lang="en-US"/>
          </a:p>
        </p:txBody>
      </p:sp>
    </p:spTree>
    <p:extLst>
      <p:ext uri="{BB962C8B-B14F-4D97-AF65-F5344CB8AC3E}">
        <p14:creationId xmlns:p14="http://schemas.microsoft.com/office/powerpoint/2010/main" val="31902360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F980-298B-D74D-AF82-8E18F4766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BE93EA-1355-634A-9B40-5C44331258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82E5C3-6470-5649-9E93-5B247DE77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206CE4-1AEB-A045-A3CB-C7154DDFFD95}"/>
              </a:ext>
            </a:extLst>
          </p:cNvPr>
          <p:cNvSpPr>
            <a:spLocks noGrp="1"/>
          </p:cNvSpPr>
          <p:nvPr>
            <p:ph type="dt" sz="half" idx="10"/>
          </p:nvPr>
        </p:nvSpPr>
        <p:spPr/>
        <p:txBody>
          <a:bodyPr/>
          <a:lstStyle/>
          <a:p>
            <a:fld id="{A4DCA04C-D99C-B347-B305-1310ECC59926}" type="datetimeFigureOut">
              <a:rPr lang="en-US" smtClean="0"/>
              <a:t>5/15/2023</a:t>
            </a:fld>
            <a:endParaRPr lang="en-US"/>
          </a:p>
        </p:txBody>
      </p:sp>
      <p:sp>
        <p:nvSpPr>
          <p:cNvPr id="6" name="Footer Placeholder 5">
            <a:extLst>
              <a:ext uri="{FF2B5EF4-FFF2-40B4-BE49-F238E27FC236}">
                <a16:creationId xmlns:a16="http://schemas.microsoft.com/office/drawing/2014/main" id="{5FA69BA7-CE49-6847-8AD4-0B0418DA9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17F31C-62C1-1342-8BE3-482977440888}"/>
              </a:ext>
            </a:extLst>
          </p:cNvPr>
          <p:cNvSpPr>
            <a:spLocks noGrp="1"/>
          </p:cNvSpPr>
          <p:nvPr>
            <p:ph type="sldNum" sz="quarter" idx="12"/>
          </p:nvPr>
        </p:nvSpPr>
        <p:spPr/>
        <p:txBody>
          <a:bodyPr/>
          <a:lstStyle/>
          <a:p>
            <a:fld id="{9E3CA28A-A258-0644-9F44-FB84FD8D3006}" type="slidenum">
              <a:rPr lang="en-US" smtClean="0"/>
              <a:t>‹#›</a:t>
            </a:fld>
            <a:endParaRPr lang="en-US"/>
          </a:p>
        </p:txBody>
      </p:sp>
    </p:spTree>
    <p:extLst>
      <p:ext uri="{BB962C8B-B14F-4D97-AF65-F5344CB8AC3E}">
        <p14:creationId xmlns:p14="http://schemas.microsoft.com/office/powerpoint/2010/main" val="1240141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1614-1045-4659-FBAA-51EABC3FEC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6DE9DFE-938E-3DF0-ED18-7F96D257F0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4298F2-E2DB-98AE-FB02-A896C319079F}"/>
              </a:ext>
            </a:extLst>
          </p:cNvPr>
          <p:cNvSpPr>
            <a:spLocks noGrp="1"/>
          </p:cNvSpPr>
          <p:nvPr>
            <p:ph type="dt" sz="half" idx="10"/>
          </p:nvPr>
        </p:nvSpPr>
        <p:spPr/>
        <p:txBody>
          <a:bodyPr/>
          <a:lstStyle/>
          <a:p>
            <a:fld id="{B7C7CFDA-B89A-4E7F-B768-736CC7ED1599}" type="datetimeFigureOut">
              <a:rPr lang="en-GB" smtClean="0"/>
              <a:t>15/05/2023</a:t>
            </a:fld>
            <a:endParaRPr lang="en-GB"/>
          </a:p>
        </p:txBody>
      </p:sp>
      <p:sp>
        <p:nvSpPr>
          <p:cNvPr id="5" name="Footer Placeholder 4">
            <a:extLst>
              <a:ext uri="{FF2B5EF4-FFF2-40B4-BE49-F238E27FC236}">
                <a16:creationId xmlns:a16="http://schemas.microsoft.com/office/drawing/2014/main" id="{DE78D691-BD40-3C64-EA6A-6F6E90FFD1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338141-C9C7-65EA-2FE2-B7BF067A3158}"/>
              </a:ext>
            </a:extLst>
          </p:cNvPr>
          <p:cNvSpPr>
            <a:spLocks noGrp="1"/>
          </p:cNvSpPr>
          <p:nvPr>
            <p:ph type="sldNum" sz="quarter" idx="12"/>
          </p:nvPr>
        </p:nvSpPr>
        <p:spPr/>
        <p:txBody>
          <a:bodyPr/>
          <a:lstStyle/>
          <a:p>
            <a:fld id="{8EA52D75-4A11-4806-BB01-9AE8AC9EA663}" type="slidenum">
              <a:rPr lang="en-GB" smtClean="0"/>
              <a:t>‹#›</a:t>
            </a:fld>
            <a:endParaRPr lang="en-GB"/>
          </a:p>
        </p:txBody>
      </p:sp>
    </p:spTree>
    <p:extLst>
      <p:ext uri="{BB962C8B-B14F-4D97-AF65-F5344CB8AC3E}">
        <p14:creationId xmlns:p14="http://schemas.microsoft.com/office/powerpoint/2010/main" val="5882286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C392-F8F3-2343-9771-E240044B16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DD7599-90D8-5045-85D3-24D183645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8471BF-9574-DB47-811C-06FCED06E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0B4958-0AA9-0345-BA72-A80CDE87893E}"/>
              </a:ext>
            </a:extLst>
          </p:cNvPr>
          <p:cNvSpPr>
            <a:spLocks noGrp="1"/>
          </p:cNvSpPr>
          <p:nvPr>
            <p:ph type="dt" sz="half" idx="10"/>
          </p:nvPr>
        </p:nvSpPr>
        <p:spPr/>
        <p:txBody>
          <a:bodyPr/>
          <a:lstStyle/>
          <a:p>
            <a:fld id="{A4DCA04C-D99C-B347-B305-1310ECC59926}" type="datetimeFigureOut">
              <a:rPr lang="en-US" smtClean="0"/>
              <a:t>5/15/2023</a:t>
            </a:fld>
            <a:endParaRPr lang="en-US"/>
          </a:p>
        </p:txBody>
      </p:sp>
      <p:sp>
        <p:nvSpPr>
          <p:cNvPr id="6" name="Footer Placeholder 5">
            <a:extLst>
              <a:ext uri="{FF2B5EF4-FFF2-40B4-BE49-F238E27FC236}">
                <a16:creationId xmlns:a16="http://schemas.microsoft.com/office/drawing/2014/main" id="{510B8B78-5C97-DA4E-B098-B2E4794E11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673F3-DB45-CB49-A6A7-1CC8AD2B2BD6}"/>
              </a:ext>
            </a:extLst>
          </p:cNvPr>
          <p:cNvSpPr>
            <a:spLocks noGrp="1"/>
          </p:cNvSpPr>
          <p:nvPr>
            <p:ph type="sldNum" sz="quarter" idx="12"/>
          </p:nvPr>
        </p:nvSpPr>
        <p:spPr/>
        <p:txBody>
          <a:bodyPr/>
          <a:lstStyle/>
          <a:p>
            <a:fld id="{9E3CA28A-A258-0644-9F44-FB84FD8D3006}" type="slidenum">
              <a:rPr lang="en-US" smtClean="0"/>
              <a:t>‹#›</a:t>
            </a:fld>
            <a:endParaRPr lang="en-US"/>
          </a:p>
        </p:txBody>
      </p:sp>
    </p:spTree>
    <p:extLst>
      <p:ext uri="{BB962C8B-B14F-4D97-AF65-F5344CB8AC3E}">
        <p14:creationId xmlns:p14="http://schemas.microsoft.com/office/powerpoint/2010/main" val="86375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FE425-5694-F741-B06F-FA2324DE95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7A7A9A-3BE6-234E-BBB9-2A85C80497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6FB31-4A15-B747-937B-C00E198E9CD6}"/>
              </a:ext>
            </a:extLst>
          </p:cNvPr>
          <p:cNvSpPr>
            <a:spLocks noGrp="1"/>
          </p:cNvSpPr>
          <p:nvPr>
            <p:ph type="dt" sz="half" idx="10"/>
          </p:nvPr>
        </p:nvSpPr>
        <p:spPr/>
        <p:txBody>
          <a:bodyPr/>
          <a:lstStyle/>
          <a:p>
            <a:fld id="{A4DCA04C-D99C-B347-B305-1310ECC59926}" type="datetimeFigureOut">
              <a:rPr lang="en-US" smtClean="0"/>
              <a:t>5/15/2023</a:t>
            </a:fld>
            <a:endParaRPr lang="en-US"/>
          </a:p>
        </p:txBody>
      </p:sp>
      <p:sp>
        <p:nvSpPr>
          <p:cNvPr id="5" name="Footer Placeholder 4">
            <a:extLst>
              <a:ext uri="{FF2B5EF4-FFF2-40B4-BE49-F238E27FC236}">
                <a16:creationId xmlns:a16="http://schemas.microsoft.com/office/drawing/2014/main" id="{D0E90DA4-67D0-504F-966B-EE158FBF3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BCF91-5B12-EA42-A62E-0CA4AA0FD3FF}"/>
              </a:ext>
            </a:extLst>
          </p:cNvPr>
          <p:cNvSpPr>
            <a:spLocks noGrp="1"/>
          </p:cNvSpPr>
          <p:nvPr>
            <p:ph type="sldNum" sz="quarter" idx="12"/>
          </p:nvPr>
        </p:nvSpPr>
        <p:spPr/>
        <p:txBody>
          <a:bodyPr/>
          <a:lstStyle/>
          <a:p>
            <a:fld id="{9E3CA28A-A258-0644-9F44-FB84FD8D3006}" type="slidenum">
              <a:rPr lang="en-US" smtClean="0"/>
              <a:t>‹#›</a:t>
            </a:fld>
            <a:endParaRPr lang="en-US"/>
          </a:p>
        </p:txBody>
      </p:sp>
    </p:spTree>
    <p:extLst>
      <p:ext uri="{BB962C8B-B14F-4D97-AF65-F5344CB8AC3E}">
        <p14:creationId xmlns:p14="http://schemas.microsoft.com/office/powerpoint/2010/main" val="14421903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F8EBA8-940A-3142-8301-F3E9E826BE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545FC8-2630-004C-9E25-ABCACE998F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E3097-F1D5-A940-B25E-0AE4B8B22565}"/>
              </a:ext>
            </a:extLst>
          </p:cNvPr>
          <p:cNvSpPr>
            <a:spLocks noGrp="1"/>
          </p:cNvSpPr>
          <p:nvPr>
            <p:ph type="dt" sz="half" idx="10"/>
          </p:nvPr>
        </p:nvSpPr>
        <p:spPr/>
        <p:txBody>
          <a:bodyPr/>
          <a:lstStyle/>
          <a:p>
            <a:fld id="{A4DCA04C-D99C-B347-B305-1310ECC59926}" type="datetimeFigureOut">
              <a:rPr lang="en-US" smtClean="0"/>
              <a:t>5/15/2023</a:t>
            </a:fld>
            <a:endParaRPr lang="en-US"/>
          </a:p>
        </p:txBody>
      </p:sp>
      <p:sp>
        <p:nvSpPr>
          <p:cNvPr id="5" name="Footer Placeholder 4">
            <a:extLst>
              <a:ext uri="{FF2B5EF4-FFF2-40B4-BE49-F238E27FC236}">
                <a16:creationId xmlns:a16="http://schemas.microsoft.com/office/drawing/2014/main" id="{0B67560A-C00B-4B4B-9863-FDAEA18EC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8FEC0-B96F-9742-BB46-4DBA5E17B9C0}"/>
              </a:ext>
            </a:extLst>
          </p:cNvPr>
          <p:cNvSpPr>
            <a:spLocks noGrp="1"/>
          </p:cNvSpPr>
          <p:nvPr>
            <p:ph type="sldNum" sz="quarter" idx="12"/>
          </p:nvPr>
        </p:nvSpPr>
        <p:spPr/>
        <p:txBody>
          <a:bodyPr/>
          <a:lstStyle/>
          <a:p>
            <a:fld id="{9E3CA28A-A258-0644-9F44-FB84FD8D3006}" type="slidenum">
              <a:rPr lang="en-US" smtClean="0"/>
              <a:t>‹#›</a:t>
            </a:fld>
            <a:endParaRPr lang="en-US"/>
          </a:p>
        </p:txBody>
      </p:sp>
    </p:spTree>
    <p:extLst>
      <p:ext uri="{BB962C8B-B14F-4D97-AF65-F5344CB8AC3E}">
        <p14:creationId xmlns:p14="http://schemas.microsoft.com/office/powerpoint/2010/main" val="94680726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239713E-5F10-BD4F-9D83-6138BF566DAE}"/>
              </a:ext>
            </a:extLst>
          </p:cNvPr>
          <p:cNvSpPr>
            <a:spLocks noGrp="1"/>
          </p:cNvSpPr>
          <p:nvPr>
            <p:ph type="body" sz="quarter" idx="10" hasCustomPrompt="1"/>
          </p:nvPr>
        </p:nvSpPr>
        <p:spPr>
          <a:xfrm>
            <a:off x="701562" y="375543"/>
            <a:ext cx="8496300" cy="473075"/>
          </a:xfrm>
          <a:prstGeom prst="rect">
            <a:avLst/>
          </a:prstGeom>
        </p:spPr>
        <p:txBody>
          <a:bodyPr/>
          <a:lstStyle>
            <a:lvl1pPr marL="0" indent="0">
              <a:buNone/>
              <a:defRPr sz="3000" b="1" i="0">
                <a:solidFill>
                  <a:srgbClr val="4A4A4A"/>
                </a:solidFill>
                <a:latin typeface="Gilroy ExtraBold" pitchFamily="2" charset="77"/>
              </a:defRPr>
            </a:lvl1pPr>
          </a:lstStyle>
          <a:p>
            <a:pPr lvl="0"/>
            <a:r>
              <a:rPr lang="en-US"/>
              <a:t>Insert title here</a:t>
            </a:r>
          </a:p>
        </p:txBody>
      </p:sp>
      <p:sp>
        <p:nvSpPr>
          <p:cNvPr id="8" name="Text Placeholder 2">
            <a:extLst>
              <a:ext uri="{FF2B5EF4-FFF2-40B4-BE49-F238E27FC236}">
                <a16:creationId xmlns:a16="http://schemas.microsoft.com/office/drawing/2014/main" id="{BC9CF1A6-3774-014E-BC5B-93D91C06FB17}"/>
              </a:ext>
            </a:extLst>
          </p:cNvPr>
          <p:cNvSpPr>
            <a:spLocks noGrp="1"/>
          </p:cNvSpPr>
          <p:nvPr>
            <p:ph type="body" sz="quarter" idx="12" hasCustomPrompt="1"/>
          </p:nvPr>
        </p:nvSpPr>
        <p:spPr>
          <a:xfrm>
            <a:off x="701562" y="1461769"/>
            <a:ext cx="10067925" cy="2434821"/>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i="0">
                <a:solidFill>
                  <a:srgbClr val="4A4A4A"/>
                </a:solidFill>
                <a:latin typeface="Gilroy Light" pitchFamily="2" charset="77"/>
              </a:defRPr>
            </a:lvl1pPr>
            <a:lvl2pPr marL="457200" indent="0">
              <a:buNone/>
              <a:defRPr sz="1800" b="0" i="0">
                <a:latin typeface="Gilroy Light" pitchFamily="2" charset="77"/>
              </a:defRPr>
            </a:lvl2pPr>
            <a:lvl3pPr marL="914400" indent="0">
              <a:buNone/>
              <a:defRPr sz="1800" b="0" i="0">
                <a:latin typeface="Gilroy Light" pitchFamily="2" charset="77"/>
              </a:defRPr>
            </a:lvl3pPr>
            <a:lvl4pPr marL="1371600" indent="0">
              <a:buNone/>
              <a:defRPr sz="1800" b="0" i="0">
                <a:latin typeface="Gilroy Light" pitchFamily="2" charset="77"/>
              </a:defRPr>
            </a:lvl4pPr>
            <a:lvl5pPr marL="1828800" indent="0">
              <a:buNone/>
              <a:defRPr sz="1800" b="0" i="0">
                <a:latin typeface="Gilroy Light" pitchFamily="2" charset="77"/>
              </a:defRPr>
            </a:lvl5pPr>
          </a:lstStyle>
          <a:p>
            <a:pPr lvl="0"/>
            <a:r>
              <a:rPr lang="en-US" dirty="0"/>
              <a:t>Insert text here</a:t>
            </a:r>
          </a:p>
          <a:p>
            <a:pPr lvl="0"/>
            <a:endParaRPr lang="en-US" dirty="0"/>
          </a:p>
        </p:txBody>
      </p:sp>
    </p:spTree>
    <p:extLst>
      <p:ext uri="{BB962C8B-B14F-4D97-AF65-F5344CB8AC3E}">
        <p14:creationId xmlns:p14="http://schemas.microsoft.com/office/powerpoint/2010/main" val="161758055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F2D404F-7B24-B44F-BF51-8318499E81FD}"/>
              </a:ext>
            </a:extLst>
          </p:cNvPr>
          <p:cNvPicPr>
            <a:picLocks noChangeAspect="1"/>
          </p:cNvPicPr>
          <p:nvPr userDrawn="1"/>
        </p:nvPicPr>
        <p:blipFill>
          <a:blip r:embed="rId2"/>
          <a:stretch>
            <a:fillRect/>
          </a:stretch>
        </p:blipFill>
        <p:spPr>
          <a:xfrm>
            <a:off x="4332416" y="2065920"/>
            <a:ext cx="3527168" cy="3527168"/>
          </a:xfrm>
          <a:prstGeom prst="rect">
            <a:avLst/>
          </a:prstGeom>
        </p:spPr>
      </p:pic>
      <p:grpSp>
        <p:nvGrpSpPr>
          <p:cNvPr id="16" name="Group 15">
            <a:extLst>
              <a:ext uri="{FF2B5EF4-FFF2-40B4-BE49-F238E27FC236}">
                <a16:creationId xmlns:a16="http://schemas.microsoft.com/office/drawing/2014/main" id="{7F888041-0D74-1A4D-91AA-CEB7A1C33C70}"/>
              </a:ext>
            </a:extLst>
          </p:cNvPr>
          <p:cNvGrpSpPr/>
          <p:nvPr userDrawn="1"/>
        </p:nvGrpSpPr>
        <p:grpSpPr>
          <a:xfrm>
            <a:off x="1732402" y="2284438"/>
            <a:ext cx="3285502" cy="1273607"/>
            <a:chOff x="2215706" y="1851614"/>
            <a:chExt cx="3285502" cy="1273607"/>
          </a:xfrm>
        </p:grpSpPr>
        <p:sp>
          <p:nvSpPr>
            <p:cNvPr id="18" name="Oval 8">
              <a:extLst>
                <a:ext uri="{FF2B5EF4-FFF2-40B4-BE49-F238E27FC236}">
                  <a16:creationId xmlns:a16="http://schemas.microsoft.com/office/drawing/2014/main" id="{4AFFEC65-E4C8-B244-BBA8-62CD4A78DCB3}"/>
                </a:ext>
              </a:extLst>
            </p:cNvPr>
            <p:cNvSpPr/>
            <p:nvPr/>
          </p:nvSpPr>
          <p:spPr>
            <a:xfrm>
              <a:off x="5021154" y="2503513"/>
              <a:ext cx="480054" cy="46035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bg1"/>
            </a:solidFill>
            <a:ln>
              <a:solidFill>
                <a:schemeClr val="tx1"/>
              </a:solidFill>
              <a:prstDash val="solid"/>
            </a:ln>
          </p:spPr>
          <p:txBody>
            <a:bodyPr vert="horz" wrap="square" lIns="121915" tIns="60957" rIns="121915" bIns="60957"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19" name="Straight Connector 11">
              <a:extLst>
                <a:ext uri="{FF2B5EF4-FFF2-40B4-BE49-F238E27FC236}">
                  <a16:creationId xmlns:a16="http://schemas.microsoft.com/office/drawing/2014/main" id="{88289DF4-9863-4E4C-B6DA-A539CFC21A1F}"/>
                </a:ext>
              </a:extLst>
            </p:cNvPr>
            <p:cNvCxnSpPr>
              <a:cxnSpLocks/>
              <a:stCxn id="21" idx="7"/>
            </p:cNvCxnSpPr>
            <p:nvPr/>
          </p:nvCxnSpPr>
          <p:spPr>
            <a:xfrm>
              <a:off x="2800402" y="1851614"/>
              <a:ext cx="2527412" cy="651899"/>
            </a:xfrm>
            <a:prstGeom prst="straightConnector1">
              <a:avLst/>
            </a:prstGeom>
            <a:noFill/>
            <a:ln w="9528">
              <a:solidFill>
                <a:schemeClr val="tx1"/>
              </a:solidFill>
              <a:prstDash val="solid"/>
            </a:ln>
          </p:spPr>
        </p:cxnSp>
        <p:cxnSp>
          <p:nvCxnSpPr>
            <p:cNvPr id="20" name="Straight Connector 12">
              <a:extLst>
                <a:ext uri="{FF2B5EF4-FFF2-40B4-BE49-F238E27FC236}">
                  <a16:creationId xmlns:a16="http://schemas.microsoft.com/office/drawing/2014/main" id="{2E61BF60-C8EB-2640-B215-22B8EEDD5BFA}"/>
                </a:ext>
              </a:extLst>
            </p:cNvPr>
            <p:cNvCxnSpPr>
              <a:cxnSpLocks/>
              <a:stCxn id="21" idx="4"/>
            </p:cNvCxnSpPr>
            <p:nvPr/>
          </p:nvCxnSpPr>
          <p:spPr>
            <a:xfrm flipV="1">
              <a:off x="2215706" y="2963321"/>
              <a:ext cx="3045475" cy="161900"/>
            </a:xfrm>
            <a:prstGeom prst="straightConnector1">
              <a:avLst/>
            </a:prstGeom>
            <a:noFill/>
            <a:ln w="9528">
              <a:solidFill>
                <a:schemeClr val="tx1"/>
              </a:solidFill>
              <a:prstDash val="solid"/>
            </a:ln>
          </p:spPr>
        </p:cxnSp>
      </p:grpSp>
      <p:pic>
        <p:nvPicPr>
          <p:cNvPr id="21" name="Picture 20">
            <a:extLst>
              <a:ext uri="{FF2B5EF4-FFF2-40B4-BE49-F238E27FC236}">
                <a16:creationId xmlns:a16="http://schemas.microsoft.com/office/drawing/2014/main" id="{22EF5455-8B37-E345-8517-774BE256A1D2}"/>
              </a:ext>
            </a:extLst>
          </p:cNvPr>
          <p:cNvPicPr>
            <a:picLocks noChangeAspect="1"/>
          </p:cNvPicPr>
          <p:nvPr userDrawn="1"/>
        </p:nvPicPr>
        <p:blipFill>
          <a:blip r:embed="rId3"/>
          <a:stretch>
            <a:fillRect/>
          </a:stretch>
        </p:blipFill>
        <p:spPr>
          <a:xfrm>
            <a:off x="905516" y="2065921"/>
            <a:ext cx="1653771" cy="1492124"/>
          </a:xfrm>
          <a:prstGeom prst="ellipse">
            <a:avLst/>
          </a:prstGeom>
          <a:ln>
            <a:solidFill>
              <a:schemeClr val="tx1"/>
            </a:solidFill>
          </a:ln>
        </p:spPr>
      </p:pic>
      <p:grpSp>
        <p:nvGrpSpPr>
          <p:cNvPr id="22" name="Group 21">
            <a:extLst>
              <a:ext uri="{FF2B5EF4-FFF2-40B4-BE49-F238E27FC236}">
                <a16:creationId xmlns:a16="http://schemas.microsoft.com/office/drawing/2014/main" id="{A19A082D-F3BE-FB4D-9182-63511E523CF8}"/>
              </a:ext>
            </a:extLst>
          </p:cNvPr>
          <p:cNvGrpSpPr/>
          <p:nvPr userDrawn="1"/>
        </p:nvGrpSpPr>
        <p:grpSpPr>
          <a:xfrm flipH="1">
            <a:off x="6432097" y="2855976"/>
            <a:ext cx="3473442" cy="1492124"/>
            <a:chOff x="2027766" y="1866224"/>
            <a:chExt cx="3473442" cy="1492124"/>
          </a:xfrm>
        </p:grpSpPr>
        <p:sp>
          <p:nvSpPr>
            <p:cNvPr id="28" name="Oval 8">
              <a:extLst>
                <a:ext uri="{FF2B5EF4-FFF2-40B4-BE49-F238E27FC236}">
                  <a16:creationId xmlns:a16="http://schemas.microsoft.com/office/drawing/2014/main" id="{A44CD3B5-BE3C-6D4A-9DCE-B077DA661E60}"/>
                </a:ext>
              </a:extLst>
            </p:cNvPr>
            <p:cNvSpPr/>
            <p:nvPr/>
          </p:nvSpPr>
          <p:spPr>
            <a:xfrm>
              <a:off x="5021154" y="2503513"/>
              <a:ext cx="480054" cy="46035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bg1"/>
            </a:solidFill>
            <a:ln>
              <a:solidFill>
                <a:schemeClr val="tx1"/>
              </a:solidFill>
              <a:prstDash val="solid"/>
            </a:ln>
          </p:spPr>
          <p:txBody>
            <a:bodyPr vert="horz" wrap="square" lIns="121915" tIns="60957" rIns="121915" bIns="60957"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29" name="Straight Connector 11">
              <a:extLst>
                <a:ext uri="{FF2B5EF4-FFF2-40B4-BE49-F238E27FC236}">
                  <a16:creationId xmlns:a16="http://schemas.microsoft.com/office/drawing/2014/main" id="{28701360-6E09-6E4A-A0CB-B93158719B61}"/>
                </a:ext>
              </a:extLst>
            </p:cNvPr>
            <p:cNvCxnSpPr/>
            <p:nvPr/>
          </p:nvCxnSpPr>
          <p:spPr>
            <a:xfrm>
              <a:off x="2149072" y="1866224"/>
              <a:ext cx="3112109" cy="637289"/>
            </a:xfrm>
            <a:prstGeom prst="straightConnector1">
              <a:avLst/>
            </a:prstGeom>
            <a:noFill/>
            <a:ln w="9528">
              <a:solidFill>
                <a:schemeClr val="tx1"/>
              </a:solidFill>
              <a:prstDash val="solid"/>
            </a:ln>
          </p:spPr>
        </p:cxnSp>
        <p:cxnSp>
          <p:nvCxnSpPr>
            <p:cNvPr id="30" name="Straight Connector 12">
              <a:extLst>
                <a:ext uri="{FF2B5EF4-FFF2-40B4-BE49-F238E27FC236}">
                  <a16:creationId xmlns:a16="http://schemas.microsoft.com/office/drawing/2014/main" id="{8FA759AD-D207-A04D-B8D6-7A2D23F2406A}"/>
                </a:ext>
              </a:extLst>
            </p:cNvPr>
            <p:cNvCxnSpPr/>
            <p:nvPr/>
          </p:nvCxnSpPr>
          <p:spPr>
            <a:xfrm flipV="1">
              <a:off x="2027766" y="2963864"/>
              <a:ext cx="3233415" cy="394484"/>
            </a:xfrm>
            <a:prstGeom prst="straightConnector1">
              <a:avLst/>
            </a:prstGeom>
            <a:noFill/>
            <a:ln w="9528">
              <a:solidFill>
                <a:schemeClr val="tx1"/>
              </a:solidFill>
              <a:prstDash val="solid"/>
            </a:ln>
          </p:spPr>
        </p:cxnSp>
      </p:grpSp>
      <p:grpSp>
        <p:nvGrpSpPr>
          <p:cNvPr id="31" name="Group 30">
            <a:extLst>
              <a:ext uri="{FF2B5EF4-FFF2-40B4-BE49-F238E27FC236}">
                <a16:creationId xmlns:a16="http://schemas.microsoft.com/office/drawing/2014/main" id="{C062E53E-4CCD-6643-B3E3-B9F83559A1DA}"/>
              </a:ext>
            </a:extLst>
          </p:cNvPr>
          <p:cNvGrpSpPr/>
          <p:nvPr userDrawn="1"/>
        </p:nvGrpSpPr>
        <p:grpSpPr>
          <a:xfrm>
            <a:off x="9344618" y="2715445"/>
            <a:ext cx="1709348" cy="1685197"/>
            <a:chOff x="9960876" y="2793813"/>
            <a:chExt cx="960107" cy="960107"/>
          </a:xfrm>
        </p:grpSpPr>
        <p:sp>
          <p:nvSpPr>
            <p:cNvPr id="32" name="Oval 5">
              <a:extLst>
                <a:ext uri="{FF2B5EF4-FFF2-40B4-BE49-F238E27FC236}">
                  <a16:creationId xmlns:a16="http://schemas.microsoft.com/office/drawing/2014/main" id="{ADE96408-AFEA-1D42-B9E4-1A5556FC294B}"/>
                </a:ext>
              </a:extLst>
            </p:cNvPr>
            <p:cNvSpPr/>
            <p:nvPr/>
          </p:nvSpPr>
          <p:spPr>
            <a:xfrm>
              <a:off x="9960876" y="2793813"/>
              <a:ext cx="960107" cy="96010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a:solidFill>
                <a:schemeClr val="tx1"/>
              </a:solidFill>
              <a:prstDash val="solid"/>
            </a:ln>
          </p:spPr>
          <p:txBody>
            <a:bodyPr vert="horz" wrap="square" lIns="121920" tIns="60960" rIns="121920" bIns="60960"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E6D947F0-EB93-AB43-95E7-1A40F1A450C8}"/>
                </a:ext>
              </a:extLst>
            </p:cNvPr>
            <p:cNvPicPr>
              <a:picLocks noChangeAspect="1"/>
            </p:cNvPicPr>
            <p:nvPr/>
          </p:nvPicPr>
          <p:blipFill>
            <a:blip r:embed="rId4"/>
            <a:stretch>
              <a:fillRect/>
            </a:stretch>
          </p:blipFill>
          <p:spPr>
            <a:xfrm>
              <a:off x="10198583" y="2873309"/>
              <a:ext cx="484693" cy="784064"/>
            </a:xfrm>
            <a:prstGeom prst="roundRect">
              <a:avLst/>
            </a:prstGeom>
          </p:spPr>
        </p:pic>
      </p:grpSp>
    </p:spTree>
    <p:extLst>
      <p:ext uri="{BB962C8B-B14F-4D97-AF65-F5344CB8AC3E}">
        <p14:creationId xmlns:p14="http://schemas.microsoft.com/office/powerpoint/2010/main" val="7797112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239713E-5F10-BD4F-9D83-6138BF566DAE}"/>
              </a:ext>
            </a:extLst>
          </p:cNvPr>
          <p:cNvSpPr>
            <a:spLocks noGrp="1"/>
          </p:cNvSpPr>
          <p:nvPr>
            <p:ph type="body" sz="quarter" idx="10" hasCustomPrompt="1"/>
          </p:nvPr>
        </p:nvSpPr>
        <p:spPr>
          <a:xfrm>
            <a:off x="701562" y="375543"/>
            <a:ext cx="8496300" cy="473075"/>
          </a:xfrm>
          <a:prstGeom prst="rect">
            <a:avLst/>
          </a:prstGeom>
        </p:spPr>
        <p:txBody>
          <a:bodyPr>
            <a:noAutofit/>
          </a:bodyPr>
          <a:lstStyle>
            <a:lvl1pPr marL="0" indent="0">
              <a:buNone/>
              <a:defRPr sz="3000" b="1" i="0">
                <a:solidFill>
                  <a:srgbClr val="4A4A4A"/>
                </a:solidFill>
                <a:latin typeface="Gilroy ExtraBold" pitchFamily="2" charset="77"/>
              </a:defRPr>
            </a:lvl1pPr>
          </a:lstStyle>
          <a:p>
            <a:pPr lvl="0"/>
            <a:r>
              <a:rPr lang="en-US"/>
              <a:t>Insert title here</a:t>
            </a:r>
          </a:p>
        </p:txBody>
      </p:sp>
      <p:pic>
        <p:nvPicPr>
          <p:cNvPr id="3" name="Graphic 2">
            <a:extLst>
              <a:ext uri="{FF2B5EF4-FFF2-40B4-BE49-F238E27FC236}">
                <a16:creationId xmlns:a16="http://schemas.microsoft.com/office/drawing/2014/main" id="{CDAEDF1B-74D0-D647-84D7-5D16FACBD6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4" name="Picture Placeholder 11">
            <a:extLst>
              <a:ext uri="{FF2B5EF4-FFF2-40B4-BE49-F238E27FC236}">
                <a16:creationId xmlns:a16="http://schemas.microsoft.com/office/drawing/2014/main" id="{A656D12A-9955-5E45-95DA-6546B31E1E91}"/>
              </a:ext>
            </a:extLst>
          </p:cNvPr>
          <p:cNvSpPr>
            <a:spLocks noGrp="1"/>
          </p:cNvSpPr>
          <p:nvPr>
            <p:ph type="pic" sz="quarter" idx="12"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208189455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F69E5E-BF27-894E-9B58-1397CAB9AF9F}"/>
              </a:ext>
            </a:extLst>
          </p:cNvPr>
          <p:cNvSpPr/>
          <p:nvPr userDrawn="1"/>
        </p:nvSpPr>
        <p:spPr>
          <a:xfrm>
            <a:off x="6096000" y="0"/>
            <a:ext cx="6096000" cy="6858000"/>
          </a:xfrm>
          <a:prstGeom prst="rect">
            <a:avLst/>
          </a:prstGeom>
          <a:solidFill>
            <a:srgbClr val="2B24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6">
            <a:extLst>
              <a:ext uri="{FF2B5EF4-FFF2-40B4-BE49-F238E27FC236}">
                <a16:creationId xmlns:a16="http://schemas.microsoft.com/office/drawing/2014/main" id="{41A0BB4D-A40F-9145-A13D-BB06051DAF87}"/>
              </a:ext>
            </a:extLst>
          </p:cNvPr>
          <p:cNvSpPr>
            <a:spLocks noGrp="1"/>
          </p:cNvSpPr>
          <p:nvPr>
            <p:ph type="body" sz="quarter" idx="10" hasCustomPrompt="1"/>
          </p:nvPr>
        </p:nvSpPr>
        <p:spPr>
          <a:xfrm>
            <a:off x="6894640" y="1583519"/>
            <a:ext cx="4608512" cy="512254"/>
          </a:xfrm>
          <a:prstGeom prst="rect">
            <a:avLst/>
          </a:prstGeom>
        </p:spPr>
        <p:txBody>
          <a:bodyPr>
            <a:noAutofit/>
          </a:bodyPr>
          <a:lstStyle>
            <a:lvl1pPr marL="0" indent="0">
              <a:buNone/>
              <a:defRPr sz="3600" b="1" i="0">
                <a:solidFill>
                  <a:srgbClr val="EAB3A7"/>
                </a:solidFill>
                <a:latin typeface="Gilroy ExtraBold" pitchFamily="2" charset="77"/>
              </a:defRPr>
            </a:lvl1pPr>
          </a:lstStyle>
          <a:p>
            <a:pPr lvl="0"/>
            <a:r>
              <a:rPr lang="en-GB"/>
              <a:t>Insert title/key takeaway</a:t>
            </a:r>
          </a:p>
        </p:txBody>
      </p:sp>
      <p:sp>
        <p:nvSpPr>
          <p:cNvPr id="5" name="Text Placeholder 6">
            <a:extLst>
              <a:ext uri="{FF2B5EF4-FFF2-40B4-BE49-F238E27FC236}">
                <a16:creationId xmlns:a16="http://schemas.microsoft.com/office/drawing/2014/main" id="{3F64C328-0B1B-324C-A061-47B1DA92BCB1}"/>
              </a:ext>
            </a:extLst>
          </p:cNvPr>
          <p:cNvSpPr>
            <a:spLocks noGrp="1"/>
          </p:cNvSpPr>
          <p:nvPr>
            <p:ph type="body" sz="quarter" idx="11" hasCustomPrompt="1"/>
          </p:nvPr>
        </p:nvSpPr>
        <p:spPr>
          <a:xfrm>
            <a:off x="6894640" y="3007513"/>
            <a:ext cx="4608512" cy="2682620"/>
          </a:xfrm>
          <a:prstGeom prst="rect">
            <a:avLst/>
          </a:prstGeom>
        </p:spPr>
        <p:txBody>
          <a:bodyPr>
            <a:noAutofit/>
          </a:bodyPr>
          <a:lstStyle>
            <a:lvl1pPr marL="0" indent="0">
              <a:buNone/>
              <a:defRPr sz="2000" b="0" i="0">
                <a:solidFill>
                  <a:schemeClr val="bg1"/>
                </a:solidFill>
                <a:latin typeface="Gilroy Light" pitchFamily="2" charset="77"/>
              </a:defRPr>
            </a:lvl1pPr>
          </a:lstStyle>
          <a:p>
            <a:pPr lvl="0"/>
            <a:r>
              <a:rPr lang="en-GB" dirty="0"/>
              <a:t>Insert copy</a:t>
            </a:r>
          </a:p>
        </p:txBody>
      </p:sp>
      <p:sp>
        <p:nvSpPr>
          <p:cNvPr id="8" name="Picture Placeholder 10">
            <a:extLst>
              <a:ext uri="{FF2B5EF4-FFF2-40B4-BE49-F238E27FC236}">
                <a16:creationId xmlns:a16="http://schemas.microsoft.com/office/drawing/2014/main" id="{96D6C309-3EFB-1640-B60C-7B52C3D256E1}"/>
              </a:ext>
            </a:extLst>
          </p:cNvPr>
          <p:cNvSpPr>
            <a:spLocks noGrp="1"/>
          </p:cNvSpPr>
          <p:nvPr>
            <p:ph type="pic" sz="quarter" idx="12" hasCustomPrompt="1"/>
          </p:nvPr>
        </p:nvSpPr>
        <p:spPr>
          <a:xfrm>
            <a:off x="0" y="-5938"/>
            <a:ext cx="6096000" cy="6858000"/>
          </a:xfrm>
          <a:prstGeom prst="rect">
            <a:avLst/>
          </a:prstGeom>
        </p:spPr>
        <p:txBody>
          <a:bodyPr/>
          <a:lstStyle/>
          <a:p>
            <a:r>
              <a:rPr lang="en-GB"/>
              <a:t>Picture/logo</a:t>
            </a:r>
          </a:p>
        </p:txBody>
      </p:sp>
    </p:spTree>
    <p:extLst>
      <p:ext uri="{BB962C8B-B14F-4D97-AF65-F5344CB8AC3E}">
        <p14:creationId xmlns:p14="http://schemas.microsoft.com/office/powerpoint/2010/main" val="319371407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Secondary Title Slide">
  <p:cSld name="Secondary Title Slide">
    <p:spTree>
      <p:nvGrpSpPr>
        <p:cNvPr id="1" name="Shape 45"/>
        <p:cNvGrpSpPr/>
        <p:nvPr/>
      </p:nvGrpSpPr>
      <p:grpSpPr>
        <a:xfrm>
          <a:off x="0" y="0"/>
          <a:ext cx="0" cy="0"/>
          <a:chOff x="0" y="0"/>
          <a:chExt cx="0" cy="0"/>
        </a:xfrm>
      </p:grpSpPr>
      <p:sp>
        <p:nvSpPr>
          <p:cNvPr id="46" name="Google Shape;46;p104"/>
          <p:cNvSpPr/>
          <p:nvPr/>
        </p:nvSpPr>
        <p:spPr>
          <a:xfrm>
            <a:off x="-395841" y="2087135"/>
            <a:ext cx="1800000" cy="1800000"/>
          </a:xfrm>
          <a:prstGeom prst="ellipse">
            <a:avLst/>
          </a:prstGeom>
          <a:solidFill>
            <a:srgbClr val="2B25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104"/>
          <p:cNvSpPr txBox="1">
            <a:spLocks noGrp="1"/>
          </p:cNvSpPr>
          <p:nvPr>
            <p:ph type="body" idx="1"/>
          </p:nvPr>
        </p:nvSpPr>
        <p:spPr>
          <a:xfrm>
            <a:off x="1116314" y="2892083"/>
            <a:ext cx="6100032" cy="8273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400"/>
              <a:buFont typeface="Arial"/>
              <a:buNone/>
              <a:defRPr sz="4400" b="0" i="0" u="none" strike="noStrike" cap="none">
                <a:solidFill>
                  <a:schemeClr val="lt1"/>
                </a:solidFill>
                <a:highlight>
                  <a:srgbClr val="FFC056"/>
                </a:highlight>
                <a:latin typeface="Gilroy Light" pitchFamily="2" charset="77"/>
                <a:ea typeface="Gilroy Light" pitchFamily="2" charset="77"/>
                <a:cs typeface="Arial"/>
                <a:sym typeface="Arial"/>
              </a:defRPr>
            </a:lvl1pPr>
            <a:lvl2pPr marL="914400" marR="0" lvl="1" indent="-508000" algn="l" rtl="0">
              <a:lnSpc>
                <a:spcPct val="90000"/>
              </a:lnSpc>
              <a:spcBef>
                <a:spcPts val="500"/>
              </a:spcBef>
              <a:spcAft>
                <a:spcPts val="0"/>
              </a:spcAft>
              <a:buClr>
                <a:schemeClr val="lt1"/>
              </a:buClr>
              <a:buSzPts val="4400"/>
              <a:buFont typeface="Arial"/>
              <a:buChar char="•"/>
              <a:defRPr sz="4400" b="1" i="0" u="none" strike="noStrike" cap="none">
                <a:solidFill>
                  <a:schemeClr val="lt1"/>
                </a:solidFill>
                <a:highlight>
                  <a:srgbClr val="2B255E"/>
                </a:highlight>
                <a:latin typeface="Arial"/>
                <a:ea typeface="Arial"/>
                <a:cs typeface="Arial"/>
                <a:sym typeface="Arial"/>
              </a:defRPr>
            </a:lvl2pPr>
            <a:lvl3pPr marL="1371600" marR="0" lvl="2" indent="-508000" algn="l" rtl="0">
              <a:lnSpc>
                <a:spcPct val="90000"/>
              </a:lnSpc>
              <a:spcBef>
                <a:spcPts val="500"/>
              </a:spcBef>
              <a:spcAft>
                <a:spcPts val="0"/>
              </a:spcAft>
              <a:buClr>
                <a:schemeClr val="lt1"/>
              </a:buClr>
              <a:buSzPts val="4400"/>
              <a:buFont typeface="Arial"/>
              <a:buChar char="•"/>
              <a:defRPr sz="4400" b="1" i="0" u="none" strike="noStrike" cap="none">
                <a:solidFill>
                  <a:schemeClr val="lt1"/>
                </a:solidFill>
                <a:highlight>
                  <a:srgbClr val="2B255E"/>
                </a:highlight>
                <a:latin typeface="Arial"/>
                <a:ea typeface="Arial"/>
                <a:cs typeface="Arial"/>
                <a:sym typeface="Arial"/>
              </a:defRPr>
            </a:lvl3pPr>
            <a:lvl4pPr marL="1828800" marR="0" lvl="3" indent="-508000" algn="l" rtl="0">
              <a:lnSpc>
                <a:spcPct val="90000"/>
              </a:lnSpc>
              <a:spcBef>
                <a:spcPts val="500"/>
              </a:spcBef>
              <a:spcAft>
                <a:spcPts val="0"/>
              </a:spcAft>
              <a:buClr>
                <a:schemeClr val="lt1"/>
              </a:buClr>
              <a:buSzPts val="4400"/>
              <a:buFont typeface="Arial"/>
              <a:buChar char="•"/>
              <a:defRPr sz="4400" b="1" i="0" u="none" strike="noStrike" cap="none">
                <a:solidFill>
                  <a:schemeClr val="lt1"/>
                </a:solidFill>
                <a:highlight>
                  <a:srgbClr val="2B255E"/>
                </a:highlight>
                <a:latin typeface="Arial"/>
                <a:ea typeface="Arial"/>
                <a:cs typeface="Arial"/>
                <a:sym typeface="Arial"/>
              </a:defRPr>
            </a:lvl4pPr>
            <a:lvl5pPr marL="2286000" marR="0" lvl="4" indent="-508000" algn="l" rtl="0">
              <a:lnSpc>
                <a:spcPct val="90000"/>
              </a:lnSpc>
              <a:spcBef>
                <a:spcPts val="500"/>
              </a:spcBef>
              <a:spcAft>
                <a:spcPts val="0"/>
              </a:spcAft>
              <a:buClr>
                <a:schemeClr val="lt1"/>
              </a:buClr>
              <a:buSzPts val="4400"/>
              <a:buFont typeface="Arial"/>
              <a:buChar char="•"/>
              <a:defRPr sz="4400" b="1" i="0" u="none" strike="noStrike" cap="none">
                <a:solidFill>
                  <a:schemeClr val="lt1"/>
                </a:solidFill>
                <a:highlight>
                  <a:srgbClr val="2B255E"/>
                </a:highlight>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8634986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rgbClr val="2B255E"/>
        </a:solidFill>
        <a:effectLst/>
      </p:bgPr>
    </p:bg>
    <p:spTree>
      <p:nvGrpSpPr>
        <p:cNvPr id="1" name="Shape 75"/>
        <p:cNvGrpSpPr/>
        <p:nvPr/>
      </p:nvGrpSpPr>
      <p:grpSpPr>
        <a:xfrm>
          <a:off x="0" y="0"/>
          <a:ext cx="0" cy="0"/>
          <a:chOff x="0" y="0"/>
          <a:chExt cx="0" cy="0"/>
        </a:xfrm>
      </p:grpSpPr>
      <p:sp>
        <p:nvSpPr>
          <p:cNvPr id="76" name="Google Shape;76;p120"/>
          <p:cNvSpPr txBox="1"/>
          <p:nvPr/>
        </p:nvSpPr>
        <p:spPr>
          <a:xfrm>
            <a:off x="3362026" y="3583057"/>
            <a:ext cx="546794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Arial"/>
              <a:buNone/>
            </a:pPr>
            <a:r>
              <a:rPr lang="en-GB" sz="4000" b="0" i="0" u="none" strike="noStrike" cap="none" dirty="0">
                <a:solidFill>
                  <a:srgbClr val="FFFFFF"/>
                </a:solidFill>
                <a:latin typeface="Gilroy Light" pitchFamily="2" charset="77"/>
                <a:ea typeface="Arial"/>
                <a:cs typeface="Arial"/>
                <a:sym typeface="Arial"/>
              </a:rPr>
              <a:t>Thank you</a:t>
            </a:r>
            <a:endParaRPr b="0" i="0" dirty="0">
              <a:latin typeface="Gilroy Light" pitchFamily="2" charset="77"/>
            </a:endParaRPr>
          </a:p>
        </p:txBody>
      </p:sp>
      <p:pic>
        <p:nvPicPr>
          <p:cNvPr id="77" name="Google Shape;77;p120"/>
          <p:cNvPicPr preferRelativeResize="0"/>
          <p:nvPr/>
        </p:nvPicPr>
        <p:blipFill rotWithShape="1">
          <a:blip r:embed="rId2">
            <a:alphaModFix/>
          </a:blip>
          <a:srcRect/>
          <a:stretch/>
        </p:blipFill>
        <p:spPr>
          <a:xfrm>
            <a:off x="5439454" y="2115908"/>
            <a:ext cx="1313092" cy="1313092"/>
          </a:xfrm>
          <a:prstGeom prst="rect">
            <a:avLst/>
          </a:prstGeom>
          <a:noFill/>
          <a:ln>
            <a:noFill/>
          </a:ln>
        </p:spPr>
      </p:pic>
      <p:sp>
        <p:nvSpPr>
          <p:cNvPr id="78" name="Google Shape;78;p120"/>
          <p:cNvSpPr txBox="1">
            <a:spLocks noGrp="1"/>
          </p:cNvSpPr>
          <p:nvPr>
            <p:ph type="body" idx="1"/>
          </p:nvPr>
        </p:nvSpPr>
        <p:spPr>
          <a:xfrm>
            <a:off x="3955253" y="5895695"/>
            <a:ext cx="4281488" cy="3111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Gilroy Light" pitchFamily="2" charset="77"/>
                <a:ea typeface="Gilroy Light" pitchFamily="2" charset="77"/>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2602323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8" name="Text Placeholder 26">
            <a:extLst>
              <a:ext uri="{FF2B5EF4-FFF2-40B4-BE49-F238E27FC236}">
                <a16:creationId xmlns:a16="http://schemas.microsoft.com/office/drawing/2014/main" id="{5D44D542-FC20-F645-89E0-BFD37C4C360E}"/>
              </a:ext>
            </a:extLst>
          </p:cNvPr>
          <p:cNvSpPr>
            <a:spLocks noGrp="1"/>
          </p:cNvSpPr>
          <p:nvPr>
            <p:ph type="body" sz="quarter" idx="10" hasCustomPrompt="1"/>
          </p:nvPr>
        </p:nvSpPr>
        <p:spPr>
          <a:xfrm>
            <a:off x="888367" y="328313"/>
            <a:ext cx="9368184" cy="711522"/>
          </a:xfrm>
        </p:spPr>
        <p:txBody>
          <a:bodyPr>
            <a:noAutofit/>
          </a:bodyPr>
          <a:lstStyle>
            <a:lvl1pPr marL="0" indent="0">
              <a:buNone/>
              <a:defRPr sz="4000" b="1" i="0">
                <a:solidFill>
                  <a:srgbClr val="4A4A4A"/>
                </a:solidFill>
                <a:latin typeface="Gilroy ExtraBold" pitchFamily="2" charset="77"/>
              </a:defRPr>
            </a:lvl1pPr>
            <a:lvl2pPr>
              <a:defRPr sz="4000" b="1" i="0">
                <a:solidFill>
                  <a:srgbClr val="2A495D"/>
                </a:solidFill>
                <a:latin typeface="Gilroy ExtraBold" pitchFamily="2" charset="77"/>
              </a:defRPr>
            </a:lvl2pPr>
            <a:lvl3pPr>
              <a:defRPr sz="4000" b="1" i="0">
                <a:solidFill>
                  <a:srgbClr val="2A495D"/>
                </a:solidFill>
                <a:latin typeface="Gilroy ExtraBold" pitchFamily="2" charset="77"/>
              </a:defRPr>
            </a:lvl3pPr>
            <a:lvl4pPr>
              <a:defRPr sz="4000" b="1" i="0">
                <a:solidFill>
                  <a:srgbClr val="2A495D"/>
                </a:solidFill>
                <a:latin typeface="Gilroy ExtraBold" pitchFamily="2" charset="77"/>
              </a:defRPr>
            </a:lvl4pPr>
            <a:lvl5pPr>
              <a:defRPr sz="4000" b="1" i="0">
                <a:solidFill>
                  <a:srgbClr val="2A495D"/>
                </a:solidFill>
                <a:latin typeface="Gilroy ExtraBold" pitchFamily="2" charset="77"/>
              </a:defRPr>
            </a:lvl5pPr>
          </a:lstStyle>
          <a:p>
            <a:pPr lvl="0"/>
            <a:r>
              <a:rPr lang="en-GB" dirty="0"/>
              <a:t>Insert title</a:t>
            </a:r>
          </a:p>
        </p:txBody>
      </p:sp>
      <p:sp>
        <p:nvSpPr>
          <p:cNvPr id="36" name="Text Placeholder 35">
            <a:extLst>
              <a:ext uri="{FF2B5EF4-FFF2-40B4-BE49-F238E27FC236}">
                <a16:creationId xmlns:a16="http://schemas.microsoft.com/office/drawing/2014/main" id="{FC34B654-5B05-8B4C-AC62-D1E9E0BEEA2A}"/>
              </a:ext>
            </a:extLst>
          </p:cNvPr>
          <p:cNvSpPr>
            <a:spLocks noGrp="1"/>
          </p:cNvSpPr>
          <p:nvPr>
            <p:ph type="body" sz="quarter" idx="14" hasCustomPrompt="1"/>
          </p:nvPr>
        </p:nvSpPr>
        <p:spPr>
          <a:xfrm>
            <a:off x="888887" y="3667024"/>
            <a:ext cx="2862020" cy="350837"/>
          </a:xfrm>
        </p:spPr>
        <p:txBody>
          <a:bodyPr>
            <a:noAutofit/>
          </a:bodyPr>
          <a:lstStyle>
            <a:lvl1pPr marL="0" indent="0">
              <a:buNone/>
              <a:defRPr sz="1600" b="1" i="0">
                <a:solidFill>
                  <a:srgbClr val="4A4A4A"/>
                </a:solidFill>
                <a:latin typeface="Gilroy ExtraBold"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Sub heading</a:t>
            </a:r>
          </a:p>
        </p:txBody>
      </p:sp>
      <p:sp>
        <p:nvSpPr>
          <p:cNvPr id="37" name="Text Placeholder 35">
            <a:extLst>
              <a:ext uri="{FF2B5EF4-FFF2-40B4-BE49-F238E27FC236}">
                <a16:creationId xmlns:a16="http://schemas.microsoft.com/office/drawing/2014/main" id="{3CBDEC20-50A6-454F-A9BA-7F0F0835FE0B}"/>
              </a:ext>
            </a:extLst>
          </p:cNvPr>
          <p:cNvSpPr>
            <a:spLocks noGrp="1"/>
          </p:cNvSpPr>
          <p:nvPr>
            <p:ph type="body" sz="quarter" idx="15" hasCustomPrompt="1"/>
          </p:nvPr>
        </p:nvSpPr>
        <p:spPr>
          <a:xfrm>
            <a:off x="888367" y="4278317"/>
            <a:ext cx="2862540" cy="1866444"/>
          </a:xfrm>
        </p:spPr>
        <p:txBody>
          <a:bodyPr>
            <a:noAutofit/>
          </a:bodyPr>
          <a:lstStyle>
            <a:lvl1pPr marL="0" indent="0">
              <a:buNone/>
              <a:defRPr sz="1400" b="0" i="0">
                <a:solidFill>
                  <a:srgbClr val="4A4A4A"/>
                </a:solidFill>
                <a:latin typeface="Gilroy Medium"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Insert body</a:t>
            </a:r>
          </a:p>
        </p:txBody>
      </p:sp>
      <p:sp>
        <p:nvSpPr>
          <p:cNvPr id="38" name="Text Placeholder 35">
            <a:extLst>
              <a:ext uri="{FF2B5EF4-FFF2-40B4-BE49-F238E27FC236}">
                <a16:creationId xmlns:a16="http://schemas.microsoft.com/office/drawing/2014/main" id="{A9F6DBD2-FCCC-7444-B547-6FDD7F105D2C}"/>
              </a:ext>
            </a:extLst>
          </p:cNvPr>
          <p:cNvSpPr>
            <a:spLocks noGrp="1"/>
          </p:cNvSpPr>
          <p:nvPr>
            <p:ph type="body" sz="quarter" idx="16" hasCustomPrompt="1"/>
          </p:nvPr>
        </p:nvSpPr>
        <p:spPr>
          <a:xfrm>
            <a:off x="4665250" y="3667024"/>
            <a:ext cx="2862020" cy="350837"/>
          </a:xfrm>
        </p:spPr>
        <p:txBody>
          <a:bodyPr>
            <a:noAutofit/>
          </a:bodyPr>
          <a:lstStyle>
            <a:lvl1pPr marL="0" indent="0">
              <a:buNone/>
              <a:defRPr sz="1600" b="1" i="0">
                <a:solidFill>
                  <a:srgbClr val="4A4A4A"/>
                </a:solidFill>
                <a:latin typeface="Gilroy ExtraBold"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Sub heading</a:t>
            </a:r>
          </a:p>
        </p:txBody>
      </p:sp>
      <p:sp>
        <p:nvSpPr>
          <p:cNvPr id="39" name="Text Placeholder 35">
            <a:extLst>
              <a:ext uri="{FF2B5EF4-FFF2-40B4-BE49-F238E27FC236}">
                <a16:creationId xmlns:a16="http://schemas.microsoft.com/office/drawing/2014/main" id="{5A89E73B-CCD0-214D-AF10-508BCB6D6EED}"/>
              </a:ext>
            </a:extLst>
          </p:cNvPr>
          <p:cNvSpPr>
            <a:spLocks noGrp="1"/>
          </p:cNvSpPr>
          <p:nvPr>
            <p:ph type="body" sz="quarter" idx="17" hasCustomPrompt="1"/>
          </p:nvPr>
        </p:nvSpPr>
        <p:spPr>
          <a:xfrm>
            <a:off x="4664730" y="4278317"/>
            <a:ext cx="2862540" cy="1866444"/>
          </a:xfrm>
        </p:spPr>
        <p:txBody>
          <a:bodyPr>
            <a:noAutofit/>
          </a:bodyPr>
          <a:lstStyle>
            <a:lvl1pPr marL="0" indent="0">
              <a:buNone/>
              <a:defRPr sz="1400" b="0" i="0">
                <a:solidFill>
                  <a:srgbClr val="4A4A4A"/>
                </a:solidFill>
                <a:latin typeface="Gilroy Medium"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Insert body</a:t>
            </a:r>
          </a:p>
        </p:txBody>
      </p:sp>
      <p:sp>
        <p:nvSpPr>
          <p:cNvPr id="44" name="Text Placeholder 35">
            <a:extLst>
              <a:ext uri="{FF2B5EF4-FFF2-40B4-BE49-F238E27FC236}">
                <a16:creationId xmlns:a16="http://schemas.microsoft.com/office/drawing/2014/main" id="{C73C7D06-A70C-D243-A5FD-DA034FA8FA99}"/>
              </a:ext>
            </a:extLst>
          </p:cNvPr>
          <p:cNvSpPr>
            <a:spLocks noGrp="1"/>
          </p:cNvSpPr>
          <p:nvPr>
            <p:ph type="body" sz="quarter" idx="18" hasCustomPrompt="1"/>
          </p:nvPr>
        </p:nvSpPr>
        <p:spPr>
          <a:xfrm>
            <a:off x="8441093" y="3667024"/>
            <a:ext cx="2862020" cy="350837"/>
          </a:xfrm>
        </p:spPr>
        <p:txBody>
          <a:bodyPr>
            <a:noAutofit/>
          </a:bodyPr>
          <a:lstStyle>
            <a:lvl1pPr marL="0" indent="0">
              <a:buNone/>
              <a:defRPr sz="1600" b="1" i="0">
                <a:solidFill>
                  <a:srgbClr val="4A4A4A"/>
                </a:solidFill>
                <a:latin typeface="Gilroy ExtraBold"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Sub heading</a:t>
            </a:r>
          </a:p>
        </p:txBody>
      </p:sp>
      <p:sp>
        <p:nvSpPr>
          <p:cNvPr id="45" name="Text Placeholder 35">
            <a:extLst>
              <a:ext uri="{FF2B5EF4-FFF2-40B4-BE49-F238E27FC236}">
                <a16:creationId xmlns:a16="http://schemas.microsoft.com/office/drawing/2014/main" id="{DAE3B5C3-4BA4-0A48-94B7-DA6B6C738950}"/>
              </a:ext>
            </a:extLst>
          </p:cNvPr>
          <p:cNvSpPr>
            <a:spLocks noGrp="1"/>
          </p:cNvSpPr>
          <p:nvPr>
            <p:ph type="body" sz="quarter" idx="19" hasCustomPrompt="1"/>
          </p:nvPr>
        </p:nvSpPr>
        <p:spPr>
          <a:xfrm>
            <a:off x="8440573" y="4278317"/>
            <a:ext cx="2862540" cy="1866444"/>
          </a:xfrm>
        </p:spPr>
        <p:txBody>
          <a:bodyPr>
            <a:noAutofit/>
          </a:bodyPr>
          <a:lstStyle>
            <a:lvl1pPr marL="0" indent="0">
              <a:buNone/>
              <a:defRPr sz="1400" b="0" i="0">
                <a:solidFill>
                  <a:srgbClr val="4A4A4A"/>
                </a:solidFill>
                <a:latin typeface="Gilroy Medium" pitchFamily="2" charset="77"/>
              </a:defRPr>
            </a:lvl1pPr>
            <a:lvl2pPr>
              <a:defRPr>
                <a:solidFill>
                  <a:srgbClr val="2A495D"/>
                </a:solidFill>
              </a:defRPr>
            </a:lvl2pPr>
            <a:lvl3pPr>
              <a:defRPr>
                <a:solidFill>
                  <a:srgbClr val="2A495D"/>
                </a:solidFill>
              </a:defRPr>
            </a:lvl3pPr>
            <a:lvl4pPr>
              <a:defRPr>
                <a:solidFill>
                  <a:srgbClr val="2A495D"/>
                </a:solidFill>
              </a:defRPr>
            </a:lvl4pPr>
            <a:lvl5pPr>
              <a:defRPr>
                <a:solidFill>
                  <a:srgbClr val="2A495D"/>
                </a:solidFill>
              </a:defRPr>
            </a:lvl5pPr>
          </a:lstStyle>
          <a:p>
            <a:pPr lvl="0"/>
            <a:r>
              <a:rPr lang="en-GB" dirty="0"/>
              <a:t>Insert body</a:t>
            </a:r>
          </a:p>
        </p:txBody>
      </p:sp>
      <p:sp>
        <p:nvSpPr>
          <p:cNvPr id="46" name="Oval 45">
            <a:extLst>
              <a:ext uri="{FF2B5EF4-FFF2-40B4-BE49-F238E27FC236}">
                <a16:creationId xmlns:a16="http://schemas.microsoft.com/office/drawing/2014/main" id="{B8F76825-FDDE-D543-B2C5-A5969C48044A}"/>
              </a:ext>
            </a:extLst>
          </p:cNvPr>
          <p:cNvSpPr/>
          <p:nvPr userDrawn="1"/>
        </p:nvSpPr>
        <p:spPr>
          <a:xfrm>
            <a:off x="888367" y="1731967"/>
            <a:ext cx="1569024" cy="1564593"/>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D4C5A468-1E88-9644-B79F-065DE702C5F3}"/>
              </a:ext>
            </a:extLst>
          </p:cNvPr>
          <p:cNvSpPr/>
          <p:nvPr userDrawn="1"/>
        </p:nvSpPr>
        <p:spPr>
          <a:xfrm>
            <a:off x="8440460" y="1728154"/>
            <a:ext cx="1569024" cy="1564593"/>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0EF0DBB9-3127-EB43-A26E-E62B99FAD9F6}"/>
              </a:ext>
            </a:extLst>
          </p:cNvPr>
          <p:cNvSpPr/>
          <p:nvPr userDrawn="1"/>
        </p:nvSpPr>
        <p:spPr>
          <a:xfrm>
            <a:off x="4661209" y="1731967"/>
            <a:ext cx="1569024" cy="1564593"/>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Picture Placeholder 49">
            <a:extLst>
              <a:ext uri="{FF2B5EF4-FFF2-40B4-BE49-F238E27FC236}">
                <a16:creationId xmlns:a16="http://schemas.microsoft.com/office/drawing/2014/main" id="{74C64FD4-0E1B-184A-A3CC-B40DBD3F3279}"/>
              </a:ext>
            </a:extLst>
          </p:cNvPr>
          <p:cNvSpPr>
            <a:spLocks noGrp="1"/>
          </p:cNvSpPr>
          <p:nvPr>
            <p:ph type="pic" sz="quarter" idx="20"/>
          </p:nvPr>
        </p:nvSpPr>
        <p:spPr>
          <a:xfrm>
            <a:off x="1536700" y="1619471"/>
            <a:ext cx="1408113" cy="1291797"/>
          </a:xfrm>
          <a:prstGeom prst="rect">
            <a:avLst/>
          </a:prstGeom>
        </p:spPr>
        <p:txBody>
          <a:bodyPr/>
          <a:lstStyle>
            <a:lvl1pPr>
              <a:defRPr sz="2000">
                <a:latin typeface="Gilroy Medium" pitchFamily="2" charset="77"/>
              </a:defRPr>
            </a:lvl1pPr>
          </a:lstStyle>
          <a:p>
            <a:endParaRPr lang="en-GB"/>
          </a:p>
        </p:txBody>
      </p:sp>
      <p:sp>
        <p:nvSpPr>
          <p:cNvPr id="51" name="Picture Placeholder 49">
            <a:extLst>
              <a:ext uri="{FF2B5EF4-FFF2-40B4-BE49-F238E27FC236}">
                <a16:creationId xmlns:a16="http://schemas.microsoft.com/office/drawing/2014/main" id="{E859BE53-DBE6-1A4E-94E4-EA2D5804070E}"/>
              </a:ext>
            </a:extLst>
          </p:cNvPr>
          <p:cNvSpPr>
            <a:spLocks noGrp="1"/>
          </p:cNvSpPr>
          <p:nvPr>
            <p:ph type="pic" sz="quarter" idx="21"/>
          </p:nvPr>
        </p:nvSpPr>
        <p:spPr>
          <a:xfrm>
            <a:off x="5223177" y="1619471"/>
            <a:ext cx="1408113" cy="1291797"/>
          </a:xfrm>
          <a:prstGeom prst="rect">
            <a:avLst/>
          </a:prstGeom>
        </p:spPr>
        <p:txBody>
          <a:bodyPr/>
          <a:lstStyle>
            <a:lvl1pPr>
              <a:defRPr sz="2000">
                <a:latin typeface="Gilroy Medium" pitchFamily="2" charset="77"/>
              </a:defRPr>
            </a:lvl1pPr>
          </a:lstStyle>
          <a:p>
            <a:endParaRPr lang="en-GB"/>
          </a:p>
        </p:txBody>
      </p:sp>
      <p:sp>
        <p:nvSpPr>
          <p:cNvPr id="52" name="Picture Placeholder 49">
            <a:extLst>
              <a:ext uri="{FF2B5EF4-FFF2-40B4-BE49-F238E27FC236}">
                <a16:creationId xmlns:a16="http://schemas.microsoft.com/office/drawing/2014/main" id="{95D03C6B-C868-BE44-B5D9-DB9C17F78F0F}"/>
              </a:ext>
            </a:extLst>
          </p:cNvPr>
          <p:cNvSpPr>
            <a:spLocks noGrp="1"/>
          </p:cNvSpPr>
          <p:nvPr>
            <p:ph type="pic" sz="quarter" idx="22"/>
          </p:nvPr>
        </p:nvSpPr>
        <p:spPr>
          <a:xfrm>
            <a:off x="9224972" y="1619471"/>
            <a:ext cx="1408113" cy="1291797"/>
          </a:xfrm>
          <a:prstGeom prst="rect">
            <a:avLst/>
          </a:prstGeom>
        </p:spPr>
        <p:txBody>
          <a:bodyPr/>
          <a:lstStyle>
            <a:lvl1pPr>
              <a:defRPr sz="2000">
                <a:latin typeface="Gilroy Medium" pitchFamily="2" charset="77"/>
              </a:defRPr>
            </a:lvl1pPr>
          </a:lstStyle>
          <a:p>
            <a:endParaRPr lang="en-GB"/>
          </a:p>
        </p:txBody>
      </p:sp>
      <p:pic>
        <p:nvPicPr>
          <p:cNvPr id="15" name="Graphic 14">
            <a:extLst>
              <a:ext uri="{FF2B5EF4-FFF2-40B4-BE49-F238E27FC236}">
                <a16:creationId xmlns:a16="http://schemas.microsoft.com/office/drawing/2014/main" id="{D4D29830-4341-7248-85E3-428AEBC0A0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16" name="Picture Placeholder 11">
            <a:extLst>
              <a:ext uri="{FF2B5EF4-FFF2-40B4-BE49-F238E27FC236}">
                <a16:creationId xmlns:a16="http://schemas.microsoft.com/office/drawing/2014/main" id="{0DB85094-53B1-A244-A2C9-3967438F86F7}"/>
              </a:ext>
            </a:extLst>
          </p:cNvPr>
          <p:cNvSpPr>
            <a:spLocks noGrp="1"/>
          </p:cNvSpPr>
          <p:nvPr>
            <p:ph type="pic" sz="quarter" idx="12"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3654528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27F3-BEED-5F0E-BBA2-6A6A4B3911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39FB10-C37E-222D-C07D-C3FAAD278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56A011-B237-2546-03C8-D674B59A6B3A}"/>
              </a:ext>
            </a:extLst>
          </p:cNvPr>
          <p:cNvSpPr>
            <a:spLocks noGrp="1"/>
          </p:cNvSpPr>
          <p:nvPr>
            <p:ph type="dt" sz="half" idx="10"/>
          </p:nvPr>
        </p:nvSpPr>
        <p:spPr/>
        <p:txBody>
          <a:bodyPr/>
          <a:lstStyle/>
          <a:p>
            <a:fld id="{B7C7CFDA-B89A-4E7F-B768-736CC7ED1599}" type="datetimeFigureOut">
              <a:rPr lang="en-GB" smtClean="0"/>
              <a:t>15/05/2023</a:t>
            </a:fld>
            <a:endParaRPr lang="en-GB"/>
          </a:p>
        </p:txBody>
      </p:sp>
      <p:sp>
        <p:nvSpPr>
          <p:cNvPr id="5" name="Footer Placeholder 4">
            <a:extLst>
              <a:ext uri="{FF2B5EF4-FFF2-40B4-BE49-F238E27FC236}">
                <a16:creationId xmlns:a16="http://schemas.microsoft.com/office/drawing/2014/main" id="{7938ECBD-09D3-5661-9915-C67496E5D3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42C263-3D0A-622F-A9B3-5ACD99FA96DF}"/>
              </a:ext>
            </a:extLst>
          </p:cNvPr>
          <p:cNvSpPr>
            <a:spLocks noGrp="1"/>
          </p:cNvSpPr>
          <p:nvPr>
            <p:ph type="sldNum" sz="quarter" idx="12"/>
          </p:nvPr>
        </p:nvSpPr>
        <p:spPr/>
        <p:txBody>
          <a:bodyPr/>
          <a:lstStyle/>
          <a:p>
            <a:fld id="{8EA52D75-4A11-4806-BB01-9AE8AC9EA663}" type="slidenum">
              <a:rPr lang="en-GB" smtClean="0"/>
              <a:t>‹#›</a:t>
            </a:fld>
            <a:endParaRPr lang="en-GB"/>
          </a:p>
        </p:txBody>
      </p:sp>
    </p:spTree>
    <p:extLst>
      <p:ext uri="{BB962C8B-B14F-4D97-AF65-F5344CB8AC3E}">
        <p14:creationId xmlns:p14="http://schemas.microsoft.com/office/powerpoint/2010/main" val="21983031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C671A0F7-88F2-AC4A-8960-1A823C2697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19" name="Picture Placeholder 11">
            <a:extLst>
              <a:ext uri="{FF2B5EF4-FFF2-40B4-BE49-F238E27FC236}">
                <a16:creationId xmlns:a16="http://schemas.microsoft.com/office/drawing/2014/main" id="{889F12D5-E694-CD42-9151-67AADE2BDF09}"/>
              </a:ext>
            </a:extLst>
          </p:cNvPr>
          <p:cNvSpPr>
            <a:spLocks noGrp="1"/>
          </p:cNvSpPr>
          <p:nvPr>
            <p:ph type="pic" sz="quarter" idx="17"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33" name="TextBox 32">
            <a:extLst>
              <a:ext uri="{FF2B5EF4-FFF2-40B4-BE49-F238E27FC236}">
                <a16:creationId xmlns:a16="http://schemas.microsoft.com/office/drawing/2014/main" id="{32F963F9-5EF1-E746-A6D7-864476EE022A}"/>
              </a:ext>
            </a:extLst>
          </p:cNvPr>
          <p:cNvSpPr txBox="1"/>
          <p:nvPr userDrawn="1"/>
        </p:nvSpPr>
        <p:spPr>
          <a:xfrm>
            <a:off x="701562" y="335081"/>
            <a:ext cx="6452273" cy="553998"/>
          </a:xfrm>
          <a:prstGeom prst="rect">
            <a:avLst/>
          </a:prstGeom>
          <a:noFill/>
        </p:spPr>
        <p:txBody>
          <a:bodyPr wrap="square" rtlCol="0">
            <a:spAutoFit/>
          </a:bodyPr>
          <a:lstStyle/>
          <a:p>
            <a:r>
              <a:rPr lang="en-US" sz="3000" b="1" i="0" dirty="0">
                <a:solidFill>
                  <a:srgbClr val="4A4A4A"/>
                </a:solidFill>
                <a:latin typeface="Gilroy ExtraBold" pitchFamily="2" charset="77"/>
              </a:rPr>
              <a:t>Agenda</a:t>
            </a:r>
          </a:p>
        </p:txBody>
      </p:sp>
      <p:sp>
        <p:nvSpPr>
          <p:cNvPr id="36" name="Text Placeholder 2">
            <a:extLst>
              <a:ext uri="{FF2B5EF4-FFF2-40B4-BE49-F238E27FC236}">
                <a16:creationId xmlns:a16="http://schemas.microsoft.com/office/drawing/2014/main" id="{FF26D0FB-7F1D-254E-9F0E-A1A6566A3201}"/>
              </a:ext>
            </a:extLst>
          </p:cNvPr>
          <p:cNvSpPr>
            <a:spLocks noGrp="1"/>
          </p:cNvSpPr>
          <p:nvPr>
            <p:ph type="body" sz="quarter" idx="12" hasCustomPrompt="1"/>
          </p:nvPr>
        </p:nvSpPr>
        <p:spPr>
          <a:xfrm>
            <a:off x="701562" y="1461769"/>
            <a:ext cx="10067925" cy="2434821"/>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i="0">
                <a:solidFill>
                  <a:srgbClr val="4A4A4A"/>
                </a:solidFill>
                <a:latin typeface="Gilroy Light" pitchFamily="2" charset="77"/>
              </a:defRPr>
            </a:lvl1pPr>
            <a:lvl2pPr marL="457200" indent="0">
              <a:buNone/>
              <a:defRPr sz="1800" b="0" i="0">
                <a:latin typeface="Gilroy Light" pitchFamily="2" charset="77"/>
              </a:defRPr>
            </a:lvl2pPr>
            <a:lvl3pPr marL="914400" indent="0">
              <a:buNone/>
              <a:defRPr sz="1800" b="0" i="0">
                <a:latin typeface="Gilroy Light" pitchFamily="2" charset="77"/>
              </a:defRPr>
            </a:lvl3pPr>
            <a:lvl4pPr marL="1371600" indent="0">
              <a:buNone/>
              <a:defRPr sz="1800" b="0" i="0">
                <a:latin typeface="Gilroy Light" pitchFamily="2" charset="77"/>
              </a:defRPr>
            </a:lvl4pPr>
            <a:lvl5pPr marL="1828800" indent="0">
              <a:buNone/>
              <a:defRPr sz="1800" b="0" i="0">
                <a:latin typeface="Gilroy Light" pitchFamily="2" charset="77"/>
              </a:defRPr>
            </a:lvl5pPr>
          </a:lstStyle>
          <a:p>
            <a:pPr lvl="0"/>
            <a:r>
              <a:rPr lang="en-US" dirty="0" err="1"/>
              <a:t>xx:xx</a:t>
            </a:r>
            <a:r>
              <a:rPr lang="en-US" dirty="0"/>
              <a:t> – </a:t>
            </a:r>
            <a:r>
              <a:rPr lang="en-US" dirty="0" err="1"/>
              <a:t>xx:xx</a:t>
            </a:r>
            <a:r>
              <a:rPr lang="en-US" dirty="0"/>
              <a:t>	Insert session here		(Insert person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xx:xx</a:t>
            </a:r>
            <a:r>
              <a:rPr lang="en-US" dirty="0"/>
              <a:t> – </a:t>
            </a:r>
            <a:r>
              <a:rPr lang="en-US" dirty="0" err="1"/>
              <a:t>xx:xx</a:t>
            </a:r>
            <a:r>
              <a:rPr lang="en-US" dirty="0"/>
              <a:t>	Insert session here		(Insert person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xx:xx</a:t>
            </a:r>
            <a:r>
              <a:rPr lang="en-US" dirty="0"/>
              <a:t> – </a:t>
            </a:r>
            <a:r>
              <a:rPr lang="en-US" dirty="0" err="1"/>
              <a:t>xx:xx</a:t>
            </a:r>
            <a:r>
              <a:rPr lang="en-US" dirty="0"/>
              <a:t>	Insert session here		(Insert person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xx:xx</a:t>
            </a:r>
            <a:r>
              <a:rPr lang="en-US" dirty="0"/>
              <a:t> – </a:t>
            </a:r>
            <a:r>
              <a:rPr lang="en-US" dirty="0" err="1"/>
              <a:t>xx:xx</a:t>
            </a:r>
            <a:r>
              <a:rPr lang="en-US" dirty="0"/>
              <a:t>	Insert session here		(Insert person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xx:xx</a:t>
            </a:r>
            <a:r>
              <a:rPr lang="en-US" dirty="0"/>
              <a:t> – </a:t>
            </a:r>
            <a:r>
              <a:rPr lang="en-US" dirty="0" err="1"/>
              <a:t>xx:xx</a:t>
            </a:r>
            <a:r>
              <a:rPr lang="en-US" dirty="0"/>
              <a:t>	Insert session here		(Insert person here)</a:t>
            </a:r>
          </a:p>
          <a:p>
            <a:pPr lvl="0"/>
            <a:endParaRPr lang="en-US" dirty="0"/>
          </a:p>
        </p:txBody>
      </p:sp>
    </p:spTree>
    <p:extLst>
      <p:ext uri="{BB962C8B-B14F-4D97-AF65-F5344CB8AC3E}">
        <p14:creationId xmlns:p14="http://schemas.microsoft.com/office/powerpoint/2010/main" val="10448334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CB2445-CAF8-3742-A93C-84F737A0A455}"/>
              </a:ext>
            </a:extLst>
          </p:cNvPr>
          <p:cNvPicPr>
            <a:picLocks noChangeAspect="1"/>
          </p:cNvPicPr>
          <p:nvPr userDrawn="1"/>
        </p:nvPicPr>
        <p:blipFill>
          <a:blip r:embed="rId2"/>
          <a:stretch>
            <a:fillRect/>
          </a:stretch>
        </p:blipFill>
        <p:spPr>
          <a:xfrm rot="20428939">
            <a:off x="1459345" y="2248204"/>
            <a:ext cx="1872000" cy="2880000"/>
          </a:xfrm>
          <a:prstGeom prst="rect">
            <a:avLst/>
          </a:prstGeom>
          <a:ln>
            <a:solidFill>
              <a:schemeClr val="bg1">
                <a:lumMod val="95000"/>
              </a:schemeClr>
            </a:solidFill>
          </a:ln>
          <a:effectLst>
            <a:outerShdw blurRad="50800" dist="76200" dir="2700000" algn="tl" rotWithShape="0">
              <a:prstClr val="black">
                <a:alpha val="40000"/>
              </a:prstClr>
            </a:outerShdw>
          </a:effectLst>
        </p:spPr>
      </p:pic>
      <p:pic>
        <p:nvPicPr>
          <p:cNvPr id="8" name="Picture 7">
            <a:extLst>
              <a:ext uri="{FF2B5EF4-FFF2-40B4-BE49-F238E27FC236}">
                <a16:creationId xmlns:a16="http://schemas.microsoft.com/office/drawing/2014/main" id="{F157E57E-2A39-0B47-8CC2-2C91F9C0DE02}"/>
              </a:ext>
            </a:extLst>
          </p:cNvPr>
          <p:cNvPicPr>
            <a:picLocks noChangeAspect="1"/>
          </p:cNvPicPr>
          <p:nvPr userDrawn="1"/>
        </p:nvPicPr>
        <p:blipFill>
          <a:blip r:embed="rId3"/>
          <a:stretch>
            <a:fillRect/>
          </a:stretch>
        </p:blipFill>
        <p:spPr>
          <a:xfrm rot="21052388">
            <a:off x="3117299" y="1684997"/>
            <a:ext cx="1945947" cy="2880000"/>
          </a:xfrm>
          <a:prstGeom prst="rect">
            <a:avLst/>
          </a:prstGeom>
          <a:ln>
            <a:solidFill>
              <a:schemeClr val="bg1">
                <a:lumMod val="95000"/>
              </a:schemeClr>
            </a:solidFill>
          </a:ln>
          <a:effectLst>
            <a:outerShdw blurRad="50800" dist="76200" dir="2700000" algn="tl" rotWithShape="0">
              <a:prstClr val="black">
                <a:alpha val="40000"/>
              </a:prstClr>
            </a:outerShdw>
          </a:effectLst>
        </p:spPr>
      </p:pic>
      <p:pic>
        <p:nvPicPr>
          <p:cNvPr id="9" name="Picture 8">
            <a:extLst>
              <a:ext uri="{FF2B5EF4-FFF2-40B4-BE49-F238E27FC236}">
                <a16:creationId xmlns:a16="http://schemas.microsoft.com/office/drawing/2014/main" id="{4B9C23CB-4D8D-6A4B-B343-EC07FD43BF4C}"/>
              </a:ext>
            </a:extLst>
          </p:cNvPr>
          <p:cNvPicPr>
            <a:picLocks noChangeAspect="1"/>
          </p:cNvPicPr>
          <p:nvPr userDrawn="1"/>
        </p:nvPicPr>
        <p:blipFill rotWithShape="1">
          <a:blip r:embed="rId4"/>
          <a:srcRect r="1119"/>
          <a:stretch/>
        </p:blipFill>
        <p:spPr>
          <a:xfrm>
            <a:off x="4990343" y="1482908"/>
            <a:ext cx="1923263" cy="2880000"/>
          </a:xfrm>
          <a:prstGeom prst="rect">
            <a:avLst/>
          </a:prstGeom>
          <a:ln>
            <a:solidFill>
              <a:schemeClr val="bg1">
                <a:lumMod val="95000"/>
              </a:schemeClr>
            </a:solidFill>
          </a:ln>
          <a:effectLst>
            <a:outerShdw blurRad="50800" dist="76200" dir="2700000" algn="tl" rotWithShape="0">
              <a:prstClr val="black">
                <a:alpha val="40000"/>
              </a:prstClr>
            </a:outerShdw>
          </a:effectLst>
        </p:spPr>
      </p:pic>
      <p:pic>
        <p:nvPicPr>
          <p:cNvPr id="10" name="Picture 9">
            <a:extLst>
              <a:ext uri="{FF2B5EF4-FFF2-40B4-BE49-F238E27FC236}">
                <a16:creationId xmlns:a16="http://schemas.microsoft.com/office/drawing/2014/main" id="{D268E32C-0632-E24F-B08B-BC50CBAA98FE}"/>
              </a:ext>
            </a:extLst>
          </p:cNvPr>
          <p:cNvPicPr>
            <a:picLocks noChangeAspect="1"/>
          </p:cNvPicPr>
          <p:nvPr userDrawn="1"/>
        </p:nvPicPr>
        <p:blipFill>
          <a:blip r:embed="rId5"/>
          <a:stretch>
            <a:fillRect/>
          </a:stretch>
        </p:blipFill>
        <p:spPr>
          <a:xfrm rot="548516">
            <a:off x="6975285" y="1617693"/>
            <a:ext cx="1926929" cy="2880000"/>
          </a:xfrm>
          <a:prstGeom prst="rect">
            <a:avLst/>
          </a:prstGeom>
          <a:ln>
            <a:solidFill>
              <a:schemeClr val="bg1">
                <a:lumMod val="95000"/>
              </a:schemeClr>
            </a:solidFill>
          </a:ln>
          <a:effectLst>
            <a:outerShdw blurRad="50800" dist="76200" dir="2700000" algn="tl" rotWithShape="0">
              <a:prstClr val="black">
                <a:alpha val="40000"/>
              </a:prstClr>
            </a:outerShdw>
          </a:effectLst>
        </p:spPr>
      </p:pic>
      <p:pic>
        <p:nvPicPr>
          <p:cNvPr id="11" name="Picture 10">
            <a:extLst>
              <a:ext uri="{FF2B5EF4-FFF2-40B4-BE49-F238E27FC236}">
                <a16:creationId xmlns:a16="http://schemas.microsoft.com/office/drawing/2014/main" id="{53DAA160-6E72-5C41-ADD2-D1B5B4CBF3FF}"/>
              </a:ext>
            </a:extLst>
          </p:cNvPr>
          <p:cNvPicPr>
            <a:picLocks noChangeAspect="1"/>
          </p:cNvPicPr>
          <p:nvPr userDrawn="1"/>
        </p:nvPicPr>
        <p:blipFill>
          <a:blip r:embed="rId6"/>
          <a:stretch>
            <a:fillRect/>
          </a:stretch>
        </p:blipFill>
        <p:spPr>
          <a:xfrm rot="1319977">
            <a:off x="8739060" y="2405716"/>
            <a:ext cx="2191304" cy="2880000"/>
          </a:xfrm>
          <a:prstGeom prst="rect">
            <a:avLst/>
          </a:prstGeom>
          <a:ln>
            <a:solidFill>
              <a:schemeClr val="bg1">
                <a:lumMod val="95000"/>
              </a:schemeClr>
            </a:solidFill>
          </a:ln>
          <a:effectLst>
            <a:outerShdw blurRad="50800" dist="76200" dir="2700000" algn="tl" rotWithShape="0">
              <a:prstClr val="black">
                <a:alpha val="40000"/>
              </a:prstClr>
            </a:outerShdw>
          </a:effectLst>
        </p:spPr>
      </p:pic>
      <p:sp>
        <p:nvSpPr>
          <p:cNvPr id="12" name="TextBox 11">
            <a:extLst>
              <a:ext uri="{FF2B5EF4-FFF2-40B4-BE49-F238E27FC236}">
                <a16:creationId xmlns:a16="http://schemas.microsoft.com/office/drawing/2014/main" id="{84A5DC9D-733B-2547-8252-D9DCC6E5EEF3}"/>
              </a:ext>
            </a:extLst>
          </p:cNvPr>
          <p:cNvSpPr txBox="1"/>
          <p:nvPr userDrawn="1"/>
        </p:nvSpPr>
        <p:spPr>
          <a:xfrm>
            <a:off x="701562" y="335081"/>
            <a:ext cx="6452273" cy="553998"/>
          </a:xfrm>
          <a:prstGeom prst="rect">
            <a:avLst/>
          </a:prstGeom>
          <a:noFill/>
        </p:spPr>
        <p:txBody>
          <a:bodyPr wrap="square" rtlCol="0">
            <a:spAutoFit/>
          </a:bodyPr>
          <a:lstStyle/>
          <a:p>
            <a:r>
              <a:rPr lang="en-US" sz="3000" b="1" i="0" dirty="0">
                <a:solidFill>
                  <a:srgbClr val="4A4A4A"/>
                </a:solidFill>
                <a:latin typeface="Gilroy ExtraBold" pitchFamily="2" charset="77"/>
              </a:rPr>
              <a:t>The bibles of behavioural science</a:t>
            </a:r>
          </a:p>
        </p:txBody>
      </p:sp>
      <p:pic>
        <p:nvPicPr>
          <p:cNvPr id="13" name="Graphic 12">
            <a:extLst>
              <a:ext uri="{FF2B5EF4-FFF2-40B4-BE49-F238E27FC236}">
                <a16:creationId xmlns:a16="http://schemas.microsoft.com/office/drawing/2014/main" id="{A10B13E8-9D4D-644A-985D-116CA71803F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10892" y="6374743"/>
            <a:ext cx="834864" cy="261793"/>
          </a:xfrm>
          <a:prstGeom prst="rect">
            <a:avLst/>
          </a:prstGeom>
        </p:spPr>
      </p:pic>
      <p:sp>
        <p:nvSpPr>
          <p:cNvPr id="14" name="Picture Placeholder 11">
            <a:extLst>
              <a:ext uri="{FF2B5EF4-FFF2-40B4-BE49-F238E27FC236}">
                <a16:creationId xmlns:a16="http://schemas.microsoft.com/office/drawing/2014/main" id="{287A1308-0B40-4F49-8466-54A1419B672A}"/>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3841307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31D9-E391-BB47-8B75-054E1920B08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638918C-2AE4-F84B-859C-78FE9A1EEC1F}"/>
              </a:ext>
            </a:extLst>
          </p:cNvPr>
          <p:cNvSpPr>
            <a:spLocks noGrp="1"/>
          </p:cNvSpPr>
          <p:nvPr>
            <p:ph type="dt" sz="half" idx="10"/>
          </p:nvPr>
        </p:nvSpPr>
        <p:spPr/>
        <p:txBody>
          <a:bodyPr/>
          <a:lstStyle/>
          <a:p>
            <a:fld id="{FEC82299-BFCC-0846-83AF-F7537660BD29}" type="datetimeFigureOut">
              <a:rPr lang="en-US" smtClean="0"/>
              <a:t>5/15/2023</a:t>
            </a:fld>
            <a:endParaRPr lang="en-US"/>
          </a:p>
        </p:txBody>
      </p:sp>
      <p:sp>
        <p:nvSpPr>
          <p:cNvPr id="4" name="Footer Placeholder 3">
            <a:extLst>
              <a:ext uri="{FF2B5EF4-FFF2-40B4-BE49-F238E27FC236}">
                <a16:creationId xmlns:a16="http://schemas.microsoft.com/office/drawing/2014/main" id="{B8EC0AC2-7E59-1047-9AAD-D36B4517C0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1E1A7D-75C3-F842-B7BF-7C1934922FE8}"/>
              </a:ext>
            </a:extLst>
          </p:cNvPr>
          <p:cNvSpPr>
            <a:spLocks noGrp="1"/>
          </p:cNvSpPr>
          <p:nvPr>
            <p:ph type="sldNum" sz="quarter" idx="12"/>
          </p:nvPr>
        </p:nvSpPr>
        <p:spPr/>
        <p:txBody>
          <a:bodyPr/>
          <a:lstStyle/>
          <a:p>
            <a:fld id="{C89FD061-347E-FA45-A3D4-74BF415D38D1}" type="slidenum">
              <a:rPr lang="en-US" smtClean="0"/>
              <a:t>‹#›</a:t>
            </a:fld>
            <a:endParaRPr lang="en-US"/>
          </a:p>
        </p:txBody>
      </p:sp>
      <p:sp>
        <p:nvSpPr>
          <p:cNvPr id="6" name="Rectangle 5">
            <a:extLst>
              <a:ext uri="{FF2B5EF4-FFF2-40B4-BE49-F238E27FC236}">
                <a16:creationId xmlns:a16="http://schemas.microsoft.com/office/drawing/2014/main" id="{963B01F9-47AA-4A4D-88FC-2F4BFEE35B19}"/>
              </a:ext>
            </a:extLst>
          </p:cNvPr>
          <p:cNvSpPr/>
          <p:nvPr userDrawn="1"/>
        </p:nvSpPr>
        <p:spPr>
          <a:xfrm>
            <a:off x="0" y="0"/>
            <a:ext cx="12192000" cy="6858000"/>
          </a:xfrm>
          <a:prstGeom prst="rect">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6EA9534-5119-D24C-9838-4AED6F3E98E1}"/>
              </a:ext>
            </a:extLst>
          </p:cNvPr>
          <p:cNvSpPr/>
          <p:nvPr userDrawn="1"/>
        </p:nvSpPr>
        <p:spPr>
          <a:xfrm>
            <a:off x="-395841" y="2087135"/>
            <a:ext cx="1800000" cy="1800000"/>
          </a:xfrm>
          <a:prstGeom prst="ellipse">
            <a:avLst/>
          </a:prstGeom>
          <a:solidFill>
            <a:srgbClr val="FFC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BE1F11D-4E41-3E43-BBD1-F97547BF8B46}"/>
              </a:ext>
            </a:extLst>
          </p:cNvPr>
          <p:cNvSpPr txBox="1"/>
          <p:nvPr userDrawn="1"/>
        </p:nvSpPr>
        <p:spPr>
          <a:xfrm>
            <a:off x="831273" y="2872578"/>
            <a:ext cx="3720890" cy="769441"/>
          </a:xfrm>
          <a:prstGeom prst="rect">
            <a:avLst/>
          </a:prstGeom>
          <a:noFill/>
        </p:spPr>
        <p:txBody>
          <a:bodyPr wrap="none" rtlCol="0">
            <a:spAutoFit/>
          </a:bodyPr>
          <a:lstStyle/>
          <a:p>
            <a:pPr marL="0" lvl="0" algn="l" defTabSz="914400" rtl="0" eaLnBrk="1" latinLnBrk="0" hangingPunct="1">
              <a:lnSpc>
                <a:spcPct val="100000"/>
              </a:lnSpc>
            </a:pPr>
            <a:r>
              <a:rPr lang="en-GB" sz="4400" b="1" i="0" kern="1200" dirty="0">
                <a:solidFill>
                  <a:schemeClr val="bg1"/>
                </a:solidFill>
                <a:highlight>
                  <a:srgbClr val="2B255E"/>
                </a:highlight>
                <a:latin typeface="Gilroy ExtraBold" pitchFamily="2" charset="77"/>
                <a:ea typeface="+mn-ea"/>
                <a:cs typeface="+mn-cs"/>
              </a:rPr>
              <a:t>The Big Small</a:t>
            </a:r>
          </a:p>
        </p:txBody>
      </p:sp>
    </p:spTree>
    <p:extLst>
      <p:ext uri="{BB962C8B-B14F-4D97-AF65-F5344CB8AC3E}">
        <p14:creationId xmlns:p14="http://schemas.microsoft.com/office/powerpoint/2010/main" val="33135696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6563A25-B165-7D4B-8E49-C2D42BCD0026}"/>
              </a:ext>
            </a:extLst>
          </p:cNvPr>
          <p:cNvSpPr/>
          <p:nvPr userDrawn="1"/>
        </p:nvSpPr>
        <p:spPr>
          <a:xfrm>
            <a:off x="3526971" y="2142309"/>
            <a:ext cx="4754880" cy="2168434"/>
          </a:xfrm>
          <a:prstGeom prst="roundRect">
            <a:avLst/>
          </a:prstGeom>
          <a:solidFill>
            <a:srgbClr val="FFC156"/>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4150018-6402-A744-94CC-CBC2996F8C30}"/>
              </a:ext>
            </a:extLst>
          </p:cNvPr>
          <p:cNvSpPr txBox="1"/>
          <p:nvPr userDrawn="1"/>
        </p:nvSpPr>
        <p:spPr>
          <a:xfrm>
            <a:off x="701562" y="335081"/>
            <a:ext cx="47740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The $300m button</a:t>
            </a:r>
          </a:p>
        </p:txBody>
      </p:sp>
      <p:sp>
        <p:nvSpPr>
          <p:cNvPr id="8" name="TextBox 7">
            <a:extLst>
              <a:ext uri="{FF2B5EF4-FFF2-40B4-BE49-F238E27FC236}">
                <a16:creationId xmlns:a16="http://schemas.microsoft.com/office/drawing/2014/main" id="{03593922-173C-3540-9407-C43A4EEF0DC6}"/>
              </a:ext>
            </a:extLst>
          </p:cNvPr>
          <p:cNvSpPr txBox="1"/>
          <p:nvPr userDrawn="1"/>
        </p:nvSpPr>
        <p:spPr>
          <a:xfrm>
            <a:off x="5081451" y="2118530"/>
            <a:ext cx="164592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Gilroy ExtraBold" pitchFamily="2" charset="77"/>
                <a:ea typeface="abelcole 01 slab" charset="0"/>
                <a:cs typeface="abelcole 01 slab" charset="0"/>
              </a:rPr>
              <a:t>?</a:t>
            </a:r>
          </a:p>
        </p:txBody>
      </p:sp>
      <p:pic>
        <p:nvPicPr>
          <p:cNvPr id="9" name="Graphic 8">
            <a:extLst>
              <a:ext uri="{FF2B5EF4-FFF2-40B4-BE49-F238E27FC236}">
                <a16:creationId xmlns:a16="http://schemas.microsoft.com/office/drawing/2014/main" id="{09E190AC-066D-0849-B329-2753B8F25D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10" name="Picture Placeholder 11">
            <a:extLst>
              <a:ext uri="{FF2B5EF4-FFF2-40B4-BE49-F238E27FC236}">
                <a16:creationId xmlns:a16="http://schemas.microsoft.com/office/drawing/2014/main" id="{040564C8-3E6F-5A40-A4FD-9E3FC621D1FE}"/>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99268384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C993F0-2806-8640-8ADE-E36ED82DD19A}"/>
              </a:ext>
            </a:extLst>
          </p:cNvPr>
          <p:cNvSpPr txBox="1"/>
          <p:nvPr userDrawn="1"/>
        </p:nvSpPr>
        <p:spPr>
          <a:xfrm>
            <a:off x="701562" y="335081"/>
            <a:ext cx="47740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A simple nudge</a:t>
            </a:r>
          </a:p>
        </p:txBody>
      </p:sp>
      <p:pic>
        <p:nvPicPr>
          <p:cNvPr id="7" name="Picture 6">
            <a:extLst>
              <a:ext uri="{FF2B5EF4-FFF2-40B4-BE49-F238E27FC236}">
                <a16:creationId xmlns:a16="http://schemas.microsoft.com/office/drawing/2014/main" id="{009E6327-2AED-9943-8A65-67485ACD4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5463" y="1565029"/>
            <a:ext cx="6807200" cy="3670300"/>
          </a:xfrm>
          <a:prstGeom prst="rect">
            <a:avLst/>
          </a:prstGeom>
        </p:spPr>
      </p:pic>
      <p:pic>
        <p:nvPicPr>
          <p:cNvPr id="8" name="Graphic 7">
            <a:extLst>
              <a:ext uri="{FF2B5EF4-FFF2-40B4-BE49-F238E27FC236}">
                <a16:creationId xmlns:a16="http://schemas.microsoft.com/office/drawing/2014/main" id="{8543CBD9-A86B-DE4E-A735-05E6E2E115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0892" y="6374743"/>
            <a:ext cx="834864" cy="261793"/>
          </a:xfrm>
          <a:prstGeom prst="rect">
            <a:avLst/>
          </a:prstGeom>
        </p:spPr>
      </p:pic>
      <p:sp>
        <p:nvSpPr>
          <p:cNvPr id="9" name="Picture Placeholder 11">
            <a:extLst>
              <a:ext uri="{FF2B5EF4-FFF2-40B4-BE49-F238E27FC236}">
                <a16:creationId xmlns:a16="http://schemas.microsoft.com/office/drawing/2014/main" id="{89CA011D-8A19-8144-9379-8442ED4E05C6}"/>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1248612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757A25-6338-6E41-8491-6DDF4B9143F6}"/>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The most famous nudge of all</a:t>
            </a:r>
          </a:p>
        </p:txBody>
      </p:sp>
      <p:pic>
        <p:nvPicPr>
          <p:cNvPr id="7" name="Picture 6">
            <a:extLst>
              <a:ext uri="{FF2B5EF4-FFF2-40B4-BE49-F238E27FC236}">
                <a16:creationId xmlns:a16="http://schemas.microsoft.com/office/drawing/2014/main" id="{7324BAA6-503A-1A47-847E-FAECBF4A4BB3}"/>
              </a:ext>
            </a:extLst>
          </p:cNvPr>
          <p:cNvPicPr>
            <a:picLocks noChangeAspect="1"/>
          </p:cNvPicPr>
          <p:nvPr userDrawn="1"/>
        </p:nvPicPr>
        <p:blipFill>
          <a:blip r:embed="rId2"/>
          <a:stretch>
            <a:fillRect/>
          </a:stretch>
        </p:blipFill>
        <p:spPr>
          <a:xfrm>
            <a:off x="837825" y="1809171"/>
            <a:ext cx="4835615" cy="3239852"/>
          </a:xfrm>
          <a:prstGeom prst="rect">
            <a:avLst/>
          </a:prstGeom>
          <a:noFill/>
          <a:ln>
            <a:noFill/>
          </a:ln>
        </p:spPr>
      </p:pic>
      <p:pic>
        <p:nvPicPr>
          <p:cNvPr id="8" name="Graphic 7">
            <a:extLst>
              <a:ext uri="{FF2B5EF4-FFF2-40B4-BE49-F238E27FC236}">
                <a16:creationId xmlns:a16="http://schemas.microsoft.com/office/drawing/2014/main" id="{FCAD7F79-AA7A-5746-BA6C-C256375F36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0892" y="6374743"/>
            <a:ext cx="834864" cy="261793"/>
          </a:xfrm>
          <a:prstGeom prst="rect">
            <a:avLst/>
          </a:prstGeom>
        </p:spPr>
      </p:pic>
      <p:sp>
        <p:nvSpPr>
          <p:cNvPr id="9" name="Picture Placeholder 11">
            <a:extLst>
              <a:ext uri="{FF2B5EF4-FFF2-40B4-BE49-F238E27FC236}">
                <a16:creationId xmlns:a16="http://schemas.microsoft.com/office/drawing/2014/main" id="{75A9C58C-41D0-AE48-ACE2-C3C79A382034}"/>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13537198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DE90CD1-D3A2-C240-A084-BFD3DAFA48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F5CF2405-0B5E-AF47-B1B3-F37AE281850A}"/>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F69FB834-18A2-9644-9F7D-6C812E728A3B}"/>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The most famous nudge of all</a:t>
            </a:r>
          </a:p>
        </p:txBody>
      </p:sp>
      <p:pic>
        <p:nvPicPr>
          <p:cNvPr id="9" name="Picture 8">
            <a:extLst>
              <a:ext uri="{FF2B5EF4-FFF2-40B4-BE49-F238E27FC236}">
                <a16:creationId xmlns:a16="http://schemas.microsoft.com/office/drawing/2014/main" id="{DC28E7D2-8D96-7B43-9FB1-D24C8381775A}"/>
              </a:ext>
            </a:extLst>
          </p:cNvPr>
          <p:cNvPicPr>
            <a:picLocks noChangeAspect="1"/>
          </p:cNvPicPr>
          <p:nvPr userDrawn="1"/>
        </p:nvPicPr>
        <p:blipFill>
          <a:blip r:embed="rId4"/>
          <a:stretch>
            <a:fillRect/>
          </a:stretch>
        </p:blipFill>
        <p:spPr>
          <a:xfrm>
            <a:off x="837825" y="1809171"/>
            <a:ext cx="4835615" cy="3239852"/>
          </a:xfrm>
          <a:prstGeom prst="rect">
            <a:avLst/>
          </a:prstGeom>
          <a:noFill/>
          <a:ln>
            <a:noFill/>
          </a:ln>
        </p:spPr>
      </p:pic>
      <p:pic>
        <p:nvPicPr>
          <p:cNvPr id="10" name="Picture 9">
            <a:extLst>
              <a:ext uri="{FF2B5EF4-FFF2-40B4-BE49-F238E27FC236}">
                <a16:creationId xmlns:a16="http://schemas.microsoft.com/office/drawing/2014/main" id="{3E00D9B5-7852-2045-BCD5-1861490B1569}"/>
              </a:ext>
            </a:extLst>
          </p:cNvPr>
          <p:cNvPicPr>
            <a:picLocks noChangeAspect="1"/>
          </p:cNvPicPr>
          <p:nvPr userDrawn="1"/>
        </p:nvPicPr>
        <p:blipFill>
          <a:blip r:embed="rId5"/>
          <a:srcRect l="26539" t="16730" r="30513" b="3716"/>
          <a:stretch>
            <a:fillRect/>
          </a:stretch>
        </p:blipFill>
        <p:spPr>
          <a:xfrm>
            <a:off x="6620401" y="1809159"/>
            <a:ext cx="4564160" cy="3252020"/>
          </a:xfrm>
          <a:prstGeom prst="rect">
            <a:avLst/>
          </a:prstGeom>
          <a:noFill/>
          <a:ln>
            <a:noFill/>
          </a:ln>
        </p:spPr>
      </p:pic>
    </p:spTree>
    <p:extLst>
      <p:ext uri="{BB962C8B-B14F-4D97-AF65-F5344CB8AC3E}">
        <p14:creationId xmlns:p14="http://schemas.microsoft.com/office/powerpoint/2010/main" val="35908948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ED2A819-4D21-2B4D-9DA5-017FB25A81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304A444A-4321-6B4A-A7E7-6C2E4871716D}"/>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6409806B-7010-444C-A083-9C589A805701}"/>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The most heartfelt nudge</a:t>
            </a:r>
          </a:p>
        </p:txBody>
      </p:sp>
      <p:pic>
        <p:nvPicPr>
          <p:cNvPr id="9" name="Picture 8">
            <a:extLst>
              <a:ext uri="{FF2B5EF4-FFF2-40B4-BE49-F238E27FC236}">
                <a16:creationId xmlns:a16="http://schemas.microsoft.com/office/drawing/2014/main" id="{04AE328F-E104-5A4E-8E36-04C9354B044A}"/>
              </a:ext>
            </a:extLst>
          </p:cNvPr>
          <p:cNvPicPr>
            <a:picLocks noChangeAspect="1"/>
          </p:cNvPicPr>
          <p:nvPr userDrawn="1"/>
        </p:nvPicPr>
        <p:blipFill rotWithShape="1">
          <a:blip r:embed="rId4"/>
          <a:srcRect b="28091"/>
          <a:stretch/>
        </p:blipFill>
        <p:spPr>
          <a:xfrm>
            <a:off x="2856053" y="2015423"/>
            <a:ext cx="6479894" cy="3285040"/>
          </a:xfrm>
          <a:prstGeom prst="rect">
            <a:avLst/>
          </a:prstGeom>
        </p:spPr>
      </p:pic>
    </p:spTree>
    <p:extLst>
      <p:ext uri="{BB962C8B-B14F-4D97-AF65-F5344CB8AC3E}">
        <p14:creationId xmlns:p14="http://schemas.microsoft.com/office/powerpoint/2010/main" val="38605489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DF081A2-F70D-BB42-93CF-30FE5DD16B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9B6B8933-5BC7-9B4A-8A5B-4732EBFE6C0B}"/>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2DB65CCB-DC01-C94F-8149-00E2065D3AF6}"/>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The most heartfelt nudge</a:t>
            </a:r>
          </a:p>
        </p:txBody>
      </p:sp>
      <p:pic>
        <p:nvPicPr>
          <p:cNvPr id="9" name="Picture 8">
            <a:extLst>
              <a:ext uri="{FF2B5EF4-FFF2-40B4-BE49-F238E27FC236}">
                <a16:creationId xmlns:a16="http://schemas.microsoft.com/office/drawing/2014/main" id="{969BCB5C-2709-7443-8DCA-2D638B434732}"/>
              </a:ext>
            </a:extLst>
          </p:cNvPr>
          <p:cNvPicPr>
            <a:picLocks noChangeAspect="1"/>
          </p:cNvPicPr>
          <p:nvPr userDrawn="1"/>
        </p:nvPicPr>
        <p:blipFill>
          <a:blip r:embed="rId4"/>
          <a:stretch>
            <a:fillRect/>
          </a:stretch>
        </p:blipFill>
        <p:spPr>
          <a:xfrm>
            <a:off x="2999700" y="1431708"/>
            <a:ext cx="6479894" cy="4568325"/>
          </a:xfrm>
          <a:prstGeom prst="rect">
            <a:avLst/>
          </a:prstGeom>
        </p:spPr>
      </p:pic>
    </p:spTree>
    <p:extLst>
      <p:ext uri="{BB962C8B-B14F-4D97-AF65-F5344CB8AC3E}">
        <p14:creationId xmlns:p14="http://schemas.microsoft.com/office/powerpoint/2010/main" val="3169608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0CA15-8238-9940-B63C-F1132EC778D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5D08984-5321-0045-B66E-C0E82E5AC073}"/>
              </a:ext>
            </a:extLst>
          </p:cNvPr>
          <p:cNvSpPr>
            <a:spLocks noGrp="1"/>
          </p:cNvSpPr>
          <p:nvPr>
            <p:ph type="dt" sz="half" idx="10"/>
          </p:nvPr>
        </p:nvSpPr>
        <p:spPr/>
        <p:txBody>
          <a:bodyPr/>
          <a:lstStyle/>
          <a:p>
            <a:fld id="{FEC82299-BFCC-0846-83AF-F7537660BD29}" type="datetimeFigureOut">
              <a:rPr lang="en-US" smtClean="0"/>
              <a:t>5/15/2023</a:t>
            </a:fld>
            <a:endParaRPr lang="en-US"/>
          </a:p>
        </p:txBody>
      </p:sp>
      <p:sp>
        <p:nvSpPr>
          <p:cNvPr id="4" name="Footer Placeholder 3">
            <a:extLst>
              <a:ext uri="{FF2B5EF4-FFF2-40B4-BE49-F238E27FC236}">
                <a16:creationId xmlns:a16="http://schemas.microsoft.com/office/drawing/2014/main" id="{EC2204D9-F4B4-EB44-AEA9-EBE76738B3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285015-D7CC-3D4D-AD5E-4748403A3E83}"/>
              </a:ext>
            </a:extLst>
          </p:cNvPr>
          <p:cNvSpPr>
            <a:spLocks noGrp="1"/>
          </p:cNvSpPr>
          <p:nvPr>
            <p:ph type="sldNum" sz="quarter" idx="12"/>
          </p:nvPr>
        </p:nvSpPr>
        <p:spPr/>
        <p:txBody>
          <a:bodyPr/>
          <a:lstStyle/>
          <a:p>
            <a:fld id="{C89FD061-347E-FA45-A3D4-74BF415D38D1}" type="slidenum">
              <a:rPr lang="en-US" smtClean="0"/>
              <a:t>‹#›</a:t>
            </a:fld>
            <a:endParaRPr lang="en-US"/>
          </a:p>
        </p:txBody>
      </p:sp>
      <p:sp>
        <p:nvSpPr>
          <p:cNvPr id="6" name="Rectangle 5">
            <a:extLst>
              <a:ext uri="{FF2B5EF4-FFF2-40B4-BE49-F238E27FC236}">
                <a16:creationId xmlns:a16="http://schemas.microsoft.com/office/drawing/2014/main" id="{C2FBC8C0-2952-AC4D-AEF2-C8F0D02AC13A}"/>
              </a:ext>
            </a:extLst>
          </p:cNvPr>
          <p:cNvSpPr/>
          <p:nvPr userDrawn="1"/>
        </p:nvSpPr>
        <p:spPr>
          <a:xfrm>
            <a:off x="0" y="0"/>
            <a:ext cx="12192000" cy="6858000"/>
          </a:xfrm>
          <a:prstGeom prst="rect">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62D4B6E-C5D6-404D-A10A-EEA05240B144}"/>
              </a:ext>
            </a:extLst>
          </p:cNvPr>
          <p:cNvSpPr/>
          <p:nvPr userDrawn="1"/>
        </p:nvSpPr>
        <p:spPr>
          <a:xfrm>
            <a:off x="-395841" y="2087135"/>
            <a:ext cx="1800000" cy="1800000"/>
          </a:xfrm>
          <a:prstGeom prst="ellipse">
            <a:avLst/>
          </a:prstGeom>
          <a:solidFill>
            <a:srgbClr val="FFC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3A38CF-9394-B146-A407-065C758E58CC}"/>
              </a:ext>
            </a:extLst>
          </p:cNvPr>
          <p:cNvSpPr txBox="1"/>
          <p:nvPr userDrawn="1"/>
        </p:nvSpPr>
        <p:spPr>
          <a:xfrm>
            <a:off x="831273" y="2872578"/>
            <a:ext cx="5519460" cy="769441"/>
          </a:xfrm>
          <a:prstGeom prst="rect">
            <a:avLst/>
          </a:prstGeom>
          <a:noFill/>
        </p:spPr>
        <p:txBody>
          <a:bodyPr wrap="none" rtlCol="0">
            <a:spAutoFit/>
          </a:bodyPr>
          <a:lstStyle/>
          <a:p>
            <a:pPr marL="0" lvl="0" algn="l" defTabSz="914400" rtl="0" eaLnBrk="1" latinLnBrk="0" hangingPunct="1">
              <a:lnSpc>
                <a:spcPct val="100000"/>
              </a:lnSpc>
            </a:pPr>
            <a:r>
              <a:rPr lang="en-GB" sz="4400" b="1" i="0" kern="1200" dirty="0">
                <a:solidFill>
                  <a:schemeClr val="bg1"/>
                </a:solidFill>
                <a:highlight>
                  <a:srgbClr val="2B255E"/>
                </a:highlight>
                <a:latin typeface="Gilroy ExtraBold" pitchFamily="2" charset="77"/>
                <a:ea typeface="+mn-ea"/>
                <a:cs typeface="+mn-cs"/>
              </a:rPr>
              <a:t>Man with two brains</a:t>
            </a:r>
          </a:p>
        </p:txBody>
      </p:sp>
    </p:spTree>
    <p:extLst>
      <p:ext uri="{BB962C8B-B14F-4D97-AF65-F5344CB8AC3E}">
        <p14:creationId xmlns:p14="http://schemas.microsoft.com/office/powerpoint/2010/main" val="2846402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DEEE-A5A6-AB3E-684E-948358724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F3323C-A203-F47D-C05E-243ADA006A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B1BB1E-387D-580E-21C4-9E0C406D5F1C}"/>
              </a:ext>
            </a:extLst>
          </p:cNvPr>
          <p:cNvSpPr>
            <a:spLocks noGrp="1"/>
          </p:cNvSpPr>
          <p:nvPr>
            <p:ph type="dt" sz="half" idx="10"/>
          </p:nvPr>
        </p:nvSpPr>
        <p:spPr/>
        <p:txBody>
          <a:bodyPr/>
          <a:lstStyle/>
          <a:p>
            <a:fld id="{B7C7CFDA-B89A-4E7F-B768-736CC7ED1599}" type="datetimeFigureOut">
              <a:rPr lang="en-GB" smtClean="0"/>
              <a:t>15/05/2023</a:t>
            </a:fld>
            <a:endParaRPr lang="en-GB"/>
          </a:p>
        </p:txBody>
      </p:sp>
      <p:sp>
        <p:nvSpPr>
          <p:cNvPr id="5" name="Footer Placeholder 4">
            <a:extLst>
              <a:ext uri="{FF2B5EF4-FFF2-40B4-BE49-F238E27FC236}">
                <a16:creationId xmlns:a16="http://schemas.microsoft.com/office/drawing/2014/main" id="{AC29FE29-363D-11E2-348C-58C6FB59C8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AA9862-F14E-9B84-4C79-41779FB4D319}"/>
              </a:ext>
            </a:extLst>
          </p:cNvPr>
          <p:cNvSpPr>
            <a:spLocks noGrp="1"/>
          </p:cNvSpPr>
          <p:nvPr>
            <p:ph type="sldNum" sz="quarter" idx="12"/>
          </p:nvPr>
        </p:nvSpPr>
        <p:spPr/>
        <p:txBody>
          <a:bodyPr/>
          <a:lstStyle/>
          <a:p>
            <a:fld id="{8EA52D75-4A11-4806-BB01-9AE8AC9EA663}" type="slidenum">
              <a:rPr lang="en-GB" smtClean="0"/>
              <a:t>‹#›</a:t>
            </a:fld>
            <a:endParaRPr lang="en-GB"/>
          </a:p>
        </p:txBody>
      </p:sp>
    </p:spTree>
    <p:extLst>
      <p:ext uri="{BB962C8B-B14F-4D97-AF65-F5344CB8AC3E}">
        <p14:creationId xmlns:p14="http://schemas.microsoft.com/office/powerpoint/2010/main" val="34886001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E2B15CF-ADAA-EB40-A8A4-9FFCDA933D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D6CA4814-1AD7-3940-BDBD-9DBA076126D1}"/>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0E5A90F8-D42C-3241-AB73-0840A6465E94}"/>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The science</a:t>
            </a:r>
          </a:p>
        </p:txBody>
      </p:sp>
      <p:pic>
        <p:nvPicPr>
          <p:cNvPr id="9" name="Picture 8">
            <a:extLst>
              <a:ext uri="{FF2B5EF4-FFF2-40B4-BE49-F238E27FC236}">
                <a16:creationId xmlns:a16="http://schemas.microsoft.com/office/drawing/2014/main" id="{E50B008C-1B3E-6E47-95DA-1586484D8D41}"/>
              </a:ext>
            </a:extLst>
          </p:cNvPr>
          <p:cNvPicPr>
            <a:picLocks noChangeAspect="1"/>
          </p:cNvPicPr>
          <p:nvPr userDrawn="1"/>
        </p:nvPicPr>
        <p:blipFill>
          <a:blip r:embed="rId4"/>
          <a:stretch>
            <a:fillRect/>
          </a:stretch>
        </p:blipFill>
        <p:spPr>
          <a:xfrm>
            <a:off x="3949356" y="1866224"/>
            <a:ext cx="3527168" cy="3527168"/>
          </a:xfrm>
          <a:prstGeom prst="rect">
            <a:avLst/>
          </a:prstGeom>
        </p:spPr>
      </p:pic>
    </p:spTree>
    <p:extLst>
      <p:ext uri="{BB962C8B-B14F-4D97-AF65-F5344CB8AC3E}">
        <p14:creationId xmlns:p14="http://schemas.microsoft.com/office/powerpoint/2010/main" val="37803838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3ED0DAD-CA75-B845-ADF1-D87E47B46F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851E21E6-EFD3-D247-8E96-DC3584161EA1}"/>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007AC106-E667-B243-A478-7F3E928E61C5}"/>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Thinking fast</a:t>
            </a:r>
          </a:p>
        </p:txBody>
      </p:sp>
      <p:pic>
        <p:nvPicPr>
          <p:cNvPr id="9" name="Picture 8">
            <a:extLst>
              <a:ext uri="{FF2B5EF4-FFF2-40B4-BE49-F238E27FC236}">
                <a16:creationId xmlns:a16="http://schemas.microsoft.com/office/drawing/2014/main" id="{2DFF93AD-DDAA-6E4B-9140-17BE259DFAC3}"/>
              </a:ext>
            </a:extLst>
          </p:cNvPr>
          <p:cNvPicPr>
            <a:picLocks noChangeAspect="1"/>
          </p:cNvPicPr>
          <p:nvPr userDrawn="1"/>
        </p:nvPicPr>
        <p:blipFill>
          <a:blip r:embed="rId4"/>
          <a:stretch>
            <a:fillRect/>
          </a:stretch>
        </p:blipFill>
        <p:spPr>
          <a:xfrm>
            <a:off x="3949356" y="1866224"/>
            <a:ext cx="3527168" cy="3527168"/>
          </a:xfrm>
          <a:prstGeom prst="rect">
            <a:avLst/>
          </a:prstGeom>
        </p:spPr>
      </p:pic>
      <p:grpSp>
        <p:nvGrpSpPr>
          <p:cNvPr id="10" name="Group 9">
            <a:extLst>
              <a:ext uri="{FF2B5EF4-FFF2-40B4-BE49-F238E27FC236}">
                <a16:creationId xmlns:a16="http://schemas.microsoft.com/office/drawing/2014/main" id="{E6201976-5650-5D48-9794-77DFA141F52E}"/>
              </a:ext>
            </a:extLst>
          </p:cNvPr>
          <p:cNvGrpSpPr/>
          <p:nvPr userDrawn="1"/>
        </p:nvGrpSpPr>
        <p:grpSpPr>
          <a:xfrm flipH="1">
            <a:off x="6196519" y="2656280"/>
            <a:ext cx="3473442" cy="1492124"/>
            <a:chOff x="2027766" y="1866224"/>
            <a:chExt cx="3473442" cy="1492124"/>
          </a:xfrm>
        </p:grpSpPr>
        <p:sp>
          <p:nvSpPr>
            <p:cNvPr id="11" name="Oval 8">
              <a:extLst>
                <a:ext uri="{FF2B5EF4-FFF2-40B4-BE49-F238E27FC236}">
                  <a16:creationId xmlns:a16="http://schemas.microsoft.com/office/drawing/2014/main" id="{683C0B07-56C8-2048-8BE4-42F38BF56878}"/>
                </a:ext>
              </a:extLst>
            </p:cNvPr>
            <p:cNvSpPr/>
            <p:nvPr/>
          </p:nvSpPr>
          <p:spPr>
            <a:xfrm>
              <a:off x="5021154" y="2503513"/>
              <a:ext cx="480054" cy="46035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bg1"/>
            </a:solidFill>
            <a:ln>
              <a:solidFill>
                <a:schemeClr val="tx1"/>
              </a:solidFill>
              <a:prstDash val="solid"/>
            </a:ln>
          </p:spPr>
          <p:txBody>
            <a:bodyPr vert="horz" wrap="square" lIns="121915" tIns="60957" rIns="121915" bIns="60957"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73312CC4-594B-3D4F-8677-8C7A35AE017D}"/>
                </a:ext>
              </a:extLst>
            </p:cNvPr>
            <p:cNvCxnSpPr/>
            <p:nvPr/>
          </p:nvCxnSpPr>
          <p:spPr>
            <a:xfrm>
              <a:off x="2149072" y="1866224"/>
              <a:ext cx="3112109" cy="637289"/>
            </a:xfrm>
            <a:prstGeom prst="straightConnector1">
              <a:avLst/>
            </a:prstGeom>
            <a:noFill/>
            <a:ln w="9528">
              <a:solidFill>
                <a:schemeClr val="tx1"/>
              </a:solidFill>
              <a:prstDash val="solid"/>
            </a:ln>
          </p:spPr>
        </p:cxnSp>
        <p:cxnSp>
          <p:nvCxnSpPr>
            <p:cNvPr id="13" name="Straight Connector 12">
              <a:extLst>
                <a:ext uri="{FF2B5EF4-FFF2-40B4-BE49-F238E27FC236}">
                  <a16:creationId xmlns:a16="http://schemas.microsoft.com/office/drawing/2014/main" id="{79A036BA-413E-1048-BC4F-DD02EC526F92}"/>
                </a:ext>
              </a:extLst>
            </p:cNvPr>
            <p:cNvCxnSpPr/>
            <p:nvPr/>
          </p:nvCxnSpPr>
          <p:spPr>
            <a:xfrm flipV="1">
              <a:off x="2027766" y="2963864"/>
              <a:ext cx="3233415" cy="394484"/>
            </a:xfrm>
            <a:prstGeom prst="straightConnector1">
              <a:avLst/>
            </a:prstGeom>
            <a:noFill/>
            <a:ln w="9528">
              <a:solidFill>
                <a:schemeClr val="tx1"/>
              </a:solidFill>
              <a:prstDash val="solid"/>
            </a:ln>
          </p:spPr>
        </p:cxnSp>
      </p:grpSp>
      <p:grpSp>
        <p:nvGrpSpPr>
          <p:cNvPr id="14" name="Group 13">
            <a:extLst>
              <a:ext uri="{FF2B5EF4-FFF2-40B4-BE49-F238E27FC236}">
                <a16:creationId xmlns:a16="http://schemas.microsoft.com/office/drawing/2014/main" id="{585D8332-CA5A-9745-AD6F-79A755FD862E}"/>
              </a:ext>
            </a:extLst>
          </p:cNvPr>
          <p:cNvGrpSpPr/>
          <p:nvPr userDrawn="1"/>
        </p:nvGrpSpPr>
        <p:grpSpPr>
          <a:xfrm>
            <a:off x="9109040" y="2515749"/>
            <a:ext cx="1709348" cy="1685197"/>
            <a:chOff x="9960876" y="2793813"/>
            <a:chExt cx="960107" cy="960107"/>
          </a:xfrm>
        </p:grpSpPr>
        <p:sp>
          <p:nvSpPr>
            <p:cNvPr id="15" name="Oval 5">
              <a:extLst>
                <a:ext uri="{FF2B5EF4-FFF2-40B4-BE49-F238E27FC236}">
                  <a16:creationId xmlns:a16="http://schemas.microsoft.com/office/drawing/2014/main" id="{C1B1D773-BE04-D846-918A-496EF659F6D0}"/>
                </a:ext>
              </a:extLst>
            </p:cNvPr>
            <p:cNvSpPr/>
            <p:nvPr/>
          </p:nvSpPr>
          <p:spPr>
            <a:xfrm>
              <a:off x="9960876" y="2793813"/>
              <a:ext cx="960107" cy="96010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a:solidFill>
                <a:schemeClr val="tx1"/>
              </a:solidFill>
              <a:prstDash val="solid"/>
            </a:ln>
          </p:spPr>
          <p:txBody>
            <a:bodyPr vert="horz" wrap="square" lIns="121920" tIns="60960" rIns="121920" bIns="60960"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44C2B125-411F-6F4A-96E1-7438E202213C}"/>
                </a:ext>
              </a:extLst>
            </p:cNvPr>
            <p:cNvPicPr>
              <a:picLocks noChangeAspect="1"/>
            </p:cNvPicPr>
            <p:nvPr/>
          </p:nvPicPr>
          <p:blipFill>
            <a:blip r:embed="rId5"/>
            <a:stretch>
              <a:fillRect/>
            </a:stretch>
          </p:blipFill>
          <p:spPr>
            <a:xfrm>
              <a:off x="10198583" y="2873309"/>
              <a:ext cx="484693" cy="784064"/>
            </a:xfrm>
            <a:prstGeom prst="roundRect">
              <a:avLst/>
            </a:prstGeom>
          </p:spPr>
        </p:pic>
      </p:grpSp>
    </p:spTree>
    <p:extLst>
      <p:ext uri="{BB962C8B-B14F-4D97-AF65-F5344CB8AC3E}">
        <p14:creationId xmlns:p14="http://schemas.microsoft.com/office/powerpoint/2010/main" val="13521886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B38E43F-993B-1546-91B0-1489516EDB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12BC2981-49CD-1545-B97E-33897717BBC1}"/>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EF4F8203-560D-4843-BC2F-F2D13FDC2AA6}"/>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Thinking slow</a:t>
            </a:r>
          </a:p>
        </p:txBody>
      </p:sp>
      <p:pic>
        <p:nvPicPr>
          <p:cNvPr id="9" name="Picture 8">
            <a:extLst>
              <a:ext uri="{FF2B5EF4-FFF2-40B4-BE49-F238E27FC236}">
                <a16:creationId xmlns:a16="http://schemas.microsoft.com/office/drawing/2014/main" id="{ECAD1ED3-4EC8-8D4D-A819-AED9BEF850CE}"/>
              </a:ext>
            </a:extLst>
          </p:cNvPr>
          <p:cNvPicPr>
            <a:picLocks noChangeAspect="1"/>
          </p:cNvPicPr>
          <p:nvPr userDrawn="1"/>
        </p:nvPicPr>
        <p:blipFill>
          <a:blip r:embed="rId4"/>
          <a:stretch>
            <a:fillRect/>
          </a:stretch>
        </p:blipFill>
        <p:spPr>
          <a:xfrm>
            <a:off x="3949356" y="1866224"/>
            <a:ext cx="3527168" cy="3527168"/>
          </a:xfrm>
          <a:prstGeom prst="rect">
            <a:avLst/>
          </a:prstGeom>
        </p:spPr>
      </p:pic>
      <p:grpSp>
        <p:nvGrpSpPr>
          <p:cNvPr id="10" name="Group 9">
            <a:extLst>
              <a:ext uri="{FF2B5EF4-FFF2-40B4-BE49-F238E27FC236}">
                <a16:creationId xmlns:a16="http://schemas.microsoft.com/office/drawing/2014/main" id="{C1963D78-5C6C-2140-91FF-6F75A3760328}"/>
              </a:ext>
            </a:extLst>
          </p:cNvPr>
          <p:cNvGrpSpPr/>
          <p:nvPr userDrawn="1"/>
        </p:nvGrpSpPr>
        <p:grpSpPr>
          <a:xfrm>
            <a:off x="2027766" y="1866224"/>
            <a:ext cx="3473442" cy="1492124"/>
            <a:chOff x="2027766" y="1866224"/>
            <a:chExt cx="3473442" cy="1492124"/>
          </a:xfrm>
        </p:grpSpPr>
        <p:sp>
          <p:nvSpPr>
            <p:cNvPr id="11" name="Oval 8">
              <a:extLst>
                <a:ext uri="{FF2B5EF4-FFF2-40B4-BE49-F238E27FC236}">
                  <a16:creationId xmlns:a16="http://schemas.microsoft.com/office/drawing/2014/main" id="{9E9F5BD1-1830-7843-8C9D-390D24CA8816}"/>
                </a:ext>
              </a:extLst>
            </p:cNvPr>
            <p:cNvSpPr/>
            <p:nvPr/>
          </p:nvSpPr>
          <p:spPr>
            <a:xfrm>
              <a:off x="5021154" y="2503513"/>
              <a:ext cx="480054" cy="46035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bg1"/>
            </a:solidFill>
            <a:ln>
              <a:solidFill>
                <a:schemeClr val="tx1"/>
              </a:solidFill>
              <a:prstDash val="solid"/>
            </a:ln>
          </p:spPr>
          <p:txBody>
            <a:bodyPr vert="horz" wrap="square" lIns="121915" tIns="60957" rIns="121915" bIns="60957"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0270546-E76C-3D48-AEBA-1D29089E7C02}"/>
                </a:ext>
              </a:extLst>
            </p:cNvPr>
            <p:cNvCxnSpPr/>
            <p:nvPr/>
          </p:nvCxnSpPr>
          <p:spPr>
            <a:xfrm>
              <a:off x="2149072" y="1866224"/>
              <a:ext cx="3112109" cy="637289"/>
            </a:xfrm>
            <a:prstGeom prst="straightConnector1">
              <a:avLst/>
            </a:prstGeom>
            <a:noFill/>
            <a:ln w="9528">
              <a:solidFill>
                <a:schemeClr val="tx1"/>
              </a:solidFill>
              <a:prstDash val="solid"/>
            </a:ln>
          </p:spPr>
        </p:cxnSp>
        <p:cxnSp>
          <p:nvCxnSpPr>
            <p:cNvPr id="13" name="Straight Connector 12">
              <a:extLst>
                <a:ext uri="{FF2B5EF4-FFF2-40B4-BE49-F238E27FC236}">
                  <a16:creationId xmlns:a16="http://schemas.microsoft.com/office/drawing/2014/main" id="{CDEEE72D-724E-BE4F-A9EF-2727095ADCBA}"/>
                </a:ext>
              </a:extLst>
            </p:cNvPr>
            <p:cNvCxnSpPr/>
            <p:nvPr/>
          </p:nvCxnSpPr>
          <p:spPr>
            <a:xfrm flipV="1">
              <a:off x="2027766" y="2963864"/>
              <a:ext cx="3233415" cy="394484"/>
            </a:xfrm>
            <a:prstGeom prst="straightConnector1">
              <a:avLst/>
            </a:prstGeom>
            <a:noFill/>
            <a:ln w="9528">
              <a:solidFill>
                <a:schemeClr val="tx1"/>
              </a:solidFill>
              <a:prstDash val="solid"/>
            </a:ln>
          </p:spPr>
        </p:cxnSp>
      </p:grpSp>
      <p:pic>
        <p:nvPicPr>
          <p:cNvPr id="14" name="Picture 13">
            <a:extLst>
              <a:ext uri="{FF2B5EF4-FFF2-40B4-BE49-F238E27FC236}">
                <a16:creationId xmlns:a16="http://schemas.microsoft.com/office/drawing/2014/main" id="{CC2136A6-6A6A-2044-B7B8-06CA22FEAE81}"/>
              </a:ext>
            </a:extLst>
          </p:cNvPr>
          <p:cNvPicPr>
            <a:picLocks noChangeAspect="1"/>
          </p:cNvPicPr>
          <p:nvPr userDrawn="1"/>
        </p:nvPicPr>
        <p:blipFill>
          <a:blip r:embed="rId5"/>
          <a:stretch>
            <a:fillRect/>
          </a:stretch>
        </p:blipFill>
        <p:spPr>
          <a:xfrm>
            <a:off x="1200880" y="1866225"/>
            <a:ext cx="1653771" cy="1492124"/>
          </a:xfrm>
          <a:prstGeom prst="ellipse">
            <a:avLst/>
          </a:prstGeom>
          <a:ln>
            <a:solidFill>
              <a:schemeClr val="tx1"/>
            </a:solidFill>
          </a:ln>
        </p:spPr>
      </p:pic>
    </p:spTree>
    <p:extLst>
      <p:ext uri="{BB962C8B-B14F-4D97-AF65-F5344CB8AC3E}">
        <p14:creationId xmlns:p14="http://schemas.microsoft.com/office/powerpoint/2010/main" val="38691327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3ABA53-273B-BC43-B487-A16598882A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B626F48A-6385-7B4F-A4B0-43B86437DC94}"/>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EB57CEAD-CC1B-B549-985B-C031FF1433A0}"/>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Thinking fast &amp; slow</a:t>
            </a:r>
          </a:p>
        </p:txBody>
      </p:sp>
      <p:pic>
        <p:nvPicPr>
          <p:cNvPr id="9" name="Picture 8">
            <a:extLst>
              <a:ext uri="{FF2B5EF4-FFF2-40B4-BE49-F238E27FC236}">
                <a16:creationId xmlns:a16="http://schemas.microsoft.com/office/drawing/2014/main" id="{ADD8DD26-3270-E542-9FB0-8B312FA3AA91}"/>
              </a:ext>
            </a:extLst>
          </p:cNvPr>
          <p:cNvPicPr>
            <a:picLocks noChangeAspect="1"/>
          </p:cNvPicPr>
          <p:nvPr userDrawn="1"/>
        </p:nvPicPr>
        <p:blipFill>
          <a:blip r:embed="rId4"/>
          <a:stretch>
            <a:fillRect/>
          </a:stretch>
        </p:blipFill>
        <p:spPr>
          <a:xfrm>
            <a:off x="4627780" y="1866224"/>
            <a:ext cx="3527168" cy="3527168"/>
          </a:xfrm>
          <a:prstGeom prst="rect">
            <a:avLst/>
          </a:prstGeom>
        </p:spPr>
      </p:pic>
      <p:grpSp>
        <p:nvGrpSpPr>
          <p:cNvPr id="10" name="Group 9">
            <a:extLst>
              <a:ext uri="{FF2B5EF4-FFF2-40B4-BE49-F238E27FC236}">
                <a16:creationId xmlns:a16="http://schemas.microsoft.com/office/drawing/2014/main" id="{2BF1C0F1-3740-6946-9AB9-B5F08A3AA9FF}"/>
              </a:ext>
            </a:extLst>
          </p:cNvPr>
          <p:cNvGrpSpPr/>
          <p:nvPr userDrawn="1"/>
        </p:nvGrpSpPr>
        <p:grpSpPr>
          <a:xfrm>
            <a:off x="2027766" y="1866224"/>
            <a:ext cx="3473442" cy="1492124"/>
            <a:chOff x="2027766" y="1866224"/>
            <a:chExt cx="3473442" cy="1492124"/>
          </a:xfrm>
        </p:grpSpPr>
        <p:sp>
          <p:nvSpPr>
            <p:cNvPr id="11" name="Oval 8">
              <a:extLst>
                <a:ext uri="{FF2B5EF4-FFF2-40B4-BE49-F238E27FC236}">
                  <a16:creationId xmlns:a16="http://schemas.microsoft.com/office/drawing/2014/main" id="{A9FECA97-CEF3-9246-94A3-2513D2386EDA}"/>
                </a:ext>
              </a:extLst>
            </p:cNvPr>
            <p:cNvSpPr/>
            <p:nvPr/>
          </p:nvSpPr>
          <p:spPr>
            <a:xfrm>
              <a:off x="5021154" y="2503513"/>
              <a:ext cx="480054" cy="46035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bg1"/>
            </a:solidFill>
            <a:ln>
              <a:solidFill>
                <a:schemeClr val="tx1"/>
              </a:solidFill>
              <a:prstDash val="solid"/>
            </a:ln>
          </p:spPr>
          <p:txBody>
            <a:bodyPr vert="horz" wrap="square" lIns="121915" tIns="60957" rIns="121915" bIns="60957"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301EB021-8F18-174C-A841-89B7C073CE30}"/>
                </a:ext>
              </a:extLst>
            </p:cNvPr>
            <p:cNvCxnSpPr>
              <a:endCxn id="16" idx="0"/>
            </p:cNvCxnSpPr>
            <p:nvPr/>
          </p:nvCxnSpPr>
          <p:spPr>
            <a:xfrm>
              <a:off x="2149072" y="1866224"/>
              <a:ext cx="3112109" cy="637289"/>
            </a:xfrm>
            <a:prstGeom prst="straightConnector1">
              <a:avLst/>
            </a:prstGeom>
            <a:noFill/>
            <a:ln w="9528">
              <a:solidFill>
                <a:schemeClr val="tx1"/>
              </a:solidFill>
              <a:prstDash val="solid"/>
            </a:ln>
          </p:spPr>
        </p:cxnSp>
        <p:cxnSp>
          <p:nvCxnSpPr>
            <p:cNvPr id="13" name="Straight Connector 12">
              <a:extLst>
                <a:ext uri="{FF2B5EF4-FFF2-40B4-BE49-F238E27FC236}">
                  <a16:creationId xmlns:a16="http://schemas.microsoft.com/office/drawing/2014/main" id="{08B31286-2465-C44E-AAA0-EBAAD8D1766D}"/>
                </a:ext>
              </a:extLst>
            </p:cNvPr>
            <p:cNvCxnSpPr>
              <a:endCxn id="16" idx="2"/>
            </p:cNvCxnSpPr>
            <p:nvPr/>
          </p:nvCxnSpPr>
          <p:spPr>
            <a:xfrm flipV="1">
              <a:off x="2027766" y="2963864"/>
              <a:ext cx="3233415" cy="394484"/>
            </a:xfrm>
            <a:prstGeom prst="straightConnector1">
              <a:avLst/>
            </a:prstGeom>
            <a:noFill/>
            <a:ln w="9528">
              <a:solidFill>
                <a:schemeClr val="tx1"/>
              </a:solidFill>
              <a:prstDash val="solid"/>
            </a:ln>
          </p:spPr>
        </p:cxnSp>
      </p:grpSp>
      <p:pic>
        <p:nvPicPr>
          <p:cNvPr id="14" name="Picture 13">
            <a:extLst>
              <a:ext uri="{FF2B5EF4-FFF2-40B4-BE49-F238E27FC236}">
                <a16:creationId xmlns:a16="http://schemas.microsoft.com/office/drawing/2014/main" id="{E9603C27-64B9-8A42-BB5A-9D205AFD71D9}"/>
              </a:ext>
            </a:extLst>
          </p:cNvPr>
          <p:cNvPicPr>
            <a:picLocks noChangeAspect="1"/>
          </p:cNvPicPr>
          <p:nvPr userDrawn="1"/>
        </p:nvPicPr>
        <p:blipFill>
          <a:blip r:embed="rId5"/>
          <a:stretch>
            <a:fillRect/>
          </a:stretch>
        </p:blipFill>
        <p:spPr>
          <a:xfrm>
            <a:off x="1200880" y="1866225"/>
            <a:ext cx="1653771" cy="1492124"/>
          </a:xfrm>
          <a:prstGeom prst="ellipse">
            <a:avLst/>
          </a:prstGeom>
          <a:ln>
            <a:solidFill>
              <a:schemeClr val="tx1"/>
            </a:solidFill>
          </a:ln>
        </p:spPr>
      </p:pic>
      <p:grpSp>
        <p:nvGrpSpPr>
          <p:cNvPr id="15" name="Group 14">
            <a:extLst>
              <a:ext uri="{FF2B5EF4-FFF2-40B4-BE49-F238E27FC236}">
                <a16:creationId xmlns:a16="http://schemas.microsoft.com/office/drawing/2014/main" id="{9A51FADE-E63D-B44D-A7BA-50D3636D4A6A}"/>
              </a:ext>
            </a:extLst>
          </p:cNvPr>
          <p:cNvGrpSpPr/>
          <p:nvPr userDrawn="1"/>
        </p:nvGrpSpPr>
        <p:grpSpPr>
          <a:xfrm flipH="1">
            <a:off x="6727461" y="2656280"/>
            <a:ext cx="3473442" cy="1492124"/>
            <a:chOff x="2027766" y="1866224"/>
            <a:chExt cx="3473442" cy="1492124"/>
          </a:xfrm>
        </p:grpSpPr>
        <p:sp>
          <p:nvSpPr>
            <p:cNvPr id="16" name="Oval 8">
              <a:extLst>
                <a:ext uri="{FF2B5EF4-FFF2-40B4-BE49-F238E27FC236}">
                  <a16:creationId xmlns:a16="http://schemas.microsoft.com/office/drawing/2014/main" id="{59C0A012-BF25-AA47-B146-2F403E8FDD9A}"/>
                </a:ext>
              </a:extLst>
            </p:cNvPr>
            <p:cNvSpPr/>
            <p:nvPr/>
          </p:nvSpPr>
          <p:spPr>
            <a:xfrm>
              <a:off x="5021154" y="2503513"/>
              <a:ext cx="480054" cy="46035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bg1"/>
            </a:solidFill>
            <a:ln>
              <a:solidFill>
                <a:schemeClr val="tx1"/>
              </a:solidFill>
              <a:prstDash val="solid"/>
            </a:ln>
          </p:spPr>
          <p:txBody>
            <a:bodyPr vert="horz" wrap="square" lIns="121915" tIns="60957" rIns="121915" bIns="60957"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17" name="Straight Connector 11">
              <a:extLst>
                <a:ext uri="{FF2B5EF4-FFF2-40B4-BE49-F238E27FC236}">
                  <a16:creationId xmlns:a16="http://schemas.microsoft.com/office/drawing/2014/main" id="{0AE9E232-9D8E-4A40-809A-3D999B929481}"/>
                </a:ext>
              </a:extLst>
            </p:cNvPr>
            <p:cNvCxnSpPr/>
            <p:nvPr/>
          </p:nvCxnSpPr>
          <p:spPr>
            <a:xfrm>
              <a:off x="2149072" y="1866224"/>
              <a:ext cx="3112109" cy="637289"/>
            </a:xfrm>
            <a:prstGeom prst="straightConnector1">
              <a:avLst/>
            </a:prstGeom>
            <a:noFill/>
            <a:ln w="9528">
              <a:solidFill>
                <a:schemeClr val="tx1"/>
              </a:solidFill>
              <a:prstDash val="solid"/>
            </a:ln>
          </p:spPr>
        </p:cxnSp>
        <p:cxnSp>
          <p:nvCxnSpPr>
            <p:cNvPr id="18" name="Straight Connector 12">
              <a:extLst>
                <a:ext uri="{FF2B5EF4-FFF2-40B4-BE49-F238E27FC236}">
                  <a16:creationId xmlns:a16="http://schemas.microsoft.com/office/drawing/2014/main" id="{8BEE031D-12D3-7C4A-ADB8-64B5B582B2BC}"/>
                </a:ext>
              </a:extLst>
            </p:cNvPr>
            <p:cNvCxnSpPr/>
            <p:nvPr/>
          </p:nvCxnSpPr>
          <p:spPr>
            <a:xfrm flipV="1">
              <a:off x="2027766" y="2963864"/>
              <a:ext cx="3233415" cy="394484"/>
            </a:xfrm>
            <a:prstGeom prst="straightConnector1">
              <a:avLst/>
            </a:prstGeom>
            <a:noFill/>
            <a:ln w="9528">
              <a:solidFill>
                <a:schemeClr val="tx1"/>
              </a:solidFill>
              <a:prstDash val="solid"/>
            </a:ln>
          </p:spPr>
        </p:cxnSp>
      </p:grpSp>
      <p:grpSp>
        <p:nvGrpSpPr>
          <p:cNvPr id="19" name="Group 18">
            <a:extLst>
              <a:ext uri="{FF2B5EF4-FFF2-40B4-BE49-F238E27FC236}">
                <a16:creationId xmlns:a16="http://schemas.microsoft.com/office/drawing/2014/main" id="{9FEA4E19-32F6-E949-B35A-0F0F30BE3D9F}"/>
              </a:ext>
            </a:extLst>
          </p:cNvPr>
          <p:cNvGrpSpPr/>
          <p:nvPr userDrawn="1"/>
        </p:nvGrpSpPr>
        <p:grpSpPr>
          <a:xfrm>
            <a:off x="9639982" y="2515749"/>
            <a:ext cx="1709348" cy="1685197"/>
            <a:chOff x="9960876" y="2793813"/>
            <a:chExt cx="960107" cy="960107"/>
          </a:xfrm>
        </p:grpSpPr>
        <p:sp>
          <p:nvSpPr>
            <p:cNvPr id="20" name="Oval 5">
              <a:extLst>
                <a:ext uri="{FF2B5EF4-FFF2-40B4-BE49-F238E27FC236}">
                  <a16:creationId xmlns:a16="http://schemas.microsoft.com/office/drawing/2014/main" id="{421F0D95-F2A2-984F-AC4C-C998DAEEC54E}"/>
                </a:ext>
              </a:extLst>
            </p:cNvPr>
            <p:cNvSpPr/>
            <p:nvPr/>
          </p:nvSpPr>
          <p:spPr>
            <a:xfrm>
              <a:off x="9960876" y="2793813"/>
              <a:ext cx="960107" cy="96010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a:solidFill>
                <a:schemeClr val="tx1"/>
              </a:solidFill>
              <a:prstDash val="solid"/>
            </a:ln>
          </p:spPr>
          <p:txBody>
            <a:bodyPr vert="horz" wrap="square" lIns="121920" tIns="60960" rIns="121920" bIns="60960"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5053BA06-00C3-C94B-81AF-9A33BDA92BEE}"/>
                </a:ext>
              </a:extLst>
            </p:cNvPr>
            <p:cNvPicPr>
              <a:picLocks noChangeAspect="1"/>
            </p:cNvPicPr>
            <p:nvPr/>
          </p:nvPicPr>
          <p:blipFill>
            <a:blip r:embed="rId6"/>
            <a:stretch>
              <a:fillRect/>
            </a:stretch>
          </p:blipFill>
          <p:spPr>
            <a:xfrm>
              <a:off x="10198583" y="2873309"/>
              <a:ext cx="484693" cy="784064"/>
            </a:xfrm>
            <a:prstGeom prst="roundRect">
              <a:avLst/>
            </a:prstGeom>
          </p:spPr>
        </p:pic>
      </p:grpSp>
    </p:spTree>
    <p:extLst>
      <p:ext uri="{BB962C8B-B14F-4D97-AF65-F5344CB8AC3E}">
        <p14:creationId xmlns:p14="http://schemas.microsoft.com/office/powerpoint/2010/main" val="34514194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77BE5D9-54FA-5F43-A445-4353BF28F7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08B52092-CDBF-1C4F-A3B7-39BA8CFCFF3A}"/>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graphicFrame>
        <p:nvGraphicFramePr>
          <p:cNvPr id="8" name="Table 7">
            <a:extLst>
              <a:ext uri="{FF2B5EF4-FFF2-40B4-BE49-F238E27FC236}">
                <a16:creationId xmlns:a16="http://schemas.microsoft.com/office/drawing/2014/main" id="{7028D336-C42C-FF42-B5AD-C9071720DA79}"/>
              </a:ext>
            </a:extLst>
          </p:cNvPr>
          <p:cNvGraphicFramePr>
            <a:graphicFrameLocks noGrp="1"/>
          </p:cNvGraphicFramePr>
          <p:nvPr userDrawn="1">
            <p:extLst>
              <p:ext uri="{D42A27DB-BD31-4B8C-83A1-F6EECF244321}">
                <p14:modId xmlns:p14="http://schemas.microsoft.com/office/powerpoint/2010/main" val="2041538031"/>
              </p:ext>
            </p:extLst>
          </p:nvPr>
        </p:nvGraphicFramePr>
        <p:xfrm>
          <a:off x="2953173" y="3232475"/>
          <a:ext cx="6583680" cy="2494072"/>
        </p:xfrm>
        <a:graphic>
          <a:graphicData uri="http://schemas.openxmlformats.org/drawingml/2006/table">
            <a:tbl>
              <a:tblPr firstRow="1" bandRow="1">
                <a:tableStyleId>{93296810-A885-4BE3-A3E7-6D5BEEA58F35}</a:tableStyleId>
              </a:tblPr>
              <a:tblGrid>
                <a:gridCol w="3291840">
                  <a:extLst>
                    <a:ext uri="{9D8B030D-6E8A-4147-A177-3AD203B41FA5}">
                      <a16:colId xmlns:a16="http://schemas.microsoft.com/office/drawing/2014/main" val="20000"/>
                    </a:ext>
                  </a:extLst>
                </a:gridCol>
                <a:gridCol w="3291840">
                  <a:extLst>
                    <a:ext uri="{9D8B030D-6E8A-4147-A177-3AD203B41FA5}">
                      <a16:colId xmlns:a16="http://schemas.microsoft.com/office/drawing/2014/main" val="20001"/>
                    </a:ext>
                  </a:extLst>
                </a:gridCol>
              </a:tblGrid>
              <a:tr h="494453">
                <a:tc>
                  <a:txBody>
                    <a:bodyPr/>
                    <a:lstStyle/>
                    <a:p>
                      <a:pPr algn="ctr"/>
                      <a:r>
                        <a:rPr lang="en-US" sz="2100" b="1" i="0" dirty="0">
                          <a:latin typeface="Gilroy ExtraBold" pitchFamily="2" charset="77"/>
                          <a:ea typeface="Avenir Book" charset="0"/>
                          <a:cs typeface="Avenir Book" charset="0"/>
                        </a:rPr>
                        <a:t>System 1</a:t>
                      </a:r>
                    </a:p>
                  </a:txBody>
                  <a:tcPr marL="121920" marR="121920" marT="60960" marB="60960">
                    <a:lnB w="12700" cap="flat" cmpd="sng" algn="ctr">
                      <a:solidFill>
                        <a:schemeClr val="bg1">
                          <a:lumMod val="85000"/>
                        </a:schemeClr>
                      </a:solidFill>
                      <a:prstDash val="solid"/>
                      <a:round/>
                      <a:headEnd type="none" w="med" len="med"/>
                      <a:tailEnd type="none" w="med" len="med"/>
                    </a:lnB>
                    <a:solidFill>
                      <a:srgbClr val="FFC056"/>
                    </a:solidFill>
                  </a:tcPr>
                </a:tc>
                <a:tc>
                  <a:txBody>
                    <a:bodyPr/>
                    <a:lstStyle/>
                    <a:p>
                      <a:pPr algn="ctr"/>
                      <a:r>
                        <a:rPr lang="en-US" sz="2100" b="1" i="0" dirty="0">
                          <a:latin typeface="Gilroy ExtraBold" pitchFamily="2" charset="77"/>
                          <a:ea typeface="Avenir Book" charset="0"/>
                          <a:cs typeface="Avenir Book" charset="0"/>
                        </a:rPr>
                        <a:t>System</a:t>
                      </a:r>
                      <a:r>
                        <a:rPr lang="en-US" sz="2100" b="1" i="0" baseline="0" dirty="0">
                          <a:latin typeface="Gilroy ExtraBold" pitchFamily="2" charset="77"/>
                          <a:ea typeface="Avenir Book" charset="0"/>
                          <a:cs typeface="Avenir Book" charset="0"/>
                        </a:rPr>
                        <a:t> 2</a:t>
                      </a:r>
                      <a:endParaRPr lang="en-US" sz="2100" b="1" i="0" dirty="0">
                        <a:latin typeface="Gilroy ExtraBold" pitchFamily="2" charset="77"/>
                        <a:ea typeface="Avenir Book" charset="0"/>
                        <a:cs typeface="Avenir Book" charset="0"/>
                      </a:endParaRPr>
                    </a:p>
                  </a:txBody>
                  <a:tcPr marL="121920" marR="121920" marT="60960" marB="60960">
                    <a:lnB w="12700" cap="flat" cmpd="sng" algn="ctr">
                      <a:solidFill>
                        <a:schemeClr val="bg1">
                          <a:lumMod val="85000"/>
                        </a:schemeClr>
                      </a:solidFill>
                      <a:prstDash val="solid"/>
                      <a:round/>
                      <a:headEnd type="none" w="med" len="med"/>
                      <a:tailEnd type="none" w="med" len="med"/>
                    </a:lnB>
                    <a:solidFill>
                      <a:srgbClr val="FFC056"/>
                    </a:solidFill>
                  </a:tcPr>
                </a:tc>
                <a:extLst>
                  <a:ext uri="{0D108BD9-81ED-4DB2-BD59-A6C34878D82A}">
                    <a16:rowId xmlns:a16="http://schemas.microsoft.com/office/drawing/2014/main" val="10000"/>
                  </a:ext>
                </a:extLst>
              </a:tr>
              <a:tr h="494453">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Automatic</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Reflective</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94453">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Subconscious</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Self Aware</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6260">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Emotional</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Deductive</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94453">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Effortless</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Effortful</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A4254AFE-C7F4-AC48-B09A-629D75C08C98}"/>
              </a:ext>
            </a:extLst>
          </p:cNvPr>
          <p:cNvPicPr>
            <a:picLocks noChangeAspect="1"/>
          </p:cNvPicPr>
          <p:nvPr userDrawn="1"/>
        </p:nvPicPr>
        <p:blipFill>
          <a:blip r:embed="rId4"/>
          <a:stretch>
            <a:fillRect/>
          </a:stretch>
        </p:blipFill>
        <p:spPr>
          <a:xfrm>
            <a:off x="4143429" y="1572582"/>
            <a:ext cx="909479" cy="1471216"/>
          </a:xfrm>
          <a:prstGeom prst="roundRect">
            <a:avLst/>
          </a:prstGeom>
        </p:spPr>
      </p:pic>
      <p:pic>
        <p:nvPicPr>
          <p:cNvPr id="10" name="Picture 9">
            <a:extLst>
              <a:ext uri="{FF2B5EF4-FFF2-40B4-BE49-F238E27FC236}">
                <a16:creationId xmlns:a16="http://schemas.microsoft.com/office/drawing/2014/main" id="{2B8FA0DE-5485-B449-A60B-0FFA63C72A37}"/>
              </a:ext>
            </a:extLst>
          </p:cNvPr>
          <p:cNvPicPr>
            <a:picLocks noChangeAspect="1"/>
          </p:cNvPicPr>
          <p:nvPr userDrawn="1"/>
        </p:nvPicPr>
        <p:blipFill>
          <a:blip r:embed="rId5"/>
          <a:stretch>
            <a:fillRect/>
          </a:stretch>
        </p:blipFill>
        <p:spPr>
          <a:xfrm>
            <a:off x="7097376" y="1634831"/>
            <a:ext cx="1653771" cy="1492124"/>
          </a:xfrm>
          <a:prstGeom prst="rect">
            <a:avLst/>
          </a:prstGeom>
        </p:spPr>
      </p:pic>
      <p:sp>
        <p:nvSpPr>
          <p:cNvPr id="11" name="TextBox 10">
            <a:extLst>
              <a:ext uri="{FF2B5EF4-FFF2-40B4-BE49-F238E27FC236}">
                <a16:creationId xmlns:a16="http://schemas.microsoft.com/office/drawing/2014/main" id="{F6790252-6DC9-8643-809C-FDC0A697094E}"/>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Different processes</a:t>
            </a:r>
          </a:p>
        </p:txBody>
      </p:sp>
    </p:spTree>
    <p:extLst>
      <p:ext uri="{BB962C8B-B14F-4D97-AF65-F5344CB8AC3E}">
        <p14:creationId xmlns:p14="http://schemas.microsoft.com/office/powerpoint/2010/main" val="30491052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113396BB-9580-9941-B594-38C2C052FAD4}"/>
              </a:ext>
            </a:extLst>
          </p:cNvPr>
          <p:cNvSpPr/>
          <p:nvPr userDrawn="1"/>
        </p:nvSpPr>
        <p:spPr>
          <a:xfrm>
            <a:off x="7456656" y="4211759"/>
            <a:ext cx="4347713" cy="4335435"/>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E3DCB2A-AC2D-F442-B85A-748DC7F0F9A0}"/>
              </a:ext>
            </a:extLst>
          </p:cNvPr>
          <p:cNvSpPr/>
          <p:nvPr userDrawn="1"/>
        </p:nvSpPr>
        <p:spPr>
          <a:xfrm>
            <a:off x="-1038672" y="-1166169"/>
            <a:ext cx="2338942" cy="2332337"/>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CA24703-280C-6E48-9475-9186F6576EB1}"/>
              </a:ext>
            </a:extLst>
          </p:cNvPr>
          <p:cNvSpPr txBox="1"/>
          <p:nvPr userDrawn="1"/>
        </p:nvSpPr>
        <p:spPr>
          <a:xfrm>
            <a:off x="1300270" y="53801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Thinking fast</a:t>
            </a:r>
          </a:p>
        </p:txBody>
      </p:sp>
      <p:sp>
        <p:nvSpPr>
          <p:cNvPr id="9" name="TextBox 8">
            <a:extLst>
              <a:ext uri="{FF2B5EF4-FFF2-40B4-BE49-F238E27FC236}">
                <a16:creationId xmlns:a16="http://schemas.microsoft.com/office/drawing/2014/main" id="{EFFF5D13-B0AA-7444-B74B-7DDA37EB94E7}"/>
              </a:ext>
            </a:extLst>
          </p:cNvPr>
          <p:cNvSpPr txBox="1"/>
          <p:nvPr userDrawn="1"/>
        </p:nvSpPr>
        <p:spPr>
          <a:xfrm>
            <a:off x="3541628" y="2646241"/>
            <a:ext cx="5108743" cy="1569660"/>
          </a:xfrm>
          <a:prstGeom prst="rect">
            <a:avLst/>
          </a:prstGeom>
          <a:noFill/>
        </p:spPr>
        <p:txBody>
          <a:bodyPr wrap="square" rtlCol="0">
            <a:spAutoFit/>
          </a:bodyPr>
          <a:lstStyle/>
          <a:p>
            <a:pPr algn="ctr"/>
            <a:r>
              <a:rPr lang="en-US" sz="9600" b="1" i="0" dirty="0">
                <a:solidFill>
                  <a:srgbClr val="4A4A4A"/>
                </a:solidFill>
                <a:latin typeface="Gilroy ExtraBold" pitchFamily="2" charset="77"/>
              </a:rPr>
              <a:t>5 x 2 = ?</a:t>
            </a:r>
          </a:p>
        </p:txBody>
      </p:sp>
      <p:pic>
        <p:nvPicPr>
          <p:cNvPr id="10" name="Graphic 9">
            <a:extLst>
              <a:ext uri="{FF2B5EF4-FFF2-40B4-BE49-F238E27FC236}">
                <a16:creationId xmlns:a16="http://schemas.microsoft.com/office/drawing/2014/main" id="{67A76E1C-AAB0-6C48-A1AF-6B70B7848B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11" name="Picture Placeholder 11">
            <a:extLst>
              <a:ext uri="{FF2B5EF4-FFF2-40B4-BE49-F238E27FC236}">
                <a16:creationId xmlns:a16="http://schemas.microsoft.com/office/drawing/2014/main" id="{904BCF77-5AA1-9246-B3B9-EC018B18D4DC}"/>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8720651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D9F2324-472F-9447-8228-D255D82287E3}"/>
              </a:ext>
            </a:extLst>
          </p:cNvPr>
          <p:cNvSpPr/>
          <p:nvPr userDrawn="1"/>
        </p:nvSpPr>
        <p:spPr>
          <a:xfrm>
            <a:off x="7456656" y="4211759"/>
            <a:ext cx="4347713" cy="4335435"/>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53D50E9-2DF9-0442-9B3D-1AF1AE85A4BC}"/>
              </a:ext>
            </a:extLst>
          </p:cNvPr>
          <p:cNvSpPr/>
          <p:nvPr userDrawn="1"/>
        </p:nvSpPr>
        <p:spPr>
          <a:xfrm>
            <a:off x="-1038672" y="-1166169"/>
            <a:ext cx="2338942" cy="2332337"/>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C396296-27E9-5D4E-94D5-42B0FAE841EF}"/>
              </a:ext>
            </a:extLst>
          </p:cNvPr>
          <p:cNvSpPr txBox="1"/>
          <p:nvPr userDrawn="1"/>
        </p:nvSpPr>
        <p:spPr>
          <a:xfrm>
            <a:off x="2687866" y="2646241"/>
            <a:ext cx="6816268" cy="1569660"/>
          </a:xfrm>
          <a:prstGeom prst="rect">
            <a:avLst/>
          </a:prstGeom>
          <a:noFill/>
        </p:spPr>
        <p:txBody>
          <a:bodyPr wrap="square" rtlCol="0">
            <a:spAutoFit/>
          </a:bodyPr>
          <a:lstStyle/>
          <a:p>
            <a:pPr algn="ctr"/>
            <a:r>
              <a:rPr lang="en-US" sz="9600" b="1" i="0" dirty="0">
                <a:solidFill>
                  <a:srgbClr val="4A4A4A"/>
                </a:solidFill>
                <a:latin typeface="Gilroy ExtraBold" pitchFamily="2" charset="77"/>
              </a:rPr>
              <a:t>17 x 24 = ?</a:t>
            </a:r>
          </a:p>
        </p:txBody>
      </p:sp>
      <p:pic>
        <p:nvPicPr>
          <p:cNvPr id="10" name="Graphic 9">
            <a:extLst>
              <a:ext uri="{FF2B5EF4-FFF2-40B4-BE49-F238E27FC236}">
                <a16:creationId xmlns:a16="http://schemas.microsoft.com/office/drawing/2014/main" id="{FF7C902E-70F5-C14A-A978-7E27FF942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11" name="Picture Placeholder 11">
            <a:extLst>
              <a:ext uri="{FF2B5EF4-FFF2-40B4-BE49-F238E27FC236}">
                <a16:creationId xmlns:a16="http://schemas.microsoft.com/office/drawing/2014/main" id="{A2E02315-E799-D64A-BEBC-9450793B51A3}"/>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12" name="TextBox 11">
            <a:extLst>
              <a:ext uri="{FF2B5EF4-FFF2-40B4-BE49-F238E27FC236}">
                <a16:creationId xmlns:a16="http://schemas.microsoft.com/office/drawing/2014/main" id="{760D55C3-D29E-A74C-8EB8-31104FA0E1ED}"/>
              </a:ext>
            </a:extLst>
          </p:cNvPr>
          <p:cNvSpPr txBox="1"/>
          <p:nvPr userDrawn="1"/>
        </p:nvSpPr>
        <p:spPr>
          <a:xfrm>
            <a:off x="1300270" y="53801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Thinking slow</a:t>
            </a:r>
          </a:p>
        </p:txBody>
      </p:sp>
    </p:spTree>
    <p:extLst>
      <p:ext uri="{BB962C8B-B14F-4D97-AF65-F5344CB8AC3E}">
        <p14:creationId xmlns:p14="http://schemas.microsoft.com/office/powerpoint/2010/main" val="40176112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Primary Title Slide">
    <p:bg>
      <p:bgPr>
        <a:solidFill>
          <a:srgbClr val="FEF8EC"/>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1443173-6647-2844-A441-C0D880600830}"/>
              </a:ext>
            </a:extLst>
          </p:cNvPr>
          <p:cNvSpPr/>
          <p:nvPr userDrawn="1"/>
        </p:nvSpPr>
        <p:spPr>
          <a:xfrm>
            <a:off x="-395841" y="2087135"/>
            <a:ext cx="1800000" cy="1800000"/>
          </a:xfrm>
          <a:prstGeom prst="ellipse">
            <a:avLst/>
          </a:prstGeom>
          <a:solidFill>
            <a:srgbClr val="FFC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64CED5F9-D976-6844-9BC0-47D5385A15BC}"/>
              </a:ext>
            </a:extLst>
          </p:cNvPr>
          <p:cNvSpPr>
            <a:spLocks noGrp="1"/>
          </p:cNvSpPr>
          <p:nvPr>
            <p:ph type="body" sz="quarter" idx="10" hasCustomPrompt="1"/>
          </p:nvPr>
        </p:nvSpPr>
        <p:spPr>
          <a:xfrm>
            <a:off x="1116314" y="2892083"/>
            <a:ext cx="4790216" cy="827302"/>
          </a:xfrm>
          <a:prstGeom prst="rect">
            <a:avLst/>
          </a:prstGeom>
        </p:spPr>
        <p:txBody>
          <a:bodyPr/>
          <a:lstStyle>
            <a:lvl1pPr marL="0" indent="0">
              <a:buNone/>
              <a:defRPr sz="4400" b="1" i="0">
                <a:solidFill>
                  <a:schemeClr val="bg1"/>
                </a:solidFill>
                <a:highlight>
                  <a:srgbClr val="2B255E"/>
                </a:highlight>
                <a:latin typeface="Gilroy ExtraBold" pitchFamily="2" charset="77"/>
              </a:defRPr>
            </a:lvl1pPr>
            <a:lvl2pPr>
              <a:defRPr sz="4400" b="1" i="0">
                <a:solidFill>
                  <a:schemeClr val="bg1"/>
                </a:solidFill>
                <a:highlight>
                  <a:srgbClr val="2B255E"/>
                </a:highlight>
                <a:latin typeface="Gilroy ExtraBold" pitchFamily="2" charset="77"/>
              </a:defRPr>
            </a:lvl2pPr>
            <a:lvl3pPr>
              <a:defRPr sz="4400" b="1" i="0">
                <a:solidFill>
                  <a:schemeClr val="bg1"/>
                </a:solidFill>
                <a:highlight>
                  <a:srgbClr val="2B255E"/>
                </a:highlight>
                <a:latin typeface="Gilroy ExtraBold" pitchFamily="2" charset="77"/>
              </a:defRPr>
            </a:lvl3pPr>
            <a:lvl4pPr>
              <a:defRPr sz="4400" b="1" i="0">
                <a:solidFill>
                  <a:schemeClr val="bg1"/>
                </a:solidFill>
                <a:highlight>
                  <a:srgbClr val="2B255E"/>
                </a:highlight>
                <a:latin typeface="Gilroy ExtraBold" pitchFamily="2" charset="77"/>
              </a:defRPr>
            </a:lvl4pPr>
            <a:lvl5pPr>
              <a:defRPr sz="4400" b="1" i="0">
                <a:solidFill>
                  <a:schemeClr val="bg1"/>
                </a:solidFill>
                <a:highlight>
                  <a:srgbClr val="2B255E"/>
                </a:highlight>
                <a:latin typeface="Gilroy ExtraBold" pitchFamily="2" charset="77"/>
              </a:defRPr>
            </a:lvl5pPr>
          </a:lstStyle>
          <a:p>
            <a:pPr lvl="0"/>
            <a:r>
              <a:rPr lang="en-US" dirty="0"/>
              <a:t>Primary title slide</a:t>
            </a:r>
          </a:p>
        </p:txBody>
      </p:sp>
    </p:spTree>
    <p:extLst>
      <p:ext uri="{BB962C8B-B14F-4D97-AF65-F5344CB8AC3E}">
        <p14:creationId xmlns:p14="http://schemas.microsoft.com/office/powerpoint/2010/main" val="386492086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Primary Title Slide">
    <p:bg>
      <p:bgPr>
        <a:solidFill>
          <a:srgbClr val="FEF8EC"/>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4CED5F9-D976-6844-9BC0-47D5385A15BC}"/>
              </a:ext>
            </a:extLst>
          </p:cNvPr>
          <p:cNvSpPr>
            <a:spLocks noGrp="1"/>
          </p:cNvSpPr>
          <p:nvPr>
            <p:ph type="body" sz="quarter" idx="10" hasCustomPrompt="1"/>
          </p:nvPr>
        </p:nvSpPr>
        <p:spPr>
          <a:xfrm>
            <a:off x="1171732" y="2753537"/>
            <a:ext cx="7778304" cy="827302"/>
          </a:xfrm>
          <a:prstGeom prst="rect">
            <a:avLst/>
          </a:prstGeom>
        </p:spPr>
        <p:txBody>
          <a:bodyPr/>
          <a:lstStyle>
            <a:lvl1pPr marL="0" indent="0">
              <a:buNone/>
              <a:defRPr sz="4400" b="1" i="0">
                <a:solidFill>
                  <a:schemeClr val="bg1"/>
                </a:solidFill>
                <a:highlight>
                  <a:srgbClr val="2B255E"/>
                </a:highlight>
                <a:latin typeface="Gilroy ExtraBold" pitchFamily="2" charset="77"/>
              </a:defRPr>
            </a:lvl1pPr>
            <a:lvl2pPr>
              <a:defRPr sz="4400" b="1" i="0">
                <a:solidFill>
                  <a:schemeClr val="bg1"/>
                </a:solidFill>
                <a:highlight>
                  <a:srgbClr val="2B255E"/>
                </a:highlight>
                <a:latin typeface="Gilroy ExtraBold" pitchFamily="2" charset="77"/>
              </a:defRPr>
            </a:lvl2pPr>
            <a:lvl3pPr>
              <a:defRPr sz="4400" b="1" i="0">
                <a:solidFill>
                  <a:schemeClr val="bg1"/>
                </a:solidFill>
                <a:highlight>
                  <a:srgbClr val="2B255E"/>
                </a:highlight>
                <a:latin typeface="Gilroy ExtraBold" pitchFamily="2" charset="77"/>
              </a:defRPr>
            </a:lvl3pPr>
            <a:lvl4pPr>
              <a:defRPr sz="4400" b="1" i="0">
                <a:solidFill>
                  <a:schemeClr val="bg1"/>
                </a:solidFill>
                <a:highlight>
                  <a:srgbClr val="2B255E"/>
                </a:highlight>
                <a:latin typeface="Gilroy ExtraBold" pitchFamily="2" charset="77"/>
              </a:defRPr>
            </a:lvl4pPr>
            <a:lvl5pPr>
              <a:defRPr sz="4400" b="1" i="0">
                <a:solidFill>
                  <a:schemeClr val="bg1"/>
                </a:solidFill>
                <a:highlight>
                  <a:srgbClr val="2B255E"/>
                </a:highlight>
                <a:latin typeface="Gilroy ExtraBold" pitchFamily="2" charset="77"/>
              </a:defRPr>
            </a:lvl5pPr>
          </a:lstStyle>
          <a:p>
            <a:pPr lvl="0"/>
            <a:r>
              <a:rPr lang="en-US"/>
              <a:t>  Primary title slide</a:t>
            </a:r>
          </a:p>
        </p:txBody>
      </p:sp>
      <p:sp>
        <p:nvSpPr>
          <p:cNvPr id="4" name="Oval 3">
            <a:extLst>
              <a:ext uri="{FF2B5EF4-FFF2-40B4-BE49-F238E27FC236}">
                <a16:creationId xmlns:a16="http://schemas.microsoft.com/office/drawing/2014/main" id="{51443173-6647-2844-A441-C0D880600830}"/>
              </a:ext>
            </a:extLst>
          </p:cNvPr>
          <p:cNvSpPr/>
          <p:nvPr userDrawn="1"/>
        </p:nvSpPr>
        <p:spPr>
          <a:xfrm>
            <a:off x="-395841" y="2087135"/>
            <a:ext cx="1800000" cy="1800000"/>
          </a:xfrm>
          <a:prstGeom prst="ellipse">
            <a:avLst/>
          </a:prstGeom>
          <a:solidFill>
            <a:srgbClr val="FFC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8773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CB2445-CAF8-3742-A93C-84F737A0A455}"/>
              </a:ext>
            </a:extLst>
          </p:cNvPr>
          <p:cNvPicPr>
            <a:picLocks noChangeAspect="1"/>
          </p:cNvPicPr>
          <p:nvPr userDrawn="1"/>
        </p:nvPicPr>
        <p:blipFill>
          <a:blip r:embed="rId2"/>
          <a:stretch>
            <a:fillRect/>
          </a:stretch>
        </p:blipFill>
        <p:spPr>
          <a:xfrm rot="20428939">
            <a:off x="1459345" y="2248204"/>
            <a:ext cx="1872000" cy="2880000"/>
          </a:xfrm>
          <a:prstGeom prst="rect">
            <a:avLst/>
          </a:prstGeom>
          <a:ln>
            <a:solidFill>
              <a:schemeClr val="bg1">
                <a:lumMod val="95000"/>
              </a:schemeClr>
            </a:solidFill>
          </a:ln>
          <a:effectLst>
            <a:outerShdw blurRad="50800" dist="76200" dir="2700000" algn="tl" rotWithShape="0">
              <a:prstClr val="black">
                <a:alpha val="40000"/>
              </a:prstClr>
            </a:outerShdw>
          </a:effectLst>
        </p:spPr>
      </p:pic>
      <p:pic>
        <p:nvPicPr>
          <p:cNvPr id="8" name="Picture 7">
            <a:extLst>
              <a:ext uri="{FF2B5EF4-FFF2-40B4-BE49-F238E27FC236}">
                <a16:creationId xmlns:a16="http://schemas.microsoft.com/office/drawing/2014/main" id="{F157E57E-2A39-0B47-8CC2-2C91F9C0DE02}"/>
              </a:ext>
            </a:extLst>
          </p:cNvPr>
          <p:cNvPicPr>
            <a:picLocks noChangeAspect="1"/>
          </p:cNvPicPr>
          <p:nvPr userDrawn="1"/>
        </p:nvPicPr>
        <p:blipFill>
          <a:blip r:embed="rId3"/>
          <a:stretch>
            <a:fillRect/>
          </a:stretch>
        </p:blipFill>
        <p:spPr>
          <a:xfrm rot="21052388">
            <a:off x="3117299" y="1684997"/>
            <a:ext cx="1945947" cy="2880000"/>
          </a:xfrm>
          <a:prstGeom prst="rect">
            <a:avLst/>
          </a:prstGeom>
          <a:ln>
            <a:solidFill>
              <a:schemeClr val="bg1">
                <a:lumMod val="95000"/>
              </a:schemeClr>
            </a:solidFill>
          </a:ln>
          <a:effectLst>
            <a:outerShdw blurRad="50800" dist="76200" dir="2700000" algn="tl" rotWithShape="0">
              <a:prstClr val="black">
                <a:alpha val="40000"/>
              </a:prstClr>
            </a:outerShdw>
          </a:effectLst>
        </p:spPr>
      </p:pic>
      <p:pic>
        <p:nvPicPr>
          <p:cNvPr id="9" name="Picture 8">
            <a:extLst>
              <a:ext uri="{FF2B5EF4-FFF2-40B4-BE49-F238E27FC236}">
                <a16:creationId xmlns:a16="http://schemas.microsoft.com/office/drawing/2014/main" id="{4B9C23CB-4D8D-6A4B-B343-EC07FD43BF4C}"/>
              </a:ext>
            </a:extLst>
          </p:cNvPr>
          <p:cNvPicPr>
            <a:picLocks noChangeAspect="1"/>
          </p:cNvPicPr>
          <p:nvPr userDrawn="1"/>
        </p:nvPicPr>
        <p:blipFill rotWithShape="1">
          <a:blip r:embed="rId4"/>
          <a:srcRect r="1119"/>
          <a:stretch/>
        </p:blipFill>
        <p:spPr>
          <a:xfrm>
            <a:off x="4990343" y="1482908"/>
            <a:ext cx="1923263" cy="2880000"/>
          </a:xfrm>
          <a:prstGeom prst="rect">
            <a:avLst/>
          </a:prstGeom>
          <a:ln>
            <a:solidFill>
              <a:schemeClr val="bg1">
                <a:lumMod val="95000"/>
              </a:schemeClr>
            </a:solidFill>
          </a:ln>
          <a:effectLst>
            <a:outerShdw blurRad="50800" dist="76200" dir="2700000" algn="tl" rotWithShape="0">
              <a:prstClr val="black">
                <a:alpha val="40000"/>
              </a:prstClr>
            </a:outerShdw>
          </a:effectLst>
        </p:spPr>
      </p:pic>
      <p:pic>
        <p:nvPicPr>
          <p:cNvPr id="10" name="Picture 9">
            <a:extLst>
              <a:ext uri="{FF2B5EF4-FFF2-40B4-BE49-F238E27FC236}">
                <a16:creationId xmlns:a16="http://schemas.microsoft.com/office/drawing/2014/main" id="{D268E32C-0632-E24F-B08B-BC50CBAA98FE}"/>
              </a:ext>
            </a:extLst>
          </p:cNvPr>
          <p:cNvPicPr>
            <a:picLocks noChangeAspect="1"/>
          </p:cNvPicPr>
          <p:nvPr userDrawn="1"/>
        </p:nvPicPr>
        <p:blipFill>
          <a:blip r:embed="rId5"/>
          <a:stretch>
            <a:fillRect/>
          </a:stretch>
        </p:blipFill>
        <p:spPr>
          <a:xfrm rot="548516">
            <a:off x="6975285" y="1617693"/>
            <a:ext cx="1926929" cy="2880000"/>
          </a:xfrm>
          <a:prstGeom prst="rect">
            <a:avLst/>
          </a:prstGeom>
          <a:ln>
            <a:solidFill>
              <a:schemeClr val="bg1">
                <a:lumMod val="95000"/>
              </a:schemeClr>
            </a:solidFill>
          </a:ln>
          <a:effectLst>
            <a:outerShdw blurRad="50800" dist="76200" dir="2700000" algn="tl" rotWithShape="0">
              <a:prstClr val="black">
                <a:alpha val="40000"/>
              </a:prstClr>
            </a:outerShdw>
          </a:effectLst>
        </p:spPr>
      </p:pic>
      <p:pic>
        <p:nvPicPr>
          <p:cNvPr id="11" name="Picture 10">
            <a:extLst>
              <a:ext uri="{FF2B5EF4-FFF2-40B4-BE49-F238E27FC236}">
                <a16:creationId xmlns:a16="http://schemas.microsoft.com/office/drawing/2014/main" id="{53DAA160-6E72-5C41-ADD2-D1B5B4CBF3FF}"/>
              </a:ext>
            </a:extLst>
          </p:cNvPr>
          <p:cNvPicPr>
            <a:picLocks noChangeAspect="1"/>
          </p:cNvPicPr>
          <p:nvPr userDrawn="1"/>
        </p:nvPicPr>
        <p:blipFill>
          <a:blip r:embed="rId6"/>
          <a:stretch>
            <a:fillRect/>
          </a:stretch>
        </p:blipFill>
        <p:spPr>
          <a:xfrm rot="1319977">
            <a:off x="8739060" y="2405716"/>
            <a:ext cx="2191304" cy="2880000"/>
          </a:xfrm>
          <a:prstGeom prst="rect">
            <a:avLst/>
          </a:prstGeom>
          <a:ln>
            <a:solidFill>
              <a:schemeClr val="bg1">
                <a:lumMod val="95000"/>
              </a:schemeClr>
            </a:solidFill>
          </a:ln>
          <a:effectLst>
            <a:outerShdw blurRad="50800" dist="76200" dir="2700000" algn="tl" rotWithShape="0">
              <a:prstClr val="black">
                <a:alpha val="40000"/>
              </a:prstClr>
            </a:outerShdw>
          </a:effectLst>
        </p:spPr>
      </p:pic>
      <p:sp>
        <p:nvSpPr>
          <p:cNvPr id="12" name="TextBox 11">
            <a:extLst>
              <a:ext uri="{FF2B5EF4-FFF2-40B4-BE49-F238E27FC236}">
                <a16:creationId xmlns:a16="http://schemas.microsoft.com/office/drawing/2014/main" id="{84A5DC9D-733B-2547-8252-D9DCC6E5EEF3}"/>
              </a:ext>
            </a:extLst>
          </p:cNvPr>
          <p:cNvSpPr txBox="1"/>
          <p:nvPr userDrawn="1"/>
        </p:nvSpPr>
        <p:spPr>
          <a:xfrm>
            <a:off x="701562" y="335081"/>
            <a:ext cx="6452273" cy="553998"/>
          </a:xfrm>
          <a:prstGeom prst="rect">
            <a:avLst/>
          </a:prstGeom>
          <a:noFill/>
        </p:spPr>
        <p:txBody>
          <a:bodyPr wrap="square" rtlCol="0">
            <a:spAutoFit/>
          </a:bodyPr>
          <a:lstStyle/>
          <a:p>
            <a:r>
              <a:rPr lang="en-US" sz="3000" b="1" i="0" dirty="0">
                <a:solidFill>
                  <a:srgbClr val="4A4A4A"/>
                </a:solidFill>
                <a:latin typeface="Gilroy ExtraBold" pitchFamily="2" charset="77"/>
              </a:rPr>
              <a:t>The bibles of behavioural science</a:t>
            </a:r>
          </a:p>
        </p:txBody>
      </p:sp>
      <p:pic>
        <p:nvPicPr>
          <p:cNvPr id="13" name="Graphic 12">
            <a:extLst>
              <a:ext uri="{FF2B5EF4-FFF2-40B4-BE49-F238E27FC236}">
                <a16:creationId xmlns:a16="http://schemas.microsoft.com/office/drawing/2014/main" id="{A10B13E8-9D4D-644A-985D-116CA71803F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10892" y="6374743"/>
            <a:ext cx="834864" cy="261793"/>
          </a:xfrm>
          <a:prstGeom prst="rect">
            <a:avLst/>
          </a:prstGeom>
        </p:spPr>
      </p:pic>
      <p:sp>
        <p:nvSpPr>
          <p:cNvPr id="14" name="Picture Placeholder 11">
            <a:extLst>
              <a:ext uri="{FF2B5EF4-FFF2-40B4-BE49-F238E27FC236}">
                <a16:creationId xmlns:a16="http://schemas.microsoft.com/office/drawing/2014/main" id="{287A1308-0B40-4F49-8466-54A1419B672A}"/>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3780360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1C9E-F051-8857-4E06-298F71D4FA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760C7B-FC22-5069-413A-AB354C6A32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A02BE77-A09D-92B0-6401-C3EFCE7EC4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613969-73ED-65E3-4D63-32675D459BD0}"/>
              </a:ext>
            </a:extLst>
          </p:cNvPr>
          <p:cNvSpPr>
            <a:spLocks noGrp="1"/>
          </p:cNvSpPr>
          <p:nvPr>
            <p:ph type="dt" sz="half" idx="10"/>
          </p:nvPr>
        </p:nvSpPr>
        <p:spPr/>
        <p:txBody>
          <a:bodyPr/>
          <a:lstStyle/>
          <a:p>
            <a:fld id="{B7C7CFDA-B89A-4E7F-B768-736CC7ED1599}" type="datetimeFigureOut">
              <a:rPr lang="en-GB" smtClean="0"/>
              <a:t>15/05/2023</a:t>
            </a:fld>
            <a:endParaRPr lang="en-GB"/>
          </a:p>
        </p:txBody>
      </p:sp>
      <p:sp>
        <p:nvSpPr>
          <p:cNvPr id="6" name="Footer Placeholder 5">
            <a:extLst>
              <a:ext uri="{FF2B5EF4-FFF2-40B4-BE49-F238E27FC236}">
                <a16:creationId xmlns:a16="http://schemas.microsoft.com/office/drawing/2014/main" id="{1EFD275F-DC6B-A886-2885-EABBB92EC3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65157E-6E51-9A9D-4E76-5BE7AF0EE8D2}"/>
              </a:ext>
            </a:extLst>
          </p:cNvPr>
          <p:cNvSpPr>
            <a:spLocks noGrp="1"/>
          </p:cNvSpPr>
          <p:nvPr>
            <p:ph type="sldNum" sz="quarter" idx="12"/>
          </p:nvPr>
        </p:nvSpPr>
        <p:spPr/>
        <p:txBody>
          <a:bodyPr/>
          <a:lstStyle/>
          <a:p>
            <a:fld id="{8EA52D75-4A11-4806-BB01-9AE8AC9EA663}" type="slidenum">
              <a:rPr lang="en-GB" smtClean="0"/>
              <a:t>‹#›</a:t>
            </a:fld>
            <a:endParaRPr lang="en-GB"/>
          </a:p>
        </p:txBody>
      </p:sp>
    </p:spTree>
    <p:extLst>
      <p:ext uri="{BB962C8B-B14F-4D97-AF65-F5344CB8AC3E}">
        <p14:creationId xmlns:p14="http://schemas.microsoft.com/office/powerpoint/2010/main" val="14606050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31D9-E391-BB47-8B75-054E1920B08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638918C-2AE4-F84B-859C-78FE9A1EEC1F}"/>
              </a:ext>
            </a:extLst>
          </p:cNvPr>
          <p:cNvSpPr>
            <a:spLocks noGrp="1"/>
          </p:cNvSpPr>
          <p:nvPr>
            <p:ph type="dt" sz="half" idx="10"/>
          </p:nvPr>
        </p:nvSpPr>
        <p:spPr/>
        <p:txBody>
          <a:bodyPr/>
          <a:lstStyle/>
          <a:p>
            <a:fld id="{FEC82299-BFCC-0846-83AF-F7537660BD29}" type="datetimeFigureOut">
              <a:rPr lang="en-US" smtClean="0"/>
              <a:t>5/15/2023</a:t>
            </a:fld>
            <a:endParaRPr lang="en-US"/>
          </a:p>
        </p:txBody>
      </p:sp>
      <p:sp>
        <p:nvSpPr>
          <p:cNvPr id="4" name="Footer Placeholder 3">
            <a:extLst>
              <a:ext uri="{FF2B5EF4-FFF2-40B4-BE49-F238E27FC236}">
                <a16:creationId xmlns:a16="http://schemas.microsoft.com/office/drawing/2014/main" id="{B8EC0AC2-7E59-1047-9AAD-D36B4517C0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1E1A7D-75C3-F842-B7BF-7C1934922FE8}"/>
              </a:ext>
            </a:extLst>
          </p:cNvPr>
          <p:cNvSpPr>
            <a:spLocks noGrp="1"/>
          </p:cNvSpPr>
          <p:nvPr>
            <p:ph type="sldNum" sz="quarter" idx="12"/>
          </p:nvPr>
        </p:nvSpPr>
        <p:spPr/>
        <p:txBody>
          <a:bodyPr/>
          <a:lstStyle/>
          <a:p>
            <a:fld id="{C89FD061-347E-FA45-A3D4-74BF415D38D1}" type="slidenum">
              <a:rPr lang="en-US" smtClean="0"/>
              <a:t>‹#›</a:t>
            </a:fld>
            <a:endParaRPr lang="en-US"/>
          </a:p>
        </p:txBody>
      </p:sp>
      <p:sp>
        <p:nvSpPr>
          <p:cNvPr id="6" name="Rectangle 5">
            <a:extLst>
              <a:ext uri="{FF2B5EF4-FFF2-40B4-BE49-F238E27FC236}">
                <a16:creationId xmlns:a16="http://schemas.microsoft.com/office/drawing/2014/main" id="{963B01F9-47AA-4A4D-88FC-2F4BFEE35B19}"/>
              </a:ext>
            </a:extLst>
          </p:cNvPr>
          <p:cNvSpPr/>
          <p:nvPr userDrawn="1"/>
        </p:nvSpPr>
        <p:spPr>
          <a:xfrm>
            <a:off x="0" y="0"/>
            <a:ext cx="12192000" cy="6858000"/>
          </a:xfrm>
          <a:prstGeom prst="rect">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6EA9534-5119-D24C-9838-4AED6F3E98E1}"/>
              </a:ext>
            </a:extLst>
          </p:cNvPr>
          <p:cNvSpPr/>
          <p:nvPr userDrawn="1"/>
        </p:nvSpPr>
        <p:spPr>
          <a:xfrm>
            <a:off x="-395841" y="2087135"/>
            <a:ext cx="1800000" cy="1800000"/>
          </a:xfrm>
          <a:prstGeom prst="ellipse">
            <a:avLst/>
          </a:prstGeom>
          <a:solidFill>
            <a:srgbClr val="FFC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BE1F11D-4E41-3E43-BBD1-F97547BF8B46}"/>
              </a:ext>
            </a:extLst>
          </p:cNvPr>
          <p:cNvSpPr txBox="1"/>
          <p:nvPr userDrawn="1"/>
        </p:nvSpPr>
        <p:spPr>
          <a:xfrm>
            <a:off x="831273" y="2872578"/>
            <a:ext cx="3720890" cy="769441"/>
          </a:xfrm>
          <a:prstGeom prst="rect">
            <a:avLst/>
          </a:prstGeom>
          <a:noFill/>
        </p:spPr>
        <p:txBody>
          <a:bodyPr wrap="none" rtlCol="0">
            <a:spAutoFit/>
          </a:bodyPr>
          <a:lstStyle/>
          <a:p>
            <a:pPr marL="0" lvl="0" algn="l" defTabSz="914400" rtl="0" eaLnBrk="1" latinLnBrk="0" hangingPunct="1">
              <a:lnSpc>
                <a:spcPct val="100000"/>
              </a:lnSpc>
            </a:pPr>
            <a:r>
              <a:rPr lang="en-GB" sz="4400" b="1" i="0" kern="1200" dirty="0">
                <a:solidFill>
                  <a:schemeClr val="bg1"/>
                </a:solidFill>
                <a:highlight>
                  <a:srgbClr val="2B255E"/>
                </a:highlight>
                <a:latin typeface="Gilroy ExtraBold" pitchFamily="2" charset="77"/>
                <a:ea typeface="+mn-ea"/>
                <a:cs typeface="+mn-cs"/>
              </a:rPr>
              <a:t>The Big Small</a:t>
            </a:r>
          </a:p>
        </p:txBody>
      </p:sp>
    </p:spTree>
    <p:extLst>
      <p:ext uri="{BB962C8B-B14F-4D97-AF65-F5344CB8AC3E}">
        <p14:creationId xmlns:p14="http://schemas.microsoft.com/office/powerpoint/2010/main" val="28931767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6563A25-B165-7D4B-8E49-C2D42BCD0026}"/>
              </a:ext>
            </a:extLst>
          </p:cNvPr>
          <p:cNvSpPr/>
          <p:nvPr userDrawn="1"/>
        </p:nvSpPr>
        <p:spPr>
          <a:xfrm>
            <a:off x="3526971" y="2142309"/>
            <a:ext cx="4754880" cy="2168434"/>
          </a:xfrm>
          <a:prstGeom prst="roundRect">
            <a:avLst/>
          </a:prstGeom>
          <a:solidFill>
            <a:srgbClr val="FFC156"/>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4150018-6402-A744-94CC-CBC2996F8C30}"/>
              </a:ext>
            </a:extLst>
          </p:cNvPr>
          <p:cNvSpPr txBox="1"/>
          <p:nvPr userDrawn="1"/>
        </p:nvSpPr>
        <p:spPr>
          <a:xfrm>
            <a:off x="701562" y="335081"/>
            <a:ext cx="47740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The $300m button</a:t>
            </a:r>
          </a:p>
        </p:txBody>
      </p:sp>
      <p:sp>
        <p:nvSpPr>
          <p:cNvPr id="8" name="TextBox 7">
            <a:extLst>
              <a:ext uri="{FF2B5EF4-FFF2-40B4-BE49-F238E27FC236}">
                <a16:creationId xmlns:a16="http://schemas.microsoft.com/office/drawing/2014/main" id="{03593922-173C-3540-9407-C43A4EEF0DC6}"/>
              </a:ext>
            </a:extLst>
          </p:cNvPr>
          <p:cNvSpPr txBox="1"/>
          <p:nvPr userDrawn="1"/>
        </p:nvSpPr>
        <p:spPr>
          <a:xfrm>
            <a:off x="5081451" y="2118530"/>
            <a:ext cx="1645920"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prstClr val="white"/>
                </a:solidFill>
                <a:effectLst/>
                <a:uLnTx/>
                <a:uFillTx/>
                <a:latin typeface="Gilroy ExtraBold" pitchFamily="2" charset="77"/>
                <a:ea typeface="abelcole 01 slab" charset="0"/>
                <a:cs typeface="abelcole 01 slab" charset="0"/>
              </a:rPr>
              <a:t>?</a:t>
            </a:r>
          </a:p>
        </p:txBody>
      </p:sp>
      <p:pic>
        <p:nvPicPr>
          <p:cNvPr id="9" name="Graphic 8">
            <a:extLst>
              <a:ext uri="{FF2B5EF4-FFF2-40B4-BE49-F238E27FC236}">
                <a16:creationId xmlns:a16="http://schemas.microsoft.com/office/drawing/2014/main" id="{09E190AC-066D-0849-B329-2753B8F25D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10" name="Picture Placeholder 11">
            <a:extLst>
              <a:ext uri="{FF2B5EF4-FFF2-40B4-BE49-F238E27FC236}">
                <a16:creationId xmlns:a16="http://schemas.microsoft.com/office/drawing/2014/main" id="{040564C8-3E6F-5A40-A4FD-9E3FC621D1FE}"/>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25029961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C993F0-2806-8640-8ADE-E36ED82DD19A}"/>
              </a:ext>
            </a:extLst>
          </p:cNvPr>
          <p:cNvSpPr txBox="1"/>
          <p:nvPr userDrawn="1"/>
        </p:nvSpPr>
        <p:spPr>
          <a:xfrm>
            <a:off x="701562" y="335081"/>
            <a:ext cx="47740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A simple nudge</a:t>
            </a:r>
          </a:p>
        </p:txBody>
      </p:sp>
      <p:pic>
        <p:nvPicPr>
          <p:cNvPr id="7" name="Picture 6">
            <a:extLst>
              <a:ext uri="{FF2B5EF4-FFF2-40B4-BE49-F238E27FC236}">
                <a16:creationId xmlns:a16="http://schemas.microsoft.com/office/drawing/2014/main" id="{009E6327-2AED-9943-8A65-67485ACD4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5463" y="1565029"/>
            <a:ext cx="6807200" cy="3670300"/>
          </a:xfrm>
          <a:prstGeom prst="rect">
            <a:avLst/>
          </a:prstGeom>
        </p:spPr>
      </p:pic>
      <p:pic>
        <p:nvPicPr>
          <p:cNvPr id="8" name="Graphic 7">
            <a:extLst>
              <a:ext uri="{FF2B5EF4-FFF2-40B4-BE49-F238E27FC236}">
                <a16:creationId xmlns:a16="http://schemas.microsoft.com/office/drawing/2014/main" id="{8543CBD9-A86B-DE4E-A735-05E6E2E115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0892" y="6374743"/>
            <a:ext cx="834864" cy="261793"/>
          </a:xfrm>
          <a:prstGeom prst="rect">
            <a:avLst/>
          </a:prstGeom>
        </p:spPr>
      </p:pic>
      <p:sp>
        <p:nvSpPr>
          <p:cNvPr id="9" name="Picture Placeholder 11">
            <a:extLst>
              <a:ext uri="{FF2B5EF4-FFF2-40B4-BE49-F238E27FC236}">
                <a16:creationId xmlns:a16="http://schemas.microsoft.com/office/drawing/2014/main" id="{89CA011D-8A19-8144-9379-8442ED4E05C6}"/>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37324515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757A25-6338-6E41-8491-6DDF4B9143F6}"/>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The most famous nudge of all</a:t>
            </a:r>
          </a:p>
        </p:txBody>
      </p:sp>
      <p:pic>
        <p:nvPicPr>
          <p:cNvPr id="7" name="Picture 6">
            <a:extLst>
              <a:ext uri="{FF2B5EF4-FFF2-40B4-BE49-F238E27FC236}">
                <a16:creationId xmlns:a16="http://schemas.microsoft.com/office/drawing/2014/main" id="{7324BAA6-503A-1A47-847E-FAECBF4A4BB3}"/>
              </a:ext>
            </a:extLst>
          </p:cNvPr>
          <p:cNvPicPr>
            <a:picLocks noChangeAspect="1"/>
          </p:cNvPicPr>
          <p:nvPr userDrawn="1"/>
        </p:nvPicPr>
        <p:blipFill>
          <a:blip r:embed="rId2"/>
          <a:stretch>
            <a:fillRect/>
          </a:stretch>
        </p:blipFill>
        <p:spPr>
          <a:xfrm>
            <a:off x="837825" y="1809171"/>
            <a:ext cx="4835615" cy="3239852"/>
          </a:xfrm>
          <a:prstGeom prst="rect">
            <a:avLst/>
          </a:prstGeom>
          <a:noFill/>
          <a:ln>
            <a:noFill/>
          </a:ln>
        </p:spPr>
      </p:pic>
      <p:pic>
        <p:nvPicPr>
          <p:cNvPr id="8" name="Graphic 7">
            <a:extLst>
              <a:ext uri="{FF2B5EF4-FFF2-40B4-BE49-F238E27FC236}">
                <a16:creationId xmlns:a16="http://schemas.microsoft.com/office/drawing/2014/main" id="{FCAD7F79-AA7A-5746-BA6C-C256375F36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0892" y="6374743"/>
            <a:ext cx="834864" cy="261793"/>
          </a:xfrm>
          <a:prstGeom prst="rect">
            <a:avLst/>
          </a:prstGeom>
        </p:spPr>
      </p:pic>
      <p:sp>
        <p:nvSpPr>
          <p:cNvPr id="9" name="Picture Placeholder 11">
            <a:extLst>
              <a:ext uri="{FF2B5EF4-FFF2-40B4-BE49-F238E27FC236}">
                <a16:creationId xmlns:a16="http://schemas.microsoft.com/office/drawing/2014/main" id="{75A9C58C-41D0-AE48-ACE2-C3C79A382034}"/>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147004804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DE90CD1-D3A2-C240-A084-BFD3DAFA48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F5CF2405-0B5E-AF47-B1B3-F37AE281850A}"/>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F69FB834-18A2-9644-9F7D-6C812E728A3B}"/>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The most famous nudge of all</a:t>
            </a:r>
          </a:p>
        </p:txBody>
      </p:sp>
      <p:pic>
        <p:nvPicPr>
          <p:cNvPr id="9" name="Picture 8">
            <a:extLst>
              <a:ext uri="{FF2B5EF4-FFF2-40B4-BE49-F238E27FC236}">
                <a16:creationId xmlns:a16="http://schemas.microsoft.com/office/drawing/2014/main" id="{DC28E7D2-8D96-7B43-9FB1-D24C8381775A}"/>
              </a:ext>
            </a:extLst>
          </p:cNvPr>
          <p:cNvPicPr>
            <a:picLocks noChangeAspect="1"/>
          </p:cNvPicPr>
          <p:nvPr userDrawn="1"/>
        </p:nvPicPr>
        <p:blipFill>
          <a:blip r:embed="rId4"/>
          <a:stretch>
            <a:fillRect/>
          </a:stretch>
        </p:blipFill>
        <p:spPr>
          <a:xfrm>
            <a:off x="837825" y="1809171"/>
            <a:ext cx="4835615" cy="3239852"/>
          </a:xfrm>
          <a:prstGeom prst="rect">
            <a:avLst/>
          </a:prstGeom>
          <a:noFill/>
          <a:ln>
            <a:noFill/>
          </a:ln>
        </p:spPr>
      </p:pic>
      <p:pic>
        <p:nvPicPr>
          <p:cNvPr id="10" name="Picture 9">
            <a:extLst>
              <a:ext uri="{FF2B5EF4-FFF2-40B4-BE49-F238E27FC236}">
                <a16:creationId xmlns:a16="http://schemas.microsoft.com/office/drawing/2014/main" id="{3E00D9B5-7852-2045-BCD5-1861490B1569}"/>
              </a:ext>
            </a:extLst>
          </p:cNvPr>
          <p:cNvPicPr>
            <a:picLocks noChangeAspect="1"/>
          </p:cNvPicPr>
          <p:nvPr userDrawn="1"/>
        </p:nvPicPr>
        <p:blipFill>
          <a:blip r:embed="rId5"/>
          <a:srcRect l="26539" t="16730" r="30513" b="3716"/>
          <a:stretch>
            <a:fillRect/>
          </a:stretch>
        </p:blipFill>
        <p:spPr>
          <a:xfrm>
            <a:off x="6620401" y="1809159"/>
            <a:ext cx="4564160" cy="3252020"/>
          </a:xfrm>
          <a:prstGeom prst="rect">
            <a:avLst/>
          </a:prstGeom>
          <a:noFill/>
          <a:ln>
            <a:noFill/>
          </a:ln>
        </p:spPr>
      </p:pic>
    </p:spTree>
    <p:extLst>
      <p:ext uri="{BB962C8B-B14F-4D97-AF65-F5344CB8AC3E}">
        <p14:creationId xmlns:p14="http://schemas.microsoft.com/office/powerpoint/2010/main" val="19155056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ED2A819-4D21-2B4D-9DA5-017FB25A81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304A444A-4321-6B4A-A7E7-6C2E4871716D}"/>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6409806B-7010-444C-A083-9C589A805701}"/>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The most heartfelt nudge</a:t>
            </a:r>
          </a:p>
        </p:txBody>
      </p:sp>
      <p:pic>
        <p:nvPicPr>
          <p:cNvPr id="9" name="Picture 8">
            <a:extLst>
              <a:ext uri="{FF2B5EF4-FFF2-40B4-BE49-F238E27FC236}">
                <a16:creationId xmlns:a16="http://schemas.microsoft.com/office/drawing/2014/main" id="{04AE328F-E104-5A4E-8E36-04C9354B044A}"/>
              </a:ext>
            </a:extLst>
          </p:cNvPr>
          <p:cNvPicPr>
            <a:picLocks noChangeAspect="1"/>
          </p:cNvPicPr>
          <p:nvPr userDrawn="1"/>
        </p:nvPicPr>
        <p:blipFill rotWithShape="1">
          <a:blip r:embed="rId4"/>
          <a:srcRect b="28091"/>
          <a:stretch/>
        </p:blipFill>
        <p:spPr>
          <a:xfrm>
            <a:off x="2856053" y="2015423"/>
            <a:ext cx="6479894" cy="3285040"/>
          </a:xfrm>
          <a:prstGeom prst="rect">
            <a:avLst/>
          </a:prstGeom>
        </p:spPr>
      </p:pic>
    </p:spTree>
    <p:extLst>
      <p:ext uri="{BB962C8B-B14F-4D97-AF65-F5344CB8AC3E}">
        <p14:creationId xmlns:p14="http://schemas.microsoft.com/office/powerpoint/2010/main" val="312144644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DF081A2-F70D-BB42-93CF-30FE5DD16B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9B6B8933-5BC7-9B4A-8A5B-4732EBFE6C0B}"/>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2DB65CCB-DC01-C94F-8149-00E2065D3AF6}"/>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The most heartfelt nudge</a:t>
            </a:r>
          </a:p>
        </p:txBody>
      </p:sp>
      <p:pic>
        <p:nvPicPr>
          <p:cNvPr id="9" name="Picture 8">
            <a:extLst>
              <a:ext uri="{FF2B5EF4-FFF2-40B4-BE49-F238E27FC236}">
                <a16:creationId xmlns:a16="http://schemas.microsoft.com/office/drawing/2014/main" id="{969BCB5C-2709-7443-8DCA-2D638B434732}"/>
              </a:ext>
            </a:extLst>
          </p:cNvPr>
          <p:cNvPicPr>
            <a:picLocks noChangeAspect="1"/>
          </p:cNvPicPr>
          <p:nvPr userDrawn="1"/>
        </p:nvPicPr>
        <p:blipFill>
          <a:blip r:embed="rId4"/>
          <a:stretch>
            <a:fillRect/>
          </a:stretch>
        </p:blipFill>
        <p:spPr>
          <a:xfrm>
            <a:off x="2999700" y="1431708"/>
            <a:ext cx="6479894" cy="4568325"/>
          </a:xfrm>
          <a:prstGeom prst="rect">
            <a:avLst/>
          </a:prstGeom>
        </p:spPr>
      </p:pic>
    </p:spTree>
    <p:extLst>
      <p:ext uri="{BB962C8B-B14F-4D97-AF65-F5344CB8AC3E}">
        <p14:creationId xmlns:p14="http://schemas.microsoft.com/office/powerpoint/2010/main" val="308900665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0CA15-8238-9940-B63C-F1132EC778D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5D08984-5321-0045-B66E-C0E82E5AC073}"/>
              </a:ext>
            </a:extLst>
          </p:cNvPr>
          <p:cNvSpPr>
            <a:spLocks noGrp="1"/>
          </p:cNvSpPr>
          <p:nvPr>
            <p:ph type="dt" sz="half" idx="10"/>
          </p:nvPr>
        </p:nvSpPr>
        <p:spPr/>
        <p:txBody>
          <a:bodyPr/>
          <a:lstStyle/>
          <a:p>
            <a:fld id="{FEC82299-BFCC-0846-83AF-F7537660BD29}" type="datetimeFigureOut">
              <a:rPr lang="en-US" smtClean="0"/>
              <a:t>5/15/2023</a:t>
            </a:fld>
            <a:endParaRPr lang="en-US"/>
          </a:p>
        </p:txBody>
      </p:sp>
      <p:sp>
        <p:nvSpPr>
          <p:cNvPr id="4" name="Footer Placeholder 3">
            <a:extLst>
              <a:ext uri="{FF2B5EF4-FFF2-40B4-BE49-F238E27FC236}">
                <a16:creationId xmlns:a16="http://schemas.microsoft.com/office/drawing/2014/main" id="{EC2204D9-F4B4-EB44-AEA9-EBE76738B3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285015-D7CC-3D4D-AD5E-4748403A3E83}"/>
              </a:ext>
            </a:extLst>
          </p:cNvPr>
          <p:cNvSpPr>
            <a:spLocks noGrp="1"/>
          </p:cNvSpPr>
          <p:nvPr>
            <p:ph type="sldNum" sz="quarter" idx="12"/>
          </p:nvPr>
        </p:nvSpPr>
        <p:spPr/>
        <p:txBody>
          <a:bodyPr/>
          <a:lstStyle/>
          <a:p>
            <a:fld id="{C89FD061-347E-FA45-A3D4-74BF415D38D1}" type="slidenum">
              <a:rPr lang="en-US" smtClean="0"/>
              <a:t>‹#›</a:t>
            </a:fld>
            <a:endParaRPr lang="en-US"/>
          </a:p>
        </p:txBody>
      </p:sp>
      <p:sp>
        <p:nvSpPr>
          <p:cNvPr id="6" name="Rectangle 5">
            <a:extLst>
              <a:ext uri="{FF2B5EF4-FFF2-40B4-BE49-F238E27FC236}">
                <a16:creationId xmlns:a16="http://schemas.microsoft.com/office/drawing/2014/main" id="{C2FBC8C0-2952-AC4D-AEF2-C8F0D02AC13A}"/>
              </a:ext>
            </a:extLst>
          </p:cNvPr>
          <p:cNvSpPr/>
          <p:nvPr userDrawn="1"/>
        </p:nvSpPr>
        <p:spPr>
          <a:xfrm>
            <a:off x="0" y="0"/>
            <a:ext cx="12192000" cy="6858000"/>
          </a:xfrm>
          <a:prstGeom prst="rect">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62D4B6E-C5D6-404D-A10A-EEA05240B144}"/>
              </a:ext>
            </a:extLst>
          </p:cNvPr>
          <p:cNvSpPr/>
          <p:nvPr userDrawn="1"/>
        </p:nvSpPr>
        <p:spPr>
          <a:xfrm>
            <a:off x="-395841" y="2087135"/>
            <a:ext cx="1800000" cy="1800000"/>
          </a:xfrm>
          <a:prstGeom prst="ellipse">
            <a:avLst/>
          </a:prstGeom>
          <a:solidFill>
            <a:srgbClr val="FFC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3A38CF-9394-B146-A407-065C758E58CC}"/>
              </a:ext>
            </a:extLst>
          </p:cNvPr>
          <p:cNvSpPr txBox="1"/>
          <p:nvPr userDrawn="1"/>
        </p:nvSpPr>
        <p:spPr>
          <a:xfrm>
            <a:off x="831273" y="2872578"/>
            <a:ext cx="5519460" cy="769441"/>
          </a:xfrm>
          <a:prstGeom prst="rect">
            <a:avLst/>
          </a:prstGeom>
          <a:noFill/>
        </p:spPr>
        <p:txBody>
          <a:bodyPr wrap="none" rtlCol="0">
            <a:spAutoFit/>
          </a:bodyPr>
          <a:lstStyle/>
          <a:p>
            <a:pPr marL="0" lvl="0" algn="l" defTabSz="914400" rtl="0" eaLnBrk="1" latinLnBrk="0" hangingPunct="1">
              <a:lnSpc>
                <a:spcPct val="100000"/>
              </a:lnSpc>
            </a:pPr>
            <a:r>
              <a:rPr lang="en-GB" sz="4400" b="1" i="0" kern="1200" dirty="0">
                <a:solidFill>
                  <a:schemeClr val="bg1"/>
                </a:solidFill>
                <a:highlight>
                  <a:srgbClr val="2B255E"/>
                </a:highlight>
                <a:latin typeface="Gilroy ExtraBold" pitchFamily="2" charset="77"/>
                <a:ea typeface="+mn-ea"/>
                <a:cs typeface="+mn-cs"/>
              </a:rPr>
              <a:t>Man with two brains</a:t>
            </a:r>
          </a:p>
        </p:txBody>
      </p:sp>
    </p:spTree>
    <p:extLst>
      <p:ext uri="{BB962C8B-B14F-4D97-AF65-F5344CB8AC3E}">
        <p14:creationId xmlns:p14="http://schemas.microsoft.com/office/powerpoint/2010/main" val="14580789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E2B15CF-ADAA-EB40-A8A4-9FFCDA933D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D6CA4814-1AD7-3940-BDBD-9DBA076126D1}"/>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0E5A90F8-D42C-3241-AB73-0840A6465E94}"/>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The science</a:t>
            </a:r>
          </a:p>
        </p:txBody>
      </p:sp>
      <p:pic>
        <p:nvPicPr>
          <p:cNvPr id="9" name="Picture 8">
            <a:extLst>
              <a:ext uri="{FF2B5EF4-FFF2-40B4-BE49-F238E27FC236}">
                <a16:creationId xmlns:a16="http://schemas.microsoft.com/office/drawing/2014/main" id="{E50B008C-1B3E-6E47-95DA-1586484D8D41}"/>
              </a:ext>
            </a:extLst>
          </p:cNvPr>
          <p:cNvPicPr>
            <a:picLocks noChangeAspect="1"/>
          </p:cNvPicPr>
          <p:nvPr userDrawn="1"/>
        </p:nvPicPr>
        <p:blipFill>
          <a:blip r:embed="rId4"/>
          <a:stretch>
            <a:fillRect/>
          </a:stretch>
        </p:blipFill>
        <p:spPr>
          <a:xfrm>
            <a:off x="3949356" y="1866224"/>
            <a:ext cx="3527168" cy="3527168"/>
          </a:xfrm>
          <a:prstGeom prst="rect">
            <a:avLst/>
          </a:prstGeom>
        </p:spPr>
      </p:pic>
    </p:spTree>
    <p:extLst>
      <p:ext uri="{BB962C8B-B14F-4D97-AF65-F5344CB8AC3E}">
        <p14:creationId xmlns:p14="http://schemas.microsoft.com/office/powerpoint/2010/main" val="235863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3ED0DAD-CA75-B845-ADF1-D87E47B46F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851E21E6-EFD3-D247-8E96-DC3584161EA1}"/>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007AC106-E667-B243-A478-7F3E928E61C5}"/>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Thinking fast</a:t>
            </a:r>
          </a:p>
        </p:txBody>
      </p:sp>
      <p:pic>
        <p:nvPicPr>
          <p:cNvPr id="9" name="Picture 8">
            <a:extLst>
              <a:ext uri="{FF2B5EF4-FFF2-40B4-BE49-F238E27FC236}">
                <a16:creationId xmlns:a16="http://schemas.microsoft.com/office/drawing/2014/main" id="{2DFF93AD-DDAA-6E4B-9140-17BE259DFAC3}"/>
              </a:ext>
            </a:extLst>
          </p:cNvPr>
          <p:cNvPicPr>
            <a:picLocks noChangeAspect="1"/>
          </p:cNvPicPr>
          <p:nvPr userDrawn="1"/>
        </p:nvPicPr>
        <p:blipFill>
          <a:blip r:embed="rId4"/>
          <a:stretch>
            <a:fillRect/>
          </a:stretch>
        </p:blipFill>
        <p:spPr>
          <a:xfrm>
            <a:off x="3949356" y="1866224"/>
            <a:ext cx="3527168" cy="3527168"/>
          </a:xfrm>
          <a:prstGeom prst="rect">
            <a:avLst/>
          </a:prstGeom>
        </p:spPr>
      </p:pic>
      <p:grpSp>
        <p:nvGrpSpPr>
          <p:cNvPr id="10" name="Group 9">
            <a:extLst>
              <a:ext uri="{FF2B5EF4-FFF2-40B4-BE49-F238E27FC236}">
                <a16:creationId xmlns:a16="http://schemas.microsoft.com/office/drawing/2014/main" id="{E6201976-5650-5D48-9794-77DFA141F52E}"/>
              </a:ext>
            </a:extLst>
          </p:cNvPr>
          <p:cNvGrpSpPr/>
          <p:nvPr userDrawn="1"/>
        </p:nvGrpSpPr>
        <p:grpSpPr>
          <a:xfrm flipH="1">
            <a:off x="6196519" y="2656280"/>
            <a:ext cx="3473442" cy="1492124"/>
            <a:chOff x="2027766" y="1866224"/>
            <a:chExt cx="3473442" cy="1492124"/>
          </a:xfrm>
        </p:grpSpPr>
        <p:sp>
          <p:nvSpPr>
            <p:cNvPr id="11" name="Oval 8">
              <a:extLst>
                <a:ext uri="{FF2B5EF4-FFF2-40B4-BE49-F238E27FC236}">
                  <a16:creationId xmlns:a16="http://schemas.microsoft.com/office/drawing/2014/main" id="{683C0B07-56C8-2048-8BE4-42F38BF56878}"/>
                </a:ext>
              </a:extLst>
            </p:cNvPr>
            <p:cNvSpPr/>
            <p:nvPr/>
          </p:nvSpPr>
          <p:spPr>
            <a:xfrm>
              <a:off x="5021154" y="2503513"/>
              <a:ext cx="480054" cy="46035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bg1"/>
            </a:solidFill>
            <a:ln>
              <a:solidFill>
                <a:schemeClr val="tx1"/>
              </a:solidFill>
              <a:prstDash val="solid"/>
            </a:ln>
          </p:spPr>
          <p:txBody>
            <a:bodyPr vert="horz" wrap="square" lIns="121915" tIns="60957" rIns="121915" bIns="60957"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73312CC4-594B-3D4F-8677-8C7A35AE017D}"/>
                </a:ext>
              </a:extLst>
            </p:cNvPr>
            <p:cNvCxnSpPr/>
            <p:nvPr/>
          </p:nvCxnSpPr>
          <p:spPr>
            <a:xfrm>
              <a:off x="2149072" y="1866224"/>
              <a:ext cx="3112109" cy="637289"/>
            </a:xfrm>
            <a:prstGeom prst="straightConnector1">
              <a:avLst/>
            </a:prstGeom>
            <a:noFill/>
            <a:ln w="9528">
              <a:solidFill>
                <a:schemeClr val="tx1"/>
              </a:solidFill>
              <a:prstDash val="solid"/>
            </a:ln>
          </p:spPr>
        </p:cxnSp>
        <p:cxnSp>
          <p:nvCxnSpPr>
            <p:cNvPr id="13" name="Straight Connector 12">
              <a:extLst>
                <a:ext uri="{FF2B5EF4-FFF2-40B4-BE49-F238E27FC236}">
                  <a16:creationId xmlns:a16="http://schemas.microsoft.com/office/drawing/2014/main" id="{79A036BA-413E-1048-BC4F-DD02EC526F92}"/>
                </a:ext>
              </a:extLst>
            </p:cNvPr>
            <p:cNvCxnSpPr/>
            <p:nvPr/>
          </p:nvCxnSpPr>
          <p:spPr>
            <a:xfrm flipV="1">
              <a:off x="2027766" y="2963864"/>
              <a:ext cx="3233415" cy="394484"/>
            </a:xfrm>
            <a:prstGeom prst="straightConnector1">
              <a:avLst/>
            </a:prstGeom>
            <a:noFill/>
            <a:ln w="9528">
              <a:solidFill>
                <a:schemeClr val="tx1"/>
              </a:solidFill>
              <a:prstDash val="solid"/>
            </a:ln>
          </p:spPr>
        </p:cxnSp>
      </p:grpSp>
      <p:grpSp>
        <p:nvGrpSpPr>
          <p:cNvPr id="14" name="Group 13">
            <a:extLst>
              <a:ext uri="{FF2B5EF4-FFF2-40B4-BE49-F238E27FC236}">
                <a16:creationId xmlns:a16="http://schemas.microsoft.com/office/drawing/2014/main" id="{585D8332-CA5A-9745-AD6F-79A755FD862E}"/>
              </a:ext>
            </a:extLst>
          </p:cNvPr>
          <p:cNvGrpSpPr/>
          <p:nvPr userDrawn="1"/>
        </p:nvGrpSpPr>
        <p:grpSpPr>
          <a:xfrm>
            <a:off x="9109040" y="2515749"/>
            <a:ext cx="1709348" cy="1685197"/>
            <a:chOff x="9960876" y="2793813"/>
            <a:chExt cx="960107" cy="960107"/>
          </a:xfrm>
        </p:grpSpPr>
        <p:sp>
          <p:nvSpPr>
            <p:cNvPr id="15" name="Oval 5">
              <a:extLst>
                <a:ext uri="{FF2B5EF4-FFF2-40B4-BE49-F238E27FC236}">
                  <a16:creationId xmlns:a16="http://schemas.microsoft.com/office/drawing/2014/main" id="{C1B1D773-BE04-D846-918A-496EF659F6D0}"/>
                </a:ext>
              </a:extLst>
            </p:cNvPr>
            <p:cNvSpPr/>
            <p:nvPr/>
          </p:nvSpPr>
          <p:spPr>
            <a:xfrm>
              <a:off x="9960876" y="2793813"/>
              <a:ext cx="960107" cy="96010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a:solidFill>
                <a:schemeClr val="tx1"/>
              </a:solidFill>
              <a:prstDash val="solid"/>
            </a:ln>
          </p:spPr>
          <p:txBody>
            <a:bodyPr vert="horz" wrap="square" lIns="121920" tIns="60960" rIns="121920" bIns="60960"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44C2B125-411F-6F4A-96E1-7438E202213C}"/>
                </a:ext>
              </a:extLst>
            </p:cNvPr>
            <p:cNvPicPr>
              <a:picLocks noChangeAspect="1"/>
            </p:cNvPicPr>
            <p:nvPr/>
          </p:nvPicPr>
          <p:blipFill>
            <a:blip r:embed="rId5"/>
            <a:stretch>
              <a:fillRect/>
            </a:stretch>
          </p:blipFill>
          <p:spPr>
            <a:xfrm>
              <a:off x="10198583" y="2873309"/>
              <a:ext cx="484693" cy="784064"/>
            </a:xfrm>
            <a:prstGeom prst="roundRect">
              <a:avLst/>
            </a:prstGeom>
          </p:spPr>
        </p:pic>
      </p:grpSp>
    </p:spTree>
    <p:extLst>
      <p:ext uri="{BB962C8B-B14F-4D97-AF65-F5344CB8AC3E}">
        <p14:creationId xmlns:p14="http://schemas.microsoft.com/office/powerpoint/2010/main" val="1748156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7F1A-2DD3-4E6E-E457-B04A0ED5222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FB637B-F52D-DDBB-9436-1BD305A8EB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B2599C-E895-ACB9-BEBA-59F71A296F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30524D-2FDC-1613-61B0-651C674082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B7120C-96CD-084C-5C20-F88215EE18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389D49-023C-012B-480C-A385AB9A4CE8}"/>
              </a:ext>
            </a:extLst>
          </p:cNvPr>
          <p:cNvSpPr>
            <a:spLocks noGrp="1"/>
          </p:cNvSpPr>
          <p:nvPr>
            <p:ph type="dt" sz="half" idx="10"/>
          </p:nvPr>
        </p:nvSpPr>
        <p:spPr/>
        <p:txBody>
          <a:bodyPr/>
          <a:lstStyle/>
          <a:p>
            <a:fld id="{B7C7CFDA-B89A-4E7F-B768-736CC7ED1599}" type="datetimeFigureOut">
              <a:rPr lang="en-GB" smtClean="0"/>
              <a:t>15/05/2023</a:t>
            </a:fld>
            <a:endParaRPr lang="en-GB"/>
          </a:p>
        </p:txBody>
      </p:sp>
      <p:sp>
        <p:nvSpPr>
          <p:cNvPr id="8" name="Footer Placeholder 7">
            <a:extLst>
              <a:ext uri="{FF2B5EF4-FFF2-40B4-BE49-F238E27FC236}">
                <a16:creationId xmlns:a16="http://schemas.microsoft.com/office/drawing/2014/main" id="{6B998EC5-B7CC-961D-3AA0-D692539A30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53902E0-79A4-5694-21B0-D892A85BB385}"/>
              </a:ext>
            </a:extLst>
          </p:cNvPr>
          <p:cNvSpPr>
            <a:spLocks noGrp="1"/>
          </p:cNvSpPr>
          <p:nvPr>
            <p:ph type="sldNum" sz="quarter" idx="12"/>
          </p:nvPr>
        </p:nvSpPr>
        <p:spPr/>
        <p:txBody>
          <a:bodyPr/>
          <a:lstStyle/>
          <a:p>
            <a:fld id="{8EA52D75-4A11-4806-BB01-9AE8AC9EA663}" type="slidenum">
              <a:rPr lang="en-GB" smtClean="0"/>
              <a:t>‹#›</a:t>
            </a:fld>
            <a:endParaRPr lang="en-GB"/>
          </a:p>
        </p:txBody>
      </p:sp>
    </p:spTree>
    <p:extLst>
      <p:ext uri="{BB962C8B-B14F-4D97-AF65-F5344CB8AC3E}">
        <p14:creationId xmlns:p14="http://schemas.microsoft.com/office/powerpoint/2010/main" val="277701463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B38E43F-993B-1546-91B0-1489516EDB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12BC2981-49CD-1545-B97E-33897717BBC1}"/>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EF4F8203-560D-4843-BC2F-F2D13FDC2AA6}"/>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Thinking slow</a:t>
            </a:r>
          </a:p>
        </p:txBody>
      </p:sp>
      <p:pic>
        <p:nvPicPr>
          <p:cNvPr id="9" name="Picture 8">
            <a:extLst>
              <a:ext uri="{FF2B5EF4-FFF2-40B4-BE49-F238E27FC236}">
                <a16:creationId xmlns:a16="http://schemas.microsoft.com/office/drawing/2014/main" id="{ECAD1ED3-4EC8-8D4D-A819-AED9BEF850CE}"/>
              </a:ext>
            </a:extLst>
          </p:cNvPr>
          <p:cNvPicPr>
            <a:picLocks noChangeAspect="1"/>
          </p:cNvPicPr>
          <p:nvPr userDrawn="1"/>
        </p:nvPicPr>
        <p:blipFill>
          <a:blip r:embed="rId4"/>
          <a:stretch>
            <a:fillRect/>
          </a:stretch>
        </p:blipFill>
        <p:spPr>
          <a:xfrm>
            <a:off x="3949356" y="1866224"/>
            <a:ext cx="3527168" cy="3527168"/>
          </a:xfrm>
          <a:prstGeom prst="rect">
            <a:avLst/>
          </a:prstGeom>
        </p:spPr>
      </p:pic>
      <p:grpSp>
        <p:nvGrpSpPr>
          <p:cNvPr id="10" name="Group 9">
            <a:extLst>
              <a:ext uri="{FF2B5EF4-FFF2-40B4-BE49-F238E27FC236}">
                <a16:creationId xmlns:a16="http://schemas.microsoft.com/office/drawing/2014/main" id="{C1963D78-5C6C-2140-91FF-6F75A3760328}"/>
              </a:ext>
            </a:extLst>
          </p:cNvPr>
          <p:cNvGrpSpPr/>
          <p:nvPr userDrawn="1"/>
        </p:nvGrpSpPr>
        <p:grpSpPr>
          <a:xfrm>
            <a:off x="2027766" y="1866224"/>
            <a:ext cx="3473442" cy="1492124"/>
            <a:chOff x="2027766" y="1866224"/>
            <a:chExt cx="3473442" cy="1492124"/>
          </a:xfrm>
        </p:grpSpPr>
        <p:sp>
          <p:nvSpPr>
            <p:cNvPr id="11" name="Oval 8">
              <a:extLst>
                <a:ext uri="{FF2B5EF4-FFF2-40B4-BE49-F238E27FC236}">
                  <a16:creationId xmlns:a16="http://schemas.microsoft.com/office/drawing/2014/main" id="{9E9F5BD1-1830-7843-8C9D-390D24CA8816}"/>
                </a:ext>
              </a:extLst>
            </p:cNvPr>
            <p:cNvSpPr/>
            <p:nvPr/>
          </p:nvSpPr>
          <p:spPr>
            <a:xfrm>
              <a:off x="5021154" y="2503513"/>
              <a:ext cx="480054" cy="46035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bg1"/>
            </a:solidFill>
            <a:ln>
              <a:solidFill>
                <a:schemeClr val="tx1"/>
              </a:solidFill>
              <a:prstDash val="solid"/>
            </a:ln>
          </p:spPr>
          <p:txBody>
            <a:bodyPr vert="horz" wrap="square" lIns="121915" tIns="60957" rIns="121915" bIns="60957"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0270546-E76C-3D48-AEBA-1D29089E7C02}"/>
                </a:ext>
              </a:extLst>
            </p:cNvPr>
            <p:cNvCxnSpPr/>
            <p:nvPr/>
          </p:nvCxnSpPr>
          <p:spPr>
            <a:xfrm>
              <a:off x="2149072" y="1866224"/>
              <a:ext cx="3112109" cy="637289"/>
            </a:xfrm>
            <a:prstGeom prst="straightConnector1">
              <a:avLst/>
            </a:prstGeom>
            <a:noFill/>
            <a:ln w="9528">
              <a:solidFill>
                <a:schemeClr val="tx1"/>
              </a:solidFill>
              <a:prstDash val="solid"/>
            </a:ln>
          </p:spPr>
        </p:cxnSp>
        <p:cxnSp>
          <p:nvCxnSpPr>
            <p:cNvPr id="13" name="Straight Connector 12">
              <a:extLst>
                <a:ext uri="{FF2B5EF4-FFF2-40B4-BE49-F238E27FC236}">
                  <a16:creationId xmlns:a16="http://schemas.microsoft.com/office/drawing/2014/main" id="{CDEEE72D-724E-BE4F-A9EF-2727095ADCBA}"/>
                </a:ext>
              </a:extLst>
            </p:cNvPr>
            <p:cNvCxnSpPr/>
            <p:nvPr/>
          </p:nvCxnSpPr>
          <p:spPr>
            <a:xfrm flipV="1">
              <a:off x="2027766" y="2963864"/>
              <a:ext cx="3233415" cy="394484"/>
            </a:xfrm>
            <a:prstGeom prst="straightConnector1">
              <a:avLst/>
            </a:prstGeom>
            <a:noFill/>
            <a:ln w="9528">
              <a:solidFill>
                <a:schemeClr val="tx1"/>
              </a:solidFill>
              <a:prstDash val="solid"/>
            </a:ln>
          </p:spPr>
        </p:cxnSp>
      </p:grpSp>
      <p:pic>
        <p:nvPicPr>
          <p:cNvPr id="14" name="Picture 13">
            <a:extLst>
              <a:ext uri="{FF2B5EF4-FFF2-40B4-BE49-F238E27FC236}">
                <a16:creationId xmlns:a16="http://schemas.microsoft.com/office/drawing/2014/main" id="{CC2136A6-6A6A-2044-B7B8-06CA22FEAE81}"/>
              </a:ext>
            </a:extLst>
          </p:cNvPr>
          <p:cNvPicPr>
            <a:picLocks noChangeAspect="1"/>
          </p:cNvPicPr>
          <p:nvPr userDrawn="1"/>
        </p:nvPicPr>
        <p:blipFill>
          <a:blip r:embed="rId5"/>
          <a:stretch>
            <a:fillRect/>
          </a:stretch>
        </p:blipFill>
        <p:spPr>
          <a:xfrm>
            <a:off x="1200880" y="1866225"/>
            <a:ext cx="1653771" cy="1492124"/>
          </a:xfrm>
          <a:prstGeom prst="ellipse">
            <a:avLst/>
          </a:prstGeom>
          <a:ln>
            <a:solidFill>
              <a:schemeClr val="tx1"/>
            </a:solidFill>
          </a:ln>
        </p:spPr>
      </p:pic>
    </p:spTree>
    <p:extLst>
      <p:ext uri="{BB962C8B-B14F-4D97-AF65-F5344CB8AC3E}">
        <p14:creationId xmlns:p14="http://schemas.microsoft.com/office/powerpoint/2010/main" val="21406024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3ABA53-273B-BC43-B487-A16598882A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B626F48A-6385-7B4F-A4B0-43B86437DC94}"/>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8" name="TextBox 7">
            <a:extLst>
              <a:ext uri="{FF2B5EF4-FFF2-40B4-BE49-F238E27FC236}">
                <a16:creationId xmlns:a16="http://schemas.microsoft.com/office/drawing/2014/main" id="{EB57CEAD-CC1B-B549-985B-C031FF1433A0}"/>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Thinking fast &amp; slow</a:t>
            </a:r>
          </a:p>
        </p:txBody>
      </p:sp>
      <p:pic>
        <p:nvPicPr>
          <p:cNvPr id="9" name="Picture 8">
            <a:extLst>
              <a:ext uri="{FF2B5EF4-FFF2-40B4-BE49-F238E27FC236}">
                <a16:creationId xmlns:a16="http://schemas.microsoft.com/office/drawing/2014/main" id="{ADD8DD26-3270-E542-9FB0-8B312FA3AA91}"/>
              </a:ext>
            </a:extLst>
          </p:cNvPr>
          <p:cNvPicPr>
            <a:picLocks noChangeAspect="1"/>
          </p:cNvPicPr>
          <p:nvPr userDrawn="1"/>
        </p:nvPicPr>
        <p:blipFill>
          <a:blip r:embed="rId4"/>
          <a:stretch>
            <a:fillRect/>
          </a:stretch>
        </p:blipFill>
        <p:spPr>
          <a:xfrm>
            <a:off x="4627780" y="1866224"/>
            <a:ext cx="3527168" cy="3527168"/>
          </a:xfrm>
          <a:prstGeom prst="rect">
            <a:avLst/>
          </a:prstGeom>
        </p:spPr>
      </p:pic>
      <p:grpSp>
        <p:nvGrpSpPr>
          <p:cNvPr id="10" name="Group 9">
            <a:extLst>
              <a:ext uri="{FF2B5EF4-FFF2-40B4-BE49-F238E27FC236}">
                <a16:creationId xmlns:a16="http://schemas.microsoft.com/office/drawing/2014/main" id="{2BF1C0F1-3740-6946-9AB9-B5F08A3AA9FF}"/>
              </a:ext>
            </a:extLst>
          </p:cNvPr>
          <p:cNvGrpSpPr/>
          <p:nvPr userDrawn="1"/>
        </p:nvGrpSpPr>
        <p:grpSpPr>
          <a:xfrm>
            <a:off x="2027766" y="1866224"/>
            <a:ext cx="3473442" cy="1492124"/>
            <a:chOff x="2027766" y="1866224"/>
            <a:chExt cx="3473442" cy="1492124"/>
          </a:xfrm>
        </p:grpSpPr>
        <p:sp>
          <p:nvSpPr>
            <p:cNvPr id="11" name="Oval 8">
              <a:extLst>
                <a:ext uri="{FF2B5EF4-FFF2-40B4-BE49-F238E27FC236}">
                  <a16:creationId xmlns:a16="http://schemas.microsoft.com/office/drawing/2014/main" id="{A9FECA97-CEF3-9246-94A3-2513D2386EDA}"/>
                </a:ext>
              </a:extLst>
            </p:cNvPr>
            <p:cNvSpPr/>
            <p:nvPr/>
          </p:nvSpPr>
          <p:spPr>
            <a:xfrm>
              <a:off x="5021154" y="2503513"/>
              <a:ext cx="480054" cy="46035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bg1"/>
            </a:solidFill>
            <a:ln>
              <a:solidFill>
                <a:schemeClr val="tx1"/>
              </a:solidFill>
              <a:prstDash val="solid"/>
            </a:ln>
          </p:spPr>
          <p:txBody>
            <a:bodyPr vert="horz" wrap="square" lIns="121915" tIns="60957" rIns="121915" bIns="60957"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301EB021-8F18-174C-A841-89B7C073CE30}"/>
                </a:ext>
              </a:extLst>
            </p:cNvPr>
            <p:cNvCxnSpPr>
              <a:endCxn id="16" idx="0"/>
            </p:cNvCxnSpPr>
            <p:nvPr/>
          </p:nvCxnSpPr>
          <p:spPr>
            <a:xfrm>
              <a:off x="2149072" y="1866224"/>
              <a:ext cx="3112109" cy="637289"/>
            </a:xfrm>
            <a:prstGeom prst="straightConnector1">
              <a:avLst/>
            </a:prstGeom>
            <a:noFill/>
            <a:ln w="9528">
              <a:solidFill>
                <a:schemeClr val="tx1"/>
              </a:solidFill>
              <a:prstDash val="solid"/>
            </a:ln>
          </p:spPr>
        </p:cxnSp>
        <p:cxnSp>
          <p:nvCxnSpPr>
            <p:cNvPr id="13" name="Straight Connector 12">
              <a:extLst>
                <a:ext uri="{FF2B5EF4-FFF2-40B4-BE49-F238E27FC236}">
                  <a16:creationId xmlns:a16="http://schemas.microsoft.com/office/drawing/2014/main" id="{08B31286-2465-C44E-AAA0-EBAAD8D1766D}"/>
                </a:ext>
              </a:extLst>
            </p:cNvPr>
            <p:cNvCxnSpPr>
              <a:endCxn id="16" idx="2"/>
            </p:cNvCxnSpPr>
            <p:nvPr/>
          </p:nvCxnSpPr>
          <p:spPr>
            <a:xfrm flipV="1">
              <a:off x="2027766" y="2963864"/>
              <a:ext cx="3233415" cy="394484"/>
            </a:xfrm>
            <a:prstGeom prst="straightConnector1">
              <a:avLst/>
            </a:prstGeom>
            <a:noFill/>
            <a:ln w="9528">
              <a:solidFill>
                <a:schemeClr val="tx1"/>
              </a:solidFill>
              <a:prstDash val="solid"/>
            </a:ln>
          </p:spPr>
        </p:cxnSp>
      </p:grpSp>
      <p:pic>
        <p:nvPicPr>
          <p:cNvPr id="14" name="Picture 13">
            <a:extLst>
              <a:ext uri="{FF2B5EF4-FFF2-40B4-BE49-F238E27FC236}">
                <a16:creationId xmlns:a16="http://schemas.microsoft.com/office/drawing/2014/main" id="{E9603C27-64B9-8A42-BB5A-9D205AFD71D9}"/>
              </a:ext>
            </a:extLst>
          </p:cNvPr>
          <p:cNvPicPr>
            <a:picLocks noChangeAspect="1"/>
          </p:cNvPicPr>
          <p:nvPr userDrawn="1"/>
        </p:nvPicPr>
        <p:blipFill>
          <a:blip r:embed="rId5"/>
          <a:stretch>
            <a:fillRect/>
          </a:stretch>
        </p:blipFill>
        <p:spPr>
          <a:xfrm>
            <a:off x="1200880" y="1866225"/>
            <a:ext cx="1653771" cy="1492124"/>
          </a:xfrm>
          <a:prstGeom prst="ellipse">
            <a:avLst/>
          </a:prstGeom>
          <a:ln>
            <a:solidFill>
              <a:schemeClr val="tx1"/>
            </a:solidFill>
          </a:ln>
        </p:spPr>
      </p:pic>
      <p:grpSp>
        <p:nvGrpSpPr>
          <p:cNvPr id="15" name="Group 14">
            <a:extLst>
              <a:ext uri="{FF2B5EF4-FFF2-40B4-BE49-F238E27FC236}">
                <a16:creationId xmlns:a16="http://schemas.microsoft.com/office/drawing/2014/main" id="{9A51FADE-E63D-B44D-A7BA-50D3636D4A6A}"/>
              </a:ext>
            </a:extLst>
          </p:cNvPr>
          <p:cNvGrpSpPr/>
          <p:nvPr userDrawn="1"/>
        </p:nvGrpSpPr>
        <p:grpSpPr>
          <a:xfrm flipH="1">
            <a:off x="6727461" y="2656280"/>
            <a:ext cx="3473442" cy="1492124"/>
            <a:chOff x="2027766" y="1866224"/>
            <a:chExt cx="3473442" cy="1492124"/>
          </a:xfrm>
        </p:grpSpPr>
        <p:sp>
          <p:nvSpPr>
            <p:cNvPr id="16" name="Oval 8">
              <a:extLst>
                <a:ext uri="{FF2B5EF4-FFF2-40B4-BE49-F238E27FC236}">
                  <a16:creationId xmlns:a16="http://schemas.microsoft.com/office/drawing/2014/main" id="{59C0A012-BF25-AA47-B146-2F403E8FDD9A}"/>
                </a:ext>
              </a:extLst>
            </p:cNvPr>
            <p:cNvSpPr/>
            <p:nvPr/>
          </p:nvSpPr>
          <p:spPr>
            <a:xfrm>
              <a:off x="5021154" y="2503513"/>
              <a:ext cx="480054" cy="46035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chemeClr val="bg1"/>
            </a:solidFill>
            <a:ln>
              <a:solidFill>
                <a:schemeClr val="tx1"/>
              </a:solidFill>
              <a:prstDash val="solid"/>
            </a:ln>
          </p:spPr>
          <p:txBody>
            <a:bodyPr vert="horz" wrap="square" lIns="121915" tIns="60957" rIns="121915" bIns="60957"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17" name="Straight Connector 11">
              <a:extLst>
                <a:ext uri="{FF2B5EF4-FFF2-40B4-BE49-F238E27FC236}">
                  <a16:creationId xmlns:a16="http://schemas.microsoft.com/office/drawing/2014/main" id="{0AE9E232-9D8E-4A40-809A-3D999B929481}"/>
                </a:ext>
              </a:extLst>
            </p:cNvPr>
            <p:cNvCxnSpPr/>
            <p:nvPr/>
          </p:nvCxnSpPr>
          <p:spPr>
            <a:xfrm>
              <a:off x="2149072" y="1866224"/>
              <a:ext cx="3112109" cy="637289"/>
            </a:xfrm>
            <a:prstGeom prst="straightConnector1">
              <a:avLst/>
            </a:prstGeom>
            <a:noFill/>
            <a:ln w="9528">
              <a:solidFill>
                <a:schemeClr val="tx1"/>
              </a:solidFill>
              <a:prstDash val="solid"/>
            </a:ln>
          </p:spPr>
        </p:cxnSp>
        <p:cxnSp>
          <p:nvCxnSpPr>
            <p:cNvPr id="18" name="Straight Connector 12">
              <a:extLst>
                <a:ext uri="{FF2B5EF4-FFF2-40B4-BE49-F238E27FC236}">
                  <a16:creationId xmlns:a16="http://schemas.microsoft.com/office/drawing/2014/main" id="{8BEE031D-12D3-7C4A-ADB8-64B5B582B2BC}"/>
                </a:ext>
              </a:extLst>
            </p:cNvPr>
            <p:cNvCxnSpPr/>
            <p:nvPr/>
          </p:nvCxnSpPr>
          <p:spPr>
            <a:xfrm flipV="1">
              <a:off x="2027766" y="2963864"/>
              <a:ext cx="3233415" cy="394484"/>
            </a:xfrm>
            <a:prstGeom prst="straightConnector1">
              <a:avLst/>
            </a:prstGeom>
            <a:noFill/>
            <a:ln w="9528">
              <a:solidFill>
                <a:schemeClr val="tx1"/>
              </a:solidFill>
              <a:prstDash val="solid"/>
            </a:ln>
          </p:spPr>
        </p:cxnSp>
      </p:grpSp>
      <p:grpSp>
        <p:nvGrpSpPr>
          <p:cNvPr id="19" name="Group 18">
            <a:extLst>
              <a:ext uri="{FF2B5EF4-FFF2-40B4-BE49-F238E27FC236}">
                <a16:creationId xmlns:a16="http://schemas.microsoft.com/office/drawing/2014/main" id="{9FEA4E19-32F6-E949-B35A-0F0F30BE3D9F}"/>
              </a:ext>
            </a:extLst>
          </p:cNvPr>
          <p:cNvGrpSpPr/>
          <p:nvPr userDrawn="1"/>
        </p:nvGrpSpPr>
        <p:grpSpPr>
          <a:xfrm>
            <a:off x="9639982" y="2515749"/>
            <a:ext cx="1709348" cy="1685197"/>
            <a:chOff x="9960876" y="2793813"/>
            <a:chExt cx="960107" cy="960107"/>
          </a:xfrm>
        </p:grpSpPr>
        <p:sp>
          <p:nvSpPr>
            <p:cNvPr id="20" name="Oval 5">
              <a:extLst>
                <a:ext uri="{FF2B5EF4-FFF2-40B4-BE49-F238E27FC236}">
                  <a16:creationId xmlns:a16="http://schemas.microsoft.com/office/drawing/2014/main" id="{421F0D95-F2A2-984F-AC4C-C998DAEEC54E}"/>
                </a:ext>
              </a:extLst>
            </p:cNvPr>
            <p:cNvSpPr/>
            <p:nvPr/>
          </p:nvSpPr>
          <p:spPr>
            <a:xfrm>
              <a:off x="9960876" y="2793813"/>
              <a:ext cx="960107" cy="96010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a:solidFill>
                <a:schemeClr val="tx1"/>
              </a:solidFill>
              <a:prstDash val="solid"/>
            </a:ln>
          </p:spPr>
          <p:txBody>
            <a:bodyPr vert="horz" wrap="square" lIns="121920" tIns="60960" rIns="121920" bIns="60960" anchor="ctr" anchorCtr="1" compatLnSpc="1"/>
            <a:lstStyle/>
            <a:p>
              <a:pPr marL="0" marR="0" lvl="0" indent="0" algn="ctr" defTabSz="12190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a:ln>
                  <a:noFill/>
                </a:ln>
                <a:solidFill>
                  <a:srgbClr val="FFFFFF"/>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5053BA06-00C3-C94B-81AF-9A33BDA92BEE}"/>
                </a:ext>
              </a:extLst>
            </p:cNvPr>
            <p:cNvPicPr>
              <a:picLocks noChangeAspect="1"/>
            </p:cNvPicPr>
            <p:nvPr/>
          </p:nvPicPr>
          <p:blipFill>
            <a:blip r:embed="rId6"/>
            <a:stretch>
              <a:fillRect/>
            </a:stretch>
          </p:blipFill>
          <p:spPr>
            <a:xfrm>
              <a:off x="10198583" y="2873309"/>
              <a:ext cx="484693" cy="784064"/>
            </a:xfrm>
            <a:prstGeom prst="roundRect">
              <a:avLst/>
            </a:prstGeom>
          </p:spPr>
        </p:pic>
      </p:grpSp>
    </p:spTree>
    <p:extLst>
      <p:ext uri="{BB962C8B-B14F-4D97-AF65-F5344CB8AC3E}">
        <p14:creationId xmlns:p14="http://schemas.microsoft.com/office/powerpoint/2010/main" val="308979450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77BE5D9-54FA-5F43-A445-4353BF28F7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7" name="Picture Placeholder 11">
            <a:extLst>
              <a:ext uri="{FF2B5EF4-FFF2-40B4-BE49-F238E27FC236}">
                <a16:creationId xmlns:a16="http://schemas.microsoft.com/office/drawing/2014/main" id="{08B52092-CDBF-1C4F-A3B7-39BA8CFCFF3A}"/>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graphicFrame>
        <p:nvGraphicFramePr>
          <p:cNvPr id="8" name="Table 7">
            <a:extLst>
              <a:ext uri="{FF2B5EF4-FFF2-40B4-BE49-F238E27FC236}">
                <a16:creationId xmlns:a16="http://schemas.microsoft.com/office/drawing/2014/main" id="{7028D336-C42C-FF42-B5AD-C9071720DA79}"/>
              </a:ext>
            </a:extLst>
          </p:cNvPr>
          <p:cNvGraphicFramePr>
            <a:graphicFrameLocks noGrp="1"/>
          </p:cNvGraphicFramePr>
          <p:nvPr userDrawn="1">
            <p:extLst>
              <p:ext uri="{D42A27DB-BD31-4B8C-83A1-F6EECF244321}">
                <p14:modId xmlns:p14="http://schemas.microsoft.com/office/powerpoint/2010/main" val="2041538031"/>
              </p:ext>
            </p:extLst>
          </p:nvPr>
        </p:nvGraphicFramePr>
        <p:xfrm>
          <a:off x="2953173" y="3232475"/>
          <a:ext cx="6583680" cy="2494072"/>
        </p:xfrm>
        <a:graphic>
          <a:graphicData uri="http://schemas.openxmlformats.org/drawingml/2006/table">
            <a:tbl>
              <a:tblPr firstRow="1" bandRow="1">
                <a:tableStyleId>{93296810-A885-4BE3-A3E7-6D5BEEA58F35}</a:tableStyleId>
              </a:tblPr>
              <a:tblGrid>
                <a:gridCol w="3291840">
                  <a:extLst>
                    <a:ext uri="{9D8B030D-6E8A-4147-A177-3AD203B41FA5}">
                      <a16:colId xmlns:a16="http://schemas.microsoft.com/office/drawing/2014/main" val="20000"/>
                    </a:ext>
                  </a:extLst>
                </a:gridCol>
                <a:gridCol w="3291840">
                  <a:extLst>
                    <a:ext uri="{9D8B030D-6E8A-4147-A177-3AD203B41FA5}">
                      <a16:colId xmlns:a16="http://schemas.microsoft.com/office/drawing/2014/main" val="20001"/>
                    </a:ext>
                  </a:extLst>
                </a:gridCol>
              </a:tblGrid>
              <a:tr h="494453">
                <a:tc>
                  <a:txBody>
                    <a:bodyPr/>
                    <a:lstStyle/>
                    <a:p>
                      <a:pPr algn="ctr"/>
                      <a:r>
                        <a:rPr lang="en-US" sz="2100" b="1" i="0" dirty="0">
                          <a:latin typeface="Gilroy ExtraBold" pitchFamily="2" charset="77"/>
                          <a:ea typeface="Avenir Book" charset="0"/>
                          <a:cs typeface="Avenir Book" charset="0"/>
                        </a:rPr>
                        <a:t>System 1</a:t>
                      </a:r>
                    </a:p>
                  </a:txBody>
                  <a:tcPr marL="121920" marR="121920" marT="60960" marB="60960">
                    <a:lnB w="12700" cap="flat" cmpd="sng" algn="ctr">
                      <a:solidFill>
                        <a:schemeClr val="bg1">
                          <a:lumMod val="85000"/>
                        </a:schemeClr>
                      </a:solidFill>
                      <a:prstDash val="solid"/>
                      <a:round/>
                      <a:headEnd type="none" w="med" len="med"/>
                      <a:tailEnd type="none" w="med" len="med"/>
                    </a:lnB>
                    <a:solidFill>
                      <a:srgbClr val="FFC056"/>
                    </a:solidFill>
                  </a:tcPr>
                </a:tc>
                <a:tc>
                  <a:txBody>
                    <a:bodyPr/>
                    <a:lstStyle/>
                    <a:p>
                      <a:pPr algn="ctr"/>
                      <a:r>
                        <a:rPr lang="en-US" sz="2100" b="1" i="0" dirty="0">
                          <a:latin typeface="Gilroy ExtraBold" pitchFamily="2" charset="77"/>
                          <a:ea typeface="Avenir Book" charset="0"/>
                          <a:cs typeface="Avenir Book" charset="0"/>
                        </a:rPr>
                        <a:t>System</a:t>
                      </a:r>
                      <a:r>
                        <a:rPr lang="en-US" sz="2100" b="1" i="0" baseline="0" dirty="0">
                          <a:latin typeface="Gilroy ExtraBold" pitchFamily="2" charset="77"/>
                          <a:ea typeface="Avenir Book" charset="0"/>
                          <a:cs typeface="Avenir Book" charset="0"/>
                        </a:rPr>
                        <a:t> 2</a:t>
                      </a:r>
                      <a:endParaRPr lang="en-US" sz="2100" b="1" i="0" dirty="0">
                        <a:latin typeface="Gilroy ExtraBold" pitchFamily="2" charset="77"/>
                        <a:ea typeface="Avenir Book" charset="0"/>
                        <a:cs typeface="Avenir Book" charset="0"/>
                      </a:endParaRPr>
                    </a:p>
                  </a:txBody>
                  <a:tcPr marL="121920" marR="121920" marT="60960" marB="60960">
                    <a:lnB w="12700" cap="flat" cmpd="sng" algn="ctr">
                      <a:solidFill>
                        <a:schemeClr val="bg1">
                          <a:lumMod val="85000"/>
                        </a:schemeClr>
                      </a:solidFill>
                      <a:prstDash val="solid"/>
                      <a:round/>
                      <a:headEnd type="none" w="med" len="med"/>
                      <a:tailEnd type="none" w="med" len="med"/>
                    </a:lnB>
                    <a:solidFill>
                      <a:srgbClr val="FFC056"/>
                    </a:solidFill>
                  </a:tcPr>
                </a:tc>
                <a:extLst>
                  <a:ext uri="{0D108BD9-81ED-4DB2-BD59-A6C34878D82A}">
                    <a16:rowId xmlns:a16="http://schemas.microsoft.com/office/drawing/2014/main" val="10000"/>
                  </a:ext>
                </a:extLst>
              </a:tr>
              <a:tr h="494453">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Automatic</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Reflective</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94453">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Subconscious</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Self Aware</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6260">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Emotional</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Deductive</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94453">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Effortless</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2100" b="0" i="0" dirty="0">
                          <a:solidFill>
                            <a:schemeClr val="tx1">
                              <a:lumMod val="50000"/>
                              <a:lumOff val="50000"/>
                            </a:schemeClr>
                          </a:solidFill>
                          <a:latin typeface="Gilroy Light" pitchFamily="2" charset="77"/>
                          <a:ea typeface="Avenir Book" charset="0"/>
                          <a:cs typeface="Avenir Book" charset="0"/>
                        </a:rPr>
                        <a:t>Effortful</a:t>
                      </a:r>
                    </a:p>
                  </a:txBody>
                  <a:tcPr marL="121920" marR="121920" marT="60960" marB="609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A4254AFE-C7F4-AC48-B09A-629D75C08C98}"/>
              </a:ext>
            </a:extLst>
          </p:cNvPr>
          <p:cNvPicPr>
            <a:picLocks noChangeAspect="1"/>
          </p:cNvPicPr>
          <p:nvPr userDrawn="1"/>
        </p:nvPicPr>
        <p:blipFill>
          <a:blip r:embed="rId4"/>
          <a:stretch>
            <a:fillRect/>
          </a:stretch>
        </p:blipFill>
        <p:spPr>
          <a:xfrm>
            <a:off x="4143429" y="1572582"/>
            <a:ext cx="909479" cy="1471216"/>
          </a:xfrm>
          <a:prstGeom prst="roundRect">
            <a:avLst/>
          </a:prstGeom>
        </p:spPr>
      </p:pic>
      <p:pic>
        <p:nvPicPr>
          <p:cNvPr id="10" name="Picture 9">
            <a:extLst>
              <a:ext uri="{FF2B5EF4-FFF2-40B4-BE49-F238E27FC236}">
                <a16:creationId xmlns:a16="http://schemas.microsoft.com/office/drawing/2014/main" id="{2B8FA0DE-5485-B449-A60B-0FFA63C72A37}"/>
              </a:ext>
            </a:extLst>
          </p:cNvPr>
          <p:cNvPicPr>
            <a:picLocks noChangeAspect="1"/>
          </p:cNvPicPr>
          <p:nvPr userDrawn="1"/>
        </p:nvPicPr>
        <p:blipFill>
          <a:blip r:embed="rId5"/>
          <a:stretch>
            <a:fillRect/>
          </a:stretch>
        </p:blipFill>
        <p:spPr>
          <a:xfrm>
            <a:off x="7097376" y="1634831"/>
            <a:ext cx="1653771" cy="1492124"/>
          </a:xfrm>
          <a:prstGeom prst="rect">
            <a:avLst/>
          </a:prstGeom>
        </p:spPr>
      </p:pic>
      <p:sp>
        <p:nvSpPr>
          <p:cNvPr id="11" name="TextBox 10">
            <a:extLst>
              <a:ext uri="{FF2B5EF4-FFF2-40B4-BE49-F238E27FC236}">
                <a16:creationId xmlns:a16="http://schemas.microsoft.com/office/drawing/2014/main" id="{F6790252-6DC9-8643-809C-FDC0A697094E}"/>
              </a:ext>
            </a:extLst>
          </p:cNvPr>
          <p:cNvSpPr txBox="1"/>
          <p:nvPr userDrawn="1"/>
        </p:nvSpPr>
        <p:spPr>
          <a:xfrm>
            <a:off x="701561" y="33508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Different processes</a:t>
            </a:r>
          </a:p>
        </p:txBody>
      </p:sp>
    </p:spTree>
    <p:extLst>
      <p:ext uri="{BB962C8B-B14F-4D97-AF65-F5344CB8AC3E}">
        <p14:creationId xmlns:p14="http://schemas.microsoft.com/office/powerpoint/2010/main" val="11823596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113396BB-9580-9941-B594-38C2C052FAD4}"/>
              </a:ext>
            </a:extLst>
          </p:cNvPr>
          <p:cNvSpPr/>
          <p:nvPr userDrawn="1"/>
        </p:nvSpPr>
        <p:spPr>
          <a:xfrm>
            <a:off x="7456656" y="4211759"/>
            <a:ext cx="4347713" cy="4335435"/>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E3DCB2A-AC2D-F442-B85A-748DC7F0F9A0}"/>
              </a:ext>
            </a:extLst>
          </p:cNvPr>
          <p:cNvSpPr/>
          <p:nvPr userDrawn="1"/>
        </p:nvSpPr>
        <p:spPr>
          <a:xfrm>
            <a:off x="-1038672" y="-1166169"/>
            <a:ext cx="2338942" cy="2332337"/>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CA24703-280C-6E48-9475-9186F6576EB1}"/>
              </a:ext>
            </a:extLst>
          </p:cNvPr>
          <p:cNvSpPr txBox="1"/>
          <p:nvPr userDrawn="1"/>
        </p:nvSpPr>
        <p:spPr>
          <a:xfrm>
            <a:off x="1300270" y="53801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Thinking fast</a:t>
            </a:r>
          </a:p>
        </p:txBody>
      </p:sp>
      <p:sp>
        <p:nvSpPr>
          <p:cNvPr id="9" name="TextBox 8">
            <a:extLst>
              <a:ext uri="{FF2B5EF4-FFF2-40B4-BE49-F238E27FC236}">
                <a16:creationId xmlns:a16="http://schemas.microsoft.com/office/drawing/2014/main" id="{EFFF5D13-B0AA-7444-B74B-7DDA37EB94E7}"/>
              </a:ext>
            </a:extLst>
          </p:cNvPr>
          <p:cNvSpPr txBox="1"/>
          <p:nvPr userDrawn="1"/>
        </p:nvSpPr>
        <p:spPr>
          <a:xfrm>
            <a:off x="3541628" y="2646241"/>
            <a:ext cx="5108743" cy="1569660"/>
          </a:xfrm>
          <a:prstGeom prst="rect">
            <a:avLst/>
          </a:prstGeom>
          <a:noFill/>
        </p:spPr>
        <p:txBody>
          <a:bodyPr wrap="square" rtlCol="0">
            <a:spAutoFit/>
          </a:bodyPr>
          <a:lstStyle/>
          <a:p>
            <a:pPr algn="ctr"/>
            <a:r>
              <a:rPr lang="en-US" sz="9600" b="1" i="0" dirty="0">
                <a:solidFill>
                  <a:srgbClr val="4A4A4A"/>
                </a:solidFill>
                <a:latin typeface="Gilroy ExtraBold" pitchFamily="2" charset="77"/>
              </a:rPr>
              <a:t>5 x 2 = ?</a:t>
            </a:r>
          </a:p>
        </p:txBody>
      </p:sp>
      <p:pic>
        <p:nvPicPr>
          <p:cNvPr id="10" name="Graphic 9">
            <a:extLst>
              <a:ext uri="{FF2B5EF4-FFF2-40B4-BE49-F238E27FC236}">
                <a16:creationId xmlns:a16="http://schemas.microsoft.com/office/drawing/2014/main" id="{67A76E1C-AAB0-6C48-A1AF-6B70B7848B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11" name="Picture Placeholder 11">
            <a:extLst>
              <a:ext uri="{FF2B5EF4-FFF2-40B4-BE49-F238E27FC236}">
                <a16:creationId xmlns:a16="http://schemas.microsoft.com/office/drawing/2014/main" id="{904BCF77-5AA1-9246-B3B9-EC018B18D4DC}"/>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Tree>
    <p:extLst>
      <p:ext uri="{BB962C8B-B14F-4D97-AF65-F5344CB8AC3E}">
        <p14:creationId xmlns:p14="http://schemas.microsoft.com/office/powerpoint/2010/main" val="284038275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D9F2324-472F-9447-8228-D255D82287E3}"/>
              </a:ext>
            </a:extLst>
          </p:cNvPr>
          <p:cNvSpPr/>
          <p:nvPr userDrawn="1"/>
        </p:nvSpPr>
        <p:spPr>
          <a:xfrm>
            <a:off x="7456656" y="4211759"/>
            <a:ext cx="4347713" cy="4335435"/>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53D50E9-2DF9-0442-9B3D-1AF1AE85A4BC}"/>
              </a:ext>
            </a:extLst>
          </p:cNvPr>
          <p:cNvSpPr/>
          <p:nvPr userDrawn="1"/>
        </p:nvSpPr>
        <p:spPr>
          <a:xfrm>
            <a:off x="-1038672" y="-1166169"/>
            <a:ext cx="2338942" cy="2332337"/>
          </a:xfrm>
          <a:prstGeom prst="ellipse">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C396296-27E9-5D4E-94D5-42B0FAE841EF}"/>
              </a:ext>
            </a:extLst>
          </p:cNvPr>
          <p:cNvSpPr txBox="1"/>
          <p:nvPr userDrawn="1"/>
        </p:nvSpPr>
        <p:spPr>
          <a:xfrm>
            <a:off x="2687866" y="2646241"/>
            <a:ext cx="6816268" cy="1569660"/>
          </a:xfrm>
          <a:prstGeom prst="rect">
            <a:avLst/>
          </a:prstGeom>
          <a:noFill/>
        </p:spPr>
        <p:txBody>
          <a:bodyPr wrap="square" rtlCol="0">
            <a:spAutoFit/>
          </a:bodyPr>
          <a:lstStyle/>
          <a:p>
            <a:pPr algn="ctr"/>
            <a:r>
              <a:rPr lang="en-US" sz="9600" b="1" i="0" dirty="0">
                <a:solidFill>
                  <a:srgbClr val="4A4A4A"/>
                </a:solidFill>
                <a:latin typeface="Gilroy ExtraBold" pitchFamily="2" charset="77"/>
              </a:rPr>
              <a:t>17 x 24 = ?</a:t>
            </a:r>
          </a:p>
        </p:txBody>
      </p:sp>
      <p:pic>
        <p:nvPicPr>
          <p:cNvPr id="10" name="Graphic 9">
            <a:extLst>
              <a:ext uri="{FF2B5EF4-FFF2-40B4-BE49-F238E27FC236}">
                <a16:creationId xmlns:a16="http://schemas.microsoft.com/office/drawing/2014/main" id="{FF7C902E-70F5-C14A-A978-7E27FF942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0892" y="6374743"/>
            <a:ext cx="834864" cy="261793"/>
          </a:xfrm>
          <a:prstGeom prst="rect">
            <a:avLst/>
          </a:prstGeom>
        </p:spPr>
      </p:pic>
      <p:sp>
        <p:nvSpPr>
          <p:cNvPr id="11" name="Picture Placeholder 11">
            <a:extLst>
              <a:ext uri="{FF2B5EF4-FFF2-40B4-BE49-F238E27FC236}">
                <a16:creationId xmlns:a16="http://schemas.microsoft.com/office/drawing/2014/main" id="{A2E02315-E799-D64A-BEBC-9450793B51A3}"/>
              </a:ext>
            </a:extLst>
          </p:cNvPr>
          <p:cNvSpPr>
            <a:spLocks noGrp="1"/>
          </p:cNvSpPr>
          <p:nvPr>
            <p:ph type="pic" sz="quarter" idx="21" hasCustomPrompt="1"/>
          </p:nvPr>
        </p:nvSpPr>
        <p:spPr>
          <a:xfrm>
            <a:off x="10436087" y="328626"/>
            <a:ext cx="1368282" cy="486384"/>
          </a:xfrm>
        </p:spPr>
        <p:txBody>
          <a:bodyPr>
            <a:normAutofit/>
          </a:bodyPr>
          <a:lstStyle>
            <a:lvl1pPr marL="0" indent="0" algn="ctr">
              <a:buNone/>
              <a:defRPr sz="1800" b="0" i="0">
                <a:latin typeface="Gilroy Light" pitchFamily="2" charset="77"/>
              </a:defRPr>
            </a:lvl1pPr>
          </a:lstStyle>
          <a:p>
            <a:r>
              <a:rPr lang="en-GB" dirty="0"/>
              <a:t>Client Logo</a:t>
            </a:r>
          </a:p>
        </p:txBody>
      </p:sp>
      <p:sp>
        <p:nvSpPr>
          <p:cNvPr id="12" name="TextBox 11">
            <a:extLst>
              <a:ext uri="{FF2B5EF4-FFF2-40B4-BE49-F238E27FC236}">
                <a16:creationId xmlns:a16="http://schemas.microsoft.com/office/drawing/2014/main" id="{760D55C3-D29E-A74C-8EB8-31104FA0E1ED}"/>
              </a:ext>
            </a:extLst>
          </p:cNvPr>
          <p:cNvSpPr txBox="1"/>
          <p:nvPr userDrawn="1"/>
        </p:nvSpPr>
        <p:spPr>
          <a:xfrm>
            <a:off x="1300270" y="538011"/>
            <a:ext cx="7065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3000" b="1" i="0" u="none" strike="noStrike" kern="0" cap="none" spc="0" normalizeH="0" baseline="0" noProof="0" dirty="0">
                <a:ln>
                  <a:noFill/>
                </a:ln>
                <a:solidFill>
                  <a:srgbClr val="4A4A4A"/>
                </a:solidFill>
                <a:effectLst/>
                <a:uLnTx/>
                <a:uFillTx/>
                <a:latin typeface="Gilroy ExtraBold" pitchFamily="2" charset="77"/>
                <a:ea typeface="Avenir Book" charset="0"/>
                <a:cs typeface="Avenir Book" charset="0"/>
              </a:rPr>
              <a:t>Thinking slow</a:t>
            </a:r>
          </a:p>
        </p:txBody>
      </p:sp>
    </p:spTree>
    <p:extLst>
      <p:ext uri="{BB962C8B-B14F-4D97-AF65-F5344CB8AC3E}">
        <p14:creationId xmlns:p14="http://schemas.microsoft.com/office/powerpoint/2010/main" val="284233355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Secondary 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667516-B85F-CA4D-AB3F-4531B2EBDB73}"/>
              </a:ext>
            </a:extLst>
          </p:cNvPr>
          <p:cNvSpPr/>
          <p:nvPr userDrawn="1"/>
        </p:nvSpPr>
        <p:spPr>
          <a:xfrm>
            <a:off x="0" y="0"/>
            <a:ext cx="12192000" cy="6858000"/>
          </a:xfrm>
          <a:prstGeom prst="rect">
            <a:avLst/>
          </a:prstGeom>
          <a:solidFill>
            <a:srgbClr val="FE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51443173-6647-2844-A441-C0D880600830}"/>
              </a:ext>
            </a:extLst>
          </p:cNvPr>
          <p:cNvSpPr/>
          <p:nvPr userDrawn="1"/>
        </p:nvSpPr>
        <p:spPr>
          <a:xfrm>
            <a:off x="-395841" y="2087135"/>
            <a:ext cx="1800000" cy="1800000"/>
          </a:xfrm>
          <a:prstGeom prst="ellipse">
            <a:avLst/>
          </a:prstGeom>
          <a:solidFill>
            <a:srgbClr val="2B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64CED5F9-D976-6844-9BC0-47D5385A15BC}"/>
              </a:ext>
            </a:extLst>
          </p:cNvPr>
          <p:cNvSpPr>
            <a:spLocks noGrp="1"/>
          </p:cNvSpPr>
          <p:nvPr>
            <p:ph type="body" sz="quarter" idx="10" hasCustomPrompt="1"/>
          </p:nvPr>
        </p:nvSpPr>
        <p:spPr>
          <a:xfrm>
            <a:off x="1116314" y="2892083"/>
            <a:ext cx="6100032" cy="827302"/>
          </a:xfrm>
          <a:prstGeom prst="rect">
            <a:avLst/>
          </a:prstGeom>
        </p:spPr>
        <p:txBody>
          <a:bodyPr>
            <a:noAutofit/>
          </a:bodyPr>
          <a:lstStyle>
            <a:lvl1pPr marL="0" indent="0">
              <a:buNone/>
              <a:defRPr sz="4400" b="1" i="0">
                <a:solidFill>
                  <a:schemeClr val="bg1"/>
                </a:solidFill>
                <a:highlight>
                  <a:srgbClr val="FFC056"/>
                </a:highlight>
                <a:latin typeface="Gilroy ExtraBold" pitchFamily="2" charset="77"/>
              </a:defRPr>
            </a:lvl1pPr>
            <a:lvl2pPr>
              <a:defRPr sz="4400" b="1" i="0">
                <a:solidFill>
                  <a:schemeClr val="bg1"/>
                </a:solidFill>
                <a:highlight>
                  <a:srgbClr val="2B255E"/>
                </a:highlight>
                <a:latin typeface="Gilroy ExtraBold" pitchFamily="2" charset="77"/>
              </a:defRPr>
            </a:lvl2pPr>
            <a:lvl3pPr>
              <a:defRPr sz="4400" b="1" i="0">
                <a:solidFill>
                  <a:schemeClr val="bg1"/>
                </a:solidFill>
                <a:highlight>
                  <a:srgbClr val="2B255E"/>
                </a:highlight>
                <a:latin typeface="Gilroy ExtraBold" pitchFamily="2" charset="77"/>
              </a:defRPr>
            </a:lvl3pPr>
            <a:lvl4pPr>
              <a:defRPr sz="4400" b="1" i="0">
                <a:solidFill>
                  <a:schemeClr val="bg1"/>
                </a:solidFill>
                <a:highlight>
                  <a:srgbClr val="2B255E"/>
                </a:highlight>
                <a:latin typeface="Gilroy ExtraBold" pitchFamily="2" charset="77"/>
              </a:defRPr>
            </a:lvl4pPr>
            <a:lvl5pPr>
              <a:defRPr sz="4400" b="1" i="0">
                <a:solidFill>
                  <a:schemeClr val="bg1"/>
                </a:solidFill>
                <a:highlight>
                  <a:srgbClr val="2B255E"/>
                </a:highlight>
                <a:latin typeface="Gilroy ExtraBold" pitchFamily="2" charset="77"/>
              </a:defRPr>
            </a:lvl5pPr>
          </a:lstStyle>
          <a:p>
            <a:pPr lvl="0"/>
            <a:r>
              <a:rPr lang="en-US" dirty="0"/>
              <a:t> Secondary title slide (include full stop on end in witching hour) </a:t>
            </a:r>
          </a:p>
        </p:txBody>
      </p:sp>
    </p:spTree>
    <p:extLst>
      <p:ext uri="{BB962C8B-B14F-4D97-AF65-F5344CB8AC3E}">
        <p14:creationId xmlns:p14="http://schemas.microsoft.com/office/powerpoint/2010/main" val="1299744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E0B7-129A-B3F6-1118-B4B447B35D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F74249-1A7D-CE09-98A4-EE388351AC2A}"/>
              </a:ext>
            </a:extLst>
          </p:cNvPr>
          <p:cNvSpPr>
            <a:spLocks noGrp="1"/>
          </p:cNvSpPr>
          <p:nvPr>
            <p:ph type="dt" sz="half" idx="10"/>
          </p:nvPr>
        </p:nvSpPr>
        <p:spPr/>
        <p:txBody>
          <a:bodyPr/>
          <a:lstStyle/>
          <a:p>
            <a:fld id="{B7C7CFDA-B89A-4E7F-B768-736CC7ED1599}" type="datetimeFigureOut">
              <a:rPr lang="en-GB" smtClean="0"/>
              <a:t>15/05/2023</a:t>
            </a:fld>
            <a:endParaRPr lang="en-GB"/>
          </a:p>
        </p:txBody>
      </p:sp>
      <p:sp>
        <p:nvSpPr>
          <p:cNvPr id="4" name="Footer Placeholder 3">
            <a:extLst>
              <a:ext uri="{FF2B5EF4-FFF2-40B4-BE49-F238E27FC236}">
                <a16:creationId xmlns:a16="http://schemas.microsoft.com/office/drawing/2014/main" id="{D31AC7D8-F29E-B8A6-BFBE-E852B0FA6D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3D29B9-7872-21DB-3989-FE2E65864DA3}"/>
              </a:ext>
            </a:extLst>
          </p:cNvPr>
          <p:cNvSpPr>
            <a:spLocks noGrp="1"/>
          </p:cNvSpPr>
          <p:nvPr>
            <p:ph type="sldNum" sz="quarter" idx="12"/>
          </p:nvPr>
        </p:nvSpPr>
        <p:spPr/>
        <p:txBody>
          <a:bodyPr/>
          <a:lstStyle/>
          <a:p>
            <a:fld id="{8EA52D75-4A11-4806-BB01-9AE8AC9EA663}" type="slidenum">
              <a:rPr lang="en-GB" smtClean="0"/>
              <a:t>‹#›</a:t>
            </a:fld>
            <a:endParaRPr lang="en-GB"/>
          </a:p>
        </p:txBody>
      </p:sp>
    </p:spTree>
    <p:extLst>
      <p:ext uri="{BB962C8B-B14F-4D97-AF65-F5344CB8AC3E}">
        <p14:creationId xmlns:p14="http://schemas.microsoft.com/office/powerpoint/2010/main" val="628549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53DBA1-B122-8453-EF29-DA0F3889F086}"/>
              </a:ext>
            </a:extLst>
          </p:cNvPr>
          <p:cNvSpPr>
            <a:spLocks noGrp="1"/>
          </p:cNvSpPr>
          <p:nvPr>
            <p:ph type="dt" sz="half" idx="10"/>
          </p:nvPr>
        </p:nvSpPr>
        <p:spPr/>
        <p:txBody>
          <a:bodyPr/>
          <a:lstStyle/>
          <a:p>
            <a:fld id="{B7C7CFDA-B89A-4E7F-B768-736CC7ED1599}" type="datetimeFigureOut">
              <a:rPr lang="en-GB" smtClean="0"/>
              <a:t>15/05/2023</a:t>
            </a:fld>
            <a:endParaRPr lang="en-GB"/>
          </a:p>
        </p:txBody>
      </p:sp>
      <p:sp>
        <p:nvSpPr>
          <p:cNvPr id="3" name="Footer Placeholder 2">
            <a:extLst>
              <a:ext uri="{FF2B5EF4-FFF2-40B4-BE49-F238E27FC236}">
                <a16:creationId xmlns:a16="http://schemas.microsoft.com/office/drawing/2014/main" id="{666C6FAB-2412-E44A-B6B0-582AC728803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6726337-AE8C-991A-7DF3-A89AB7DFC459}"/>
              </a:ext>
            </a:extLst>
          </p:cNvPr>
          <p:cNvSpPr>
            <a:spLocks noGrp="1"/>
          </p:cNvSpPr>
          <p:nvPr>
            <p:ph type="sldNum" sz="quarter" idx="12"/>
          </p:nvPr>
        </p:nvSpPr>
        <p:spPr/>
        <p:txBody>
          <a:bodyPr/>
          <a:lstStyle/>
          <a:p>
            <a:fld id="{8EA52D75-4A11-4806-BB01-9AE8AC9EA663}" type="slidenum">
              <a:rPr lang="en-GB" smtClean="0"/>
              <a:t>‹#›</a:t>
            </a:fld>
            <a:endParaRPr lang="en-GB"/>
          </a:p>
        </p:txBody>
      </p:sp>
    </p:spTree>
    <p:extLst>
      <p:ext uri="{BB962C8B-B14F-4D97-AF65-F5344CB8AC3E}">
        <p14:creationId xmlns:p14="http://schemas.microsoft.com/office/powerpoint/2010/main" val="624945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E9E63-24B5-40FB-4926-A99B4641FB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8A9901-AC4B-BF08-7C80-55D453599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1B9608-F6CC-FEFE-06D0-FE071EFB8B7D}"/>
              </a:ext>
            </a:extLst>
          </p:cNvPr>
          <p:cNvSpPr>
            <a:spLocks noGrp="1"/>
          </p:cNvSpPr>
          <p:nvPr>
            <p:ph type="dt" sz="half" idx="10"/>
          </p:nvPr>
        </p:nvSpPr>
        <p:spPr/>
        <p:txBody>
          <a:bodyPr/>
          <a:lstStyle/>
          <a:p>
            <a:fld id="{EA02C1C6-A849-4710-9E0A-14B172CDCCD8}" type="datetimeFigureOut">
              <a:rPr lang="en-GB" smtClean="0"/>
              <a:t>15/05/2023</a:t>
            </a:fld>
            <a:endParaRPr lang="en-GB"/>
          </a:p>
        </p:txBody>
      </p:sp>
      <p:sp>
        <p:nvSpPr>
          <p:cNvPr id="5" name="Footer Placeholder 4">
            <a:extLst>
              <a:ext uri="{FF2B5EF4-FFF2-40B4-BE49-F238E27FC236}">
                <a16:creationId xmlns:a16="http://schemas.microsoft.com/office/drawing/2014/main" id="{B333D4D3-6C9F-3982-8E5B-68D74753E7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334E88-FD19-A10C-3E1D-261E1ED313A0}"/>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2478650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A4BF-58EF-800B-722F-1CD7F2B1C4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E5D1A06-5256-C92B-7B34-06AF28C3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B22FC7-1649-F4F8-E017-3F92279B4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7030F-09FB-0A25-0759-DBB825B4006A}"/>
              </a:ext>
            </a:extLst>
          </p:cNvPr>
          <p:cNvSpPr>
            <a:spLocks noGrp="1"/>
          </p:cNvSpPr>
          <p:nvPr>
            <p:ph type="dt" sz="half" idx="10"/>
          </p:nvPr>
        </p:nvSpPr>
        <p:spPr/>
        <p:txBody>
          <a:bodyPr/>
          <a:lstStyle/>
          <a:p>
            <a:fld id="{B7C7CFDA-B89A-4E7F-B768-736CC7ED1599}" type="datetimeFigureOut">
              <a:rPr lang="en-GB" smtClean="0"/>
              <a:t>15/05/2023</a:t>
            </a:fld>
            <a:endParaRPr lang="en-GB"/>
          </a:p>
        </p:txBody>
      </p:sp>
      <p:sp>
        <p:nvSpPr>
          <p:cNvPr id="6" name="Footer Placeholder 5">
            <a:extLst>
              <a:ext uri="{FF2B5EF4-FFF2-40B4-BE49-F238E27FC236}">
                <a16:creationId xmlns:a16="http://schemas.microsoft.com/office/drawing/2014/main" id="{936F86E5-77D5-C7CB-2097-F552FF77F7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3CBBC7-B5DA-90EC-47BD-2FF5B8E203BE}"/>
              </a:ext>
            </a:extLst>
          </p:cNvPr>
          <p:cNvSpPr>
            <a:spLocks noGrp="1"/>
          </p:cNvSpPr>
          <p:nvPr>
            <p:ph type="sldNum" sz="quarter" idx="12"/>
          </p:nvPr>
        </p:nvSpPr>
        <p:spPr/>
        <p:txBody>
          <a:bodyPr/>
          <a:lstStyle/>
          <a:p>
            <a:fld id="{8EA52D75-4A11-4806-BB01-9AE8AC9EA663}" type="slidenum">
              <a:rPr lang="en-GB" smtClean="0"/>
              <a:t>‹#›</a:t>
            </a:fld>
            <a:endParaRPr lang="en-GB"/>
          </a:p>
        </p:txBody>
      </p:sp>
    </p:spTree>
    <p:extLst>
      <p:ext uri="{BB962C8B-B14F-4D97-AF65-F5344CB8AC3E}">
        <p14:creationId xmlns:p14="http://schemas.microsoft.com/office/powerpoint/2010/main" val="3281573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169C-8D34-6863-D183-F4C2F9F3CF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F733FA-9028-C604-CA3A-E837FAD648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60E15A2-808C-AABA-02A1-4C4FA82514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7F9263-92CC-F25E-6005-1561F210D34E}"/>
              </a:ext>
            </a:extLst>
          </p:cNvPr>
          <p:cNvSpPr>
            <a:spLocks noGrp="1"/>
          </p:cNvSpPr>
          <p:nvPr>
            <p:ph type="dt" sz="half" idx="10"/>
          </p:nvPr>
        </p:nvSpPr>
        <p:spPr/>
        <p:txBody>
          <a:bodyPr/>
          <a:lstStyle/>
          <a:p>
            <a:fld id="{B7C7CFDA-B89A-4E7F-B768-736CC7ED1599}" type="datetimeFigureOut">
              <a:rPr lang="en-GB" smtClean="0"/>
              <a:t>15/05/2023</a:t>
            </a:fld>
            <a:endParaRPr lang="en-GB"/>
          </a:p>
        </p:txBody>
      </p:sp>
      <p:sp>
        <p:nvSpPr>
          <p:cNvPr id="6" name="Footer Placeholder 5">
            <a:extLst>
              <a:ext uri="{FF2B5EF4-FFF2-40B4-BE49-F238E27FC236}">
                <a16:creationId xmlns:a16="http://schemas.microsoft.com/office/drawing/2014/main" id="{EC2E7A4D-BE79-324F-9B60-7A45397C70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FDC649-4716-8F20-BB72-AA0B17116B1E}"/>
              </a:ext>
            </a:extLst>
          </p:cNvPr>
          <p:cNvSpPr>
            <a:spLocks noGrp="1"/>
          </p:cNvSpPr>
          <p:nvPr>
            <p:ph type="sldNum" sz="quarter" idx="12"/>
          </p:nvPr>
        </p:nvSpPr>
        <p:spPr/>
        <p:txBody>
          <a:bodyPr/>
          <a:lstStyle/>
          <a:p>
            <a:fld id="{8EA52D75-4A11-4806-BB01-9AE8AC9EA663}" type="slidenum">
              <a:rPr lang="en-GB" smtClean="0"/>
              <a:t>‹#›</a:t>
            </a:fld>
            <a:endParaRPr lang="en-GB"/>
          </a:p>
        </p:txBody>
      </p:sp>
    </p:spTree>
    <p:extLst>
      <p:ext uri="{BB962C8B-B14F-4D97-AF65-F5344CB8AC3E}">
        <p14:creationId xmlns:p14="http://schemas.microsoft.com/office/powerpoint/2010/main" val="2707617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46DE-866F-836E-38EB-8C1D5EDF429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4E5DE11-8A52-D3E0-DBC9-9B5F074DF2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E235EE-D9A3-7B4B-B79B-3BB29EC123DE}"/>
              </a:ext>
            </a:extLst>
          </p:cNvPr>
          <p:cNvSpPr>
            <a:spLocks noGrp="1"/>
          </p:cNvSpPr>
          <p:nvPr>
            <p:ph type="dt" sz="half" idx="10"/>
          </p:nvPr>
        </p:nvSpPr>
        <p:spPr/>
        <p:txBody>
          <a:bodyPr/>
          <a:lstStyle/>
          <a:p>
            <a:fld id="{B7C7CFDA-B89A-4E7F-B768-736CC7ED1599}" type="datetimeFigureOut">
              <a:rPr lang="en-GB" smtClean="0"/>
              <a:t>15/05/2023</a:t>
            </a:fld>
            <a:endParaRPr lang="en-GB"/>
          </a:p>
        </p:txBody>
      </p:sp>
      <p:sp>
        <p:nvSpPr>
          <p:cNvPr id="5" name="Footer Placeholder 4">
            <a:extLst>
              <a:ext uri="{FF2B5EF4-FFF2-40B4-BE49-F238E27FC236}">
                <a16:creationId xmlns:a16="http://schemas.microsoft.com/office/drawing/2014/main" id="{71B20975-5BC6-236B-9364-D6F8DE02BB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A369C8-9FF9-BB4F-7691-2B97736ACA3D}"/>
              </a:ext>
            </a:extLst>
          </p:cNvPr>
          <p:cNvSpPr>
            <a:spLocks noGrp="1"/>
          </p:cNvSpPr>
          <p:nvPr>
            <p:ph type="sldNum" sz="quarter" idx="12"/>
          </p:nvPr>
        </p:nvSpPr>
        <p:spPr/>
        <p:txBody>
          <a:bodyPr/>
          <a:lstStyle/>
          <a:p>
            <a:fld id="{8EA52D75-4A11-4806-BB01-9AE8AC9EA663}" type="slidenum">
              <a:rPr lang="en-GB" smtClean="0"/>
              <a:t>‹#›</a:t>
            </a:fld>
            <a:endParaRPr lang="en-GB"/>
          </a:p>
        </p:txBody>
      </p:sp>
    </p:spTree>
    <p:extLst>
      <p:ext uri="{BB962C8B-B14F-4D97-AF65-F5344CB8AC3E}">
        <p14:creationId xmlns:p14="http://schemas.microsoft.com/office/powerpoint/2010/main" val="94912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BCC454-BF1F-0DBB-9558-1F98141CC9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E3F717-7C7D-71C1-E9F1-2FB09801DC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901E90-D9DD-9133-B1B4-581EE3BE9771}"/>
              </a:ext>
            </a:extLst>
          </p:cNvPr>
          <p:cNvSpPr>
            <a:spLocks noGrp="1"/>
          </p:cNvSpPr>
          <p:nvPr>
            <p:ph type="dt" sz="half" idx="10"/>
          </p:nvPr>
        </p:nvSpPr>
        <p:spPr/>
        <p:txBody>
          <a:bodyPr/>
          <a:lstStyle/>
          <a:p>
            <a:fld id="{B7C7CFDA-B89A-4E7F-B768-736CC7ED1599}" type="datetimeFigureOut">
              <a:rPr lang="en-GB" smtClean="0"/>
              <a:t>15/05/2023</a:t>
            </a:fld>
            <a:endParaRPr lang="en-GB"/>
          </a:p>
        </p:txBody>
      </p:sp>
      <p:sp>
        <p:nvSpPr>
          <p:cNvPr id="5" name="Footer Placeholder 4">
            <a:extLst>
              <a:ext uri="{FF2B5EF4-FFF2-40B4-BE49-F238E27FC236}">
                <a16:creationId xmlns:a16="http://schemas.microsoft.com/office/drawing/2014/main" id="{9D79BFD5-0EF9-457A-CFAC-6D9C93D840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D80509-895D-9EDD-19FE-74B62A2E0F44}"/>
              </a:ext>
            </a:extLst>
          </p:cNvPr>
          <p:cNvSpPr>
            <a:spLocks noGrp="1"/>
          </p:cNvSpPr>
          <p:nvPr>
            <p:ph type="sldNum" sz="quarter" idx="12"/>
          </p:nvPr>
        </p:nvSpPr>
        <p:spPr/>
        <p:txBody>
          <a:bodyPr/>
          <a:lstStyle/>
          <a:p>
            <a:fld id="{8EA52D75-4A11-4806-BB01-9AE8AC9EA663}" type="slidenum">
              <a:rPr lang="en-GB" smtClean="0"/>
              <a:t>‹#›</a:t>
            </a:fld>
            <a:endParaRPr lang="en-GB"/>
          </a:p>
        </p:txBody>
      </p:sp>
    </p:spTree>
    <p:extLst>
      <p:ext uri="{BB962C8B-B14F-4D97-AF65-F5344CB8AC3E}">
        <p14:creationId xmlns:p14="http://schemas.microsoft.com/office/powerpoint/2010/main" val="1873169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3D798E-3741-7C4B-BD7C-B8180DCB77D6}"/>
              </a:ext>
            </a:extLst>
          </p:cNvPr>
          <p:cNvSpPr/>
          <p:nvPr userDrawn="1"/>
        </p:nvSpPr>
        <p:spPr>
          <a:xfrm>
            <a:off x="0" y="0"/>
            <a:ext cx="6096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4">
            <a:extLst>
              <a:ext uri="{FF2B5EF4-FFF2-40B4-BE49-F238E27FC236}">
                <a16:creationId xmlns:a16="http://schemas.microsoft.com/office/drawing/2014/main" id="{75A1545F-9D0E-974C-8180-2EB261B0FE36}"/>
              </a:ext>
            </a:extLst>
          </p:cNvPr>
          <p:cNvSpPr/>
          <p:nvPr/>
        </p:nvSpPr>
        <p:spPr>
          <a:xfrm>
            <a:off x="0" y="0"/>
            <a:ext cx="6096000" cy="6858000"/>
          </a:xfrm>
          <a:custGeom>
            <a:avLst/>
            <a:gdLst/>
            <a:ahLst/>
            <a:cxnLst/>
            <a:rect l="l" t="t" r="r" b="b"/>
            <a:pathLst>
              <a:path w="6096000" h="6858000">
                <a:moveTo>
                  <a:pt x="6096000" y="0"/>
                </a:moveTo>
                <a:lnTo>
                  <a:pt x="0" y="0"/>
                </a:lnTo>
                <a:lnTo>
                  <a:pt x="0" y="6858000"/>
                </a:lnTo>
                <a:lnTo>
                  <a:pt x="6096000" y="6858000"/>
                </a:lnTo>
                <a:lnTo>
                  <a:pt x="6096000" y="0"/>
                </a:lnTo>
                <a:close/>
              </a:path>
            </a:pathLst>
          </a:custGeom>
          <a:solidFill>
            <a:srgbClr val="000000"/>
          </a:solidFill>
        </p:spPr>
        <p:txBody>
          <a:bodyPr wrap="square" lIns="0" tIns="0" rIns="0" bIns="0" rtlCol="0"/>
          <a:lstStyle/>
          <a:p>
            <a:endParaRPr dirty="0"/>
          </a:p>
        </p:txBody>
      </p:sp>
      <p:grpSp>
        <p:nvGrpSpPr>
          <p:cNvPr id="11" name="object 7">
            <a:extLst>
              <a:ext uri="{FF2B5EF4-FFF2-40B4-BE49-F238E27FC236}">
                <a16:creationId xmlns:a16="http://schemas.microsoft.com/office/drawing/2014/main" id="{2E0E17C1-D8AA-3449-944D-E3274FFFE7DE}"/>
              </a:ext>
            </a:extLst>
          </p:cNvPr>
          <p:cNvGrpSpPr/>
          <p:nvPr userDrawn="1"/>
        </p:nvGrpSpPr>
        <p:grpSpPr>
          <a:xfrm>
            <a:off x="894652" y="787396"/>
            <a:ext cx="1816735" cy="356235"/>
            <a:chOff x="894652" y="787396"/>
            <a:chExt cx="1816735" cy="356235"/>
          </a:xfrm>
        </p:grpSpPr>
        <p:pic>
          <p:nvPicPr>
            <p:cNvPr id="12" name="object 8">
              <a:extLst>
                <a:ext uri="{FF2B5EF4-FFF2-40B4-BE49-F238E27FC236}">
                  <a16:creationId xmlns:a16="http://schemas.microsoft.com/office/drawing/2014/main" id="{B66EFA49-CC17-A941-A04F-FE6AC4BF7F09}"/>
                </a:ext>
              </a:extLst>
            </p:cNvPr>
            <p:cNvPicPr/>
            <p:nvPr/>
          </p:nvPicPr>
          <p:blipFill>
            <a:blip r:embed="rId2" cstate="print"/>
            <a:stretch>
              <a:fillRect/>
            </a:stretch>
          </p:blipFill>
          <p:spPr>
            <a:xfrm>
              <a:off x="2615637" y="910607"/>
              <a:ext cx="95199" cy="96850"/>
            </a:xfrm>
            <a:prstGeom prst="rect">
              <a:avLst/>
            </a:prstGeom>
          </p:spPr>
        </p:pic>
        <p:pic>
          <p:nvPicPr>
            <p:cNvPr id="13" name="object 9">
              <a:extLst>
                <a:ext uri="{FF2B5EF4-FFF2-40B4-BE49-F238E27FC236}">
                  <a16:creationId xmlns:a16="http://schemas.microsoft.com/office/drawing/2014/main" id="{77D3B1DC-D646-4242-A537-4BDB9328D844}"/>
                </a:ext>
              </a:extLst>
            </p:cNvPr>
            <p:cNvPicPr/>
            <p:nvPr/>
          </p:nvPicPr>
          <p:blipFill>
            <a:blip r:embed="rId3" cstate="print"/>
            <a:stretch>
              <a:fillRect/>
            </a:stretch>
          </p:blipFill>
          <p:spPr>
            <a:xfrm>
              <a:off x="2615637" y="1046490"/>
              <a:ext cx="95199" cy="96850"/>
            </a:xfrm>
            <a:prstGeom prst="rect">
              <a:avLst/>
            </a:prstGeom>
          </p:spPr>
        </p:pic>
        <p:sp>
          <p:nvSpPr>
            <p:cNvPr id="14" name="object 10">
              <a:extLst>
                <a:ext uri="{FF2B5EF4-FFF2-40B4-BE49-F238E27FC236}">
                  <a16:creationId xmlns:a16="http://schemas.microsoft.com/office/drawing/2014/main" id="{7B31BDFD-1770-354B-8261-0977458A4F90}"/>
                </a:ext>
              </a:extLst>
            </p:cNvPr>
            <p:cNvSpPr/>
            <p:nvPr/>
          </p:nvSpPr>
          <p:spPr>
            <a:xfrm>
              <a:off x="894651" y="787399"/>
              <a:ext cx="1438275" cy="356235"/>
            </a:xfrm>
            <a:custGeom>
              <a:avLst/>
              <a:gdLst/>
              <a:ahLst/>
              <a:cxnLst/>
              <a:rect l="l" t="t" r="r" b="b"/>
              <a:pathLst>
                <a:path w="1438275" h="356234">
                  <a:moveTo>
                    <a:pt x="251904" y="253072"/>
                  </a:moveTo>
                  <a:lnTo>
                    <a:pt x="244411" y="211963"/>
                  </a:lnTo>
                  <a:lnTo>
                    <a:pt x="187693" y="162166"/>
                  </a:lnTo>
                  <a:lnTo>
                    <a:pt x="140550" y="146685"/>
                  </a:lnTo>
                  <a:lnTo>
                    <a:pt x="115595" y="140004"/>
                  </a:lnTo>
                  <a:lnTo>
                    <a:pt x="89674" y="130289"/>
                  </a:lnTo>
                  <a:lnTo>
                    <a:pt x="71285" y="116700"/>
                  </a:lnTo>
                  <a:lnTo>
                    <a:pt x="60337" y="99136"/>
                  </a:lnTo>
                  <a:lnTo>
                    <a:pt x="56718" y="77482"/>
                  </a:lnTo>
                  <a:lnTo>
                    <a:pt x="61645" y="55384"/>
                  </a:lnTo>
                  <a:lnTo>
                    <a:pt x="75653" y="38506"/>
                  </a:lnTo>
                  <a:lnTo>
                    <a:pt x="97586" y="27724"/>
                  </a:lnTo>
                  <a:lnTo>
                    <a:pt x="126288" y="23926"/>
                  </a:lnTo>
                  <a:lnTo>
                    <a:pt x="150164" y="25615"/>
                  </a:lnTo>
                  <a:lnTo>
                    <a:pt x="169570" y="32232"/>
                  </a:lnTo>
                  <a:lnTo>
                    <a:pt x="185775" y="46151"/>
                  </a:lnTo>
                  <a:lnTo>
                    <a:pt x="200063" y="69748"/>
                  </a:lnTo>
                  <a:lnTo>
                    <a:pt x="214236" y="99923"/>
                  </a:lnTo>
                  <a:lnTo>
                    <a:pt x="214947" y="100139"/>
                  </a:lnTo>
                  <a:lnTo>
                    <a:pt x="229387" y="100139"/>
                  </a:lnTo>
                  <a:lnTo>
                    <a:pt x="229844" y="99618"/>
                  </a:lnTo>
                  <a:lnTo>
                    <a:pt x="215620" y="14770"/>
                  </a:lnTo>
                  <a:lnTo>
                    <a:pt x="197319" y="8293"/>
                  </a:lnTo>
                  <a:lnTo>
                    <a:pt x="177330" y="3771"/>
                  </a:lnTo>
                  <a:lnTo>
                    <a:pt x="155486" y="965"/>
                  </a:lnTo>
                  <a:lnTo>
                    <a:pt x="132537" y="0"/>
                  </a:lnTo>
                  <a:lnTo>
                    <a:pt x="82969" y="6845"/>
                  </a:lnTo>
                  <a:lnTo>
                    <a:pt x="44234" y="25984"/>
                  </a:lnTo>
                  <a:lnTo>
                    <a:pt x="19024" y="55410"/>
                  </a:lnTo>
                  <a:lnTo>
                    <a:pt x="10033" y="93065"/>
                  </a:lnTo>
                  <a:lnTo>
                    <a:pt x="15925" y="127863"/>
                  </a:lnTo>
                  <a:lnTo>
                    <a:pt x="33261" y="156641"/>
                  </a:lnTo>
                  <a:lnTo>
                    <a:pt x="61480" y="178790"/>
                  </a:lnTo>
                  <a:lnTo>
                    <a:pt x="100025" y="193687"/>
                  </a:lnTo>
                  <a:lnTo>
                    <a:pt x="124523" y="199910"/>
                  </a:lnTo>
                  <a:lnTo>
                    <a:pt x="159258" y="211975"/>
                  </a:lnTo>
                  <a:lnTo>
                    <a:pt x="183908" y="227825"/>
                  </a:lnTo>
                  <a:lnTo>
                    <a:pt x="198589" y="247573"/>
                  </a:lnTo>
                  <a:lnTo>
                    <a:pt x="203454" y="271335"/>
                  </a:lnTo>
                  <a:lnTo>
                    <a:pt x="197421" y="296075"/>
                  </a:lnTo>
                  <a:lnTo>
                    <a:pt x="180530" y="315404"/>
                  </a:lnTo>
                  <a:lnTo>
                    <a:pt x="154597" y="327977"/>
                  </a:lnTo>
                  <a:lnTo>
                    <a:pt x="121386" y="332460"/>
                  </a:lnTo>
                  <a:lnTo>
                    <a:pt x="93357" y="330466"/>
                  </a:lnTo>
                  <a:lnTo>
                    <a:pt x="69837" y="322859"/>
                  </a:lnTo>
                  <a:lnTo>
                    <a:pt x="50304" y="307149"/>
                  </a:lnTo>
                  <a:lnTo>
                    <a:pt x="34277" y="280885"/>
                  </a:lnTo>
                  <a:lnTo>
                    <a:pt x="15646" y="239090"/>
                  </a:lnTo>
                  <a:lnTo>
                    <a:pt x="14935" y="238874"/>
                  </a:lnTo>
                  <a:lnTo>
                    <a:pt x="457" y="238874"/>
                  </a:lnTo>
                  <a:lnTo>
                    <a:pt x="0" y="239420"/>
                  </a:lnTo>
                  <a:lnTo>
                    <a:pt x="16446" y="333070"/>
                  </a:lnTo>
                  <a:lnTo>
                    <a:pt x="64871" y="350075"/>
                  </a:lnTo>
                  <a:lnTo>
                    <a:pt x="123177" y="355955"/>
                  </a:lnTo>
                  <a:lnTo>
                    <a:pt x="169405" y="348818"/>
                  </a:lnTo>
                  <a:lnTo>
                    <a:pt x="210756" y="328345"/>
                  </a:lnTo>
                  <a:lnTo>
                    <a:pt x="240487" y="295960"/>
                  </a:lnTo>
                  <a:lnTo>
                    <a:pt x="251904" y="253072"/>
                  </a:lnTo>
                  <a:close/>
                </a:path>
                <a:path w="1438275" h="356234">
                  <a:moveTo>
                    <a:pt x="748753" y="123875"/>
                  </a:moveTo>
                  <a:lnTo>
                    <a:pt x="748334" y="123456"/>
                  </a:lnTo>
                  <a:lnTo>
                    <a:pt x="660184" y="123456"/>
                  </a:lnTo>
                  <a:lnTo>
                    <a:pt x="659765" y="123875"/>
                  </a:lnTo>
                  <a:lnTo>
                    <a:pt x="659765" y="124396"/>
                  </a:lnTo>
                  <a:lnTo>
                    <a:pt x="659765" y="138709"/>
                  </a:lnTo>
                  <a:lnTo>
                    <a:pt x="660069" y="139103"/>
                  </a:lnTo>
                  <a:lnTo>
                    <a:pt x="683844" y="144487"/>
                  </a:lnTo>
                  <a:lnTo>
                    <a:pt x="688187" y="146443"/>
                  </a:lnTo>
                  <a:lnTo>
                    <a:pt x="690257" y="150558"/>
                  </a:lnTo>
                  <a:lnTo>
                    <a:pt x="689940" y="152768"/>
                  </a:lnTo>
                  <a:lnTo>
                    <a:pt x="630732" y="290169"/>
                  </a:lnTo>
                  <a:lnTo>
                    <a:pt x="572274" y="153111"/>
                  </a:lnTo>
                  <a:lnTo>
                    <a:pt x="572084" y="150939"/>
                  </a:lnTo>
                  <a:lnTo>
                    <a:pt x="574344" y="146646"/>
                  </a:lnTo>
                  <a:lnTo>
                    <a:pt x="578942" y="144589"/>
                  </a:lnTo>
                  <a:lnTo>
                    <a:pt x="603173" y="139103"/>
                  </a:lnTo>
                  <a:lnTo>
                    <a:pt x="603478" y="138709"/>
                  </a:lnTo>
                  <a:lnTo>
                    <a:pt x="603478" y="123875"/>
                  </a:lnTo>
                  <a:lnTo>
                    <a:pt x="603046" y="123456"/>
                  </a:lnTo>
                  <a:lnTo>
                    <a:pt x="487273" y="123456"/>
                  </a:lnTo>
                  <a:lnTo>
                    <a:pt x="486854" y="123875"/>
                  </a:lnTo>
                  <a:lnTo>
                    <a:pt x="486854" y="138696"/>
                  </a:lnTo>
                  <a:lnTo>
                    <a:pt x="487146" y="139077"/>
                  </a:lnTo>
                  <a:lnTo>
                    <a:pt x="501548" y="142443"/>
                  </a:lnTo>
                  <a:lnTo>
                    <a:pt x="510781" y="145135"/>
                  </a:lnTo>
                  <a:lnTo>
                    <a:pt x="516293" y="148234"/>
                  </a:lnTo>
                  <a:lnTo>
                    <a:pt x="519607" y="152209"/>
                  </a:lnTo>
                  <a:lnTo>
                    <a:pt x="522211" y="157505"/>
                  </a:lnTo>
                  <a:lnTo>
                    <a:pt x="608215" y="355511"/>
                  </a:lnTo>
                  <a:lnTo>
                    <a:pt x="626960" y="355511"/>
                  </a:lnTo>
                  <a:lnTo>
                    <a:pt x="713397" y="157518"/>
                  </a:lnTo>
                  <a:lnTo>
                    <a:pt x="748449" y="139077"/>
                  </a:lnTo>
                  <a:lnTo>
                    <a:pt x="748753" y="138696"/>
                  </a:lnTo>
                  <a:lnTo>
                    <a:pt x="748753" y="123875"/>
                  </a:lnTo>
                  <a:close/>
                </a:path>
                <a:path w="1438275" h="356234">
                  <a:moveTo>
                    <a:pt x="1259636" y="335356"/>
                  </a:moveTo>
                  <a:lnTo>
                    <a:pt x="1259332" y="334975"/>
                  </a:lnTo>
                  <a:lnTo>
                    <a:pt x="1244485" y="331622"/>
                  </a:lnTo>
                  <a:lnTo>
                    <a:pt x="1229106" y="328104"/>
                  </a:lnTo>
                  <a:lnTo>
                    <a:pt x="1227543" y="325767"/>
                  </a:lnTo>
                  <a:lnTo>
                    <a:pt x="1227543" y="205841"/>
                  </a:lnTo>
                  <a:lnTo>
                    <a:pt x="1223124" y="166446"/>
                  </a:lnTo>
                  <a:lnTo>
                    <a:pt x="1209789" y="138493"/>
                  </a:lnTo>
                  <a:lnTo>
                    <a:pt x="1187411" y="121843"/>
                  </a:lnTo>
                  <a:lnTo>
                    <a:pt x="1155865" y="116319"/>
                  </a:lnTo>
                  <a:lnTo>
                    <a:pt x="1131341" y="119468"/>
                  </a:lnTo>
                  <a:lnTo>
                    <a:pt x="1110945" y="128879"/>
                  </a:lnTo>
                  <a:lnTo>
                    <a:pt x="1094714" y="144513"/>
                  </a:lnTo>
                  <a:lnTo>
                    <a:pt x="1082700" y="166319"/>
                  </a:lnTo>
                  <a:lnTo>
                    <a:pt x="1082700" y="117856"/>
                  </a:lnTo>
                  <a:lnTo>
                    <a:pt x="1004303" y="128511"/>
                  </a:lnTo>
                  <a:lnTo>
                    <a:pt x="1003960" y="128917"/>
                  </a:lnTo>
                  <a:lnTo>
                    <a:pt x="1003960" y="143167"/>
                  </a:lnTo>
                  <a:lnTo>
                    <a:pt x="1004265" y="143535"/>
                  </a:lnTo>
                  <a:lnTo>
                    <a:pt x="1034745" y="150469"/>
                  </a:lnTo>
                  <a:lnTo>
                    <a:pt x="1036053" y="153339"/>
                  </a:lnTo>
                  <a:lnTo>
                    <a:pt x="1036053" y="325767"/>
                  </a:lnTo>
                  <a:lnTo>
                    <a:pt x="1034491" y="328104"/>
                  </a:lnTo>
                  <a:lnTo>
                    <a:pt x="1004265" y="334975"/>
                  </a:lnTo>
                  <a:lnTo>
                    <a:pt x="1003960" y="335356"/>
                  </a:lnTo>
                  <a:lnTo>
                    <a:pt x="1003960" y="350177"/>
                  </a:lnTo>
                  <a:lnTo>
                    <a:pt x="1004379" y="350596"/>
                  </a:lnTo>
                  <a:lnTo>
                    <a:pt x="1114374" y="350596"/>
                  </a:lnTo>
                  <a:lnTo>
                    <a:pt x="1114793" y="350177"/>
                  </a:lnTo>
                  <a:lnTo>
                    <a:pt x="1114793" y="335356"/>
                  </a:lnTo>
                  <a:lnTo>
                    <a:pt x="1114475" y="334975"/>
                  </a:lnTo>
                  <a:lnTo>
                    <a:pt x="1084262" y="328104"/>
                  </a:lnTo>
                  <a:lnTo>
                    <a:pt x="1082700" y="325767"/>
                  </a:lnTo>
                  <a:lnTo>
                    <a:pt x="1082700" y="218757"/>
                  </a:lnTo>
                  <a:lnTo>
                    <a:pt x="1089075" y="179666"/>
                  </a:lnTo>
                  <a:lnTo>
                    <a:pt x="1104023" y="158242"/>
                  </a:lnTo>
                  <a:lnTo>
                    <a:pt x="1121257" y="149237"/>
                  </a:lnTo>
                  <a:lnTo>
                    <a:pt x="1134478" y="147396"/>
                  </a:lnTo>
                  <a:lnTo>
                    <a:pt x="1155433" y="151218"/>
                  </a:lnTo>
                  <a:lnTo>
                    <a:pt x="1169708" y="163233"/>
                  </a:lnTo>
                  <a:lnTo>
                    <a:pt x="1177861" y="184289"/>
                  </a:lnTo>
                  <a:lnTo>
                    <a:pt x="1180452" y="215201"/>
                  </a:lnTo>
                  <a:lnTo>
                    <a:pt x="1180452" y="325767"/>
                  </a:lnTo>
                  <a:lnTo>
                    <a:pt x="1178877" y="328104"/>
                  </a:lnTo>
                  <a:lnTo>
                    <a:pt x="1148651" y="334975"/>
                  </a:lnTo>
                  <a:lnTo>
                    <a:pt x="1148359" y="335356"/>
                  </a:lnTo>
                  <a:lnTo>
                    <a:pt x="1148359" y="350177"/>
                  </a:lnTo>
                  <a:lnTo>
                    <a:pt x="1148778" y="350596"/>
                  </a:lnTo>
                  <a:lnTo>
                    <a:pt x="1259217" y="350596"/>
                  </a:lnTo>
                  <a:lnTo>
                    <a:pt x="1259636" y="350177"/>
                  </a:lnTo>
                  <a:lnTo>
                    <a:pt x="1259636" y="335356"/>
                  </a:lnTo>
                  <a:close/>
                </a:path>
                <a:path w="1438275" h="356234">
                  <a:moveTo>
                    <a:pt x="1437932" y="310769"/>
                  </a:moveTo>
                  <a:lnTo>
                    <a:pt x="1437805" y="310235"/>
                  </a:lnTo>
                  <a:lnTo>
                    <a:pt x="1424533" y="301561"/>
                  </a:lnTo>
                  <a:lnTo>
                    <a:pt x="1424101" y="301269"/>
                  </a:lnTo>
                  <a:lnTo>
                    <a:pt x="1423504" y="301396"/>
                  </a:lnTo>
                  <a:lnTo>
                    <a:pt x="1420571" y="306095"/>
                  </a:lnTo>
                  <a:lnTo>
                    <a:pt x="1418742" y="308483"/>
                  </a:lnTo>
                  <a:lnTo>
                    <a:pt x="1410601" y="317246"/>
                  </a:lnTo>
                  <a:lnTo>
                    <a:pt x="1401419" y="323646"/>
                  </a:lnTo>
                  <a:lnTo>
                    <a:pt x="1391361" y="327571"/>
                  </a:lnTo>
                  <a:lnTo>
                    <a:pt x="1380578" y="328904"/>
                  </a:lnTo>
                  <a:lnTo>
                    <a:pt x="1366177" y="326402"/>
                  </a:lnTo>
                  <a:lnTo>
                    <a:pt x="1355521" y="319100"/>
                  </a:lnTo>
                  <a:lnTo>
                    <a:pt x="1348917" y="307314"/>
                  </a:lnTo>
                  <a:lnTo>
                    <a:pt x="1346644" y="291388"/>
                  </a:lnTo>
                  <a:lnTo>
                    <a:pt x="1346644" y="150939"/>
                  </a:lnTo>
                  <a:lnTo>
                    <a:pt x="1425994" y="150939"/>
                  </a:lnTo>
                  <a:lnTo>
                    <a:pt x="1426413" y="150520"/>
                  </a:lnTo>
                  <a:lnTo>
                    <a:pt x="1426413" y="123875"/>
                  </a:lnTo>
                  <a:lnTo>
                    <a:pt x="1425994" y="123456"/>
                  </a:lnTo>
                  <a:lnTo>
                    <a:pt x="1346644" y="123456"/>
                  </a:lnTo>
                  <a:lnTo>
                    <a:pt x="1346644" y="61480"/>
                  </a:lnTo>
                  <a:lnTo>
                    <a:pt x="1346212" y="61061"/>
                  </a:lnTo>
                  <a:lnTo>
                    <a:pt x="1329677" y="61061"/>
                  </a:lnTo>
                  <a:lnTo>
                    <a:pt x="1329423" y="62471"/>
                  </a:lnTo>
                  <a:lnTo>
                    <a:pt x="1320571" y="92671"/>
                  </a:lnTo>
                  <a:lnTo>
                    <a:pt x="1306347" y="114477"/>
                  </a:lnTo>
                  <a:lnTo>
                    <a:pt x="1286446" y="128193"/>
                  </a:lnTo>
                  <a:lnTo>
                    <a:pt x="1260576" y="134150"/>
                  </a:lnTo>
                  <a:lnTo>
                    <a:pt x="1258989" y="134264"/>
                  </a:lnTo>
                  <a:lnTo>
                    <a:pt x="1258989" y="150520"/>
                  </a:lnTo>
                  <a:lnTo>
                    <a:pt x="1259420" y="150939"/>
                  </a:lnTo>
                  <a:lnTo>
                    <a:pt x="1299997" y="150939"/>
                  </a:lnTo>
                  <a:lnTo>
                    <a:pt x="1299997" y="295414"/>
                  </a:lnTo>
                  <a:lnTo>
                    <a:pt x="1304277" y="320865"/>
                  </a:lnTo>
                  <a:lnTo>
                    <a:pt x="1316634" y="339902"/>
                  </a:lnTo>
                  <a:lnTo>
                    <a:pt x="1336370" y="351828"/>
                  </a:lnTo>
                  <a:lnTo>
                    <a:pt x="1362748" y="355955"/>
                  </a:lnTo>
                  <a:lnTo>
                    <a:pt x="1383995" y="353428"/>
                  </a:lnTo>
                  <a:lnTo>
                    <a:pt x="1403235" y="346062"/>
                  </a:lnTo>
                  <a:lnTo>
                    <a:pt x="1419948" y="334137"/>
                  </a:lnTo>
                  <a:lnTo>
                    <a:pt x="1433626" y="317982"/>
                  </a:lnTo>
                  <a:lnTo>
                    <a:pt x="1437932" y="310769"/>
                  </a:lnTo>
                  <a:close/>
                </a:path>
              </a:pathLst>
            </a:custGeom>
            <a:solidFill>
              <a:srgbClr val="FFFFFF"/>
            </a:solidFill>
          </p:spPr>
          <p:txBody>
            <a:bodyPr wrap="square" lIns="0" tIns="0" rIns="0" bIns="0" rtlCol="0"/>
            <a:lstStyle/>
            <a:p>
              <a:endParaRPr dirty="0"/>
            </a:p>
          </p:txBody>
        </p:sp>
        <p:pic>
          <p:nvPicPr>
            <p:cNvPr id="15" name="object 11">
              <a:extLst>
                <a:ext uri="{FF2B5EF4-FFF2-40B4-BE49-F238E27FC236}">
                  <a16:creationId xmlns:a16="http://schemas.microsoft.com/office/drawing/2014/main" id="{11765277-2F71-A946-9E72-44F296459C45}"/>
                </a:ext>
              </a:extLst>
            </p:cNvPr>
            <p:cNvPicPr/>
            <p:nvPr/>
          </p:nvPicPr>
          <p:blipFill>
            <a:blip r:embed="rId4" cstate="print"/>
            <a:stretch>
              <a:fillRect/>
            </a:stretch>
          </p:blipFill>
          <p:spPr>
            <a:xfrm>
              <a:off x="2353369" y="903719"/>
              <a:ext cx="236816" cy="239623"/>
            </a:xfrm>
            <a:prstGeom prst="rect">
              <a:avLst/>
            </a:prstGeom>
          </p:spPr>
        </p:pic>
        <p:pic>
          <p:nvPicPr>
            <p:cNvPr id="16" name="object 12">
              <a:extLst>
                <a:ext uri="{FF2B5EF4-FFF2-40B4-BE49-F238E27FC236}">
                  <a16:creationId xmlns:a16="http://schemas.microsoft.com/office/drawing/2014/main" id="{198C02BE-CAA4-D349-955C-32CAD5A467C7}"/>
                </a:ext>
              </a:extLst>
            </p:cNvPr>
            <p:cNvPicPr/>
            <p:nvPr/>
          </p:nvPicPr>
          <p:blipFill>
            <a:blip r:embed="rId5" cstate="print"/>
            <a:stretch>
              <a:fillRect/>
            </a:stretch>
          </p:blipFill>
          <p:spPr>
            <a:xfrm>
              <a:off x="1648461" y="903719"/>
              <a:ext cx="236816" cy="239623"/>
            </a:xfrm>
            <a:prstGeom prst="rect">
              <a:avLst/>
            </a:prstGeom>
          </p:spPr>
        </p:pic>
        <p:pic>
          <p:nvPicPr>
            <p:cNvPr id="17" name="object 13">
              <a:extLst>
                <a:ext uri="{FF2B5EF4-FFF2-40B4-BE49-F238E27FC236}">
                  <a16:creationId xmlns:a16="http://schemas.microsoft.com/office/drawing/2014/main" id="{593571F0-D21B-074F-BF95-BF3CAB928EE2}"/>
                </a:ext>
              </a:extLst>
            </p:cNvPr>
            <p:cNvPicPr/>
            <p:nvPr/>
          </p:nvPicPr>
          <p:blipFill>
            <a:blip r:embed="rId6" cstate="print"/>
            <a:stretch>
              <a:fillRect/>
            </a:stretch>
          </p:blipFill>
          <p:spPr>
            <a:xfrm>
              <a:off x="1169525" y="903719"/>
              <a:ext cx="236816" cy="239623"/>
            </a:xfrm>
            <a:prstGeom prst="rect">
              <a:avLst/>
            </a:prstGeom>
          </p:spPr>
        </p:pic>
      </p:grpSp>
      <p:sp>
        <p:nvSpPr>
          <p:cNvPr id="18" name="object 14">
            <a:extLst>
              <a:ext uri="{FF2B5EF4-FFF2-40B4-BE49-F238E27FC236}">
                <a16:creationId xmlns:a16="http://schemas.microsoft.com/office/drawing/2014/main" id="{DF639836-5A5F-3648-85E8-7093516739FC}"/>
              </a:ext>
            </a:extLst>
          </p:cNvPr>
          <p:cNvSpPr txBox="1"/>
          <p:nvPr userDrawn="1"/>
        </p:nvSpPr>
        <p:spPr>
          <a:xfrm>
            <a:off x="882039" y="5963822"/>
            <a:ext cx="1208405" cy="254000"/>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FFFFFF"/>
                </a:solidFill>
                <a:latin typeface="SangBleuVersailles-Medium"/>
                <a:cs typeface="SangBleuVersailles-Medium"/>
              </a:rPr>
              <a:t>savanta.com</a:t>
            </a:r>
            <a:endParaRPr sz="1500" dirty="0">
              <a:latin typeface="SangBleuVersailles-Medium"/>
              <a:cs typeface="SangBleuVersailles-Medium"/>
            </a:endParaRPr>
          </a:p>
        </p:txBody>
      </p:sp>
      <p:sp>
        <p:nvSpPr>
          <p:cNvPr id="21" name="object 15">
            <a:extLst>
              <a:ext uri="{FF2B5EF4-FFF2-40B4-BE49-F238E27FC236}">
                <a16:creationId xmlns:a16="http://schemas.microsoft.com/office/drawing/2014/main" id="{05A6A83A-450C-4540-9B79-8170C3EE4399}"/>
              </a:ext>
            </a:extLst>
          </p:cNvPr>
          <p:cNvSpPr txBox="1"/>
          <p:nvPr userDrawn="1"/>
        </p:nvSpPr>
        <p:spPr>
          <a:xfrm>
            <a:off x="9267658" y="5978109"/>
            <a:ext cx="2103120" cy="254000"/>
          </a:xfrm>
          <a:prstGeom prst="rect">
            <a:avLst/>
          </a:prstGeom>
        </p:spPr>
        <p:txBody>
          <a:bodyPr vert="horz" wrap="square" lIns="0" tIns="12700" rIns="0" bIns="0" rtlCol="0">
            <a:spAutoFit/>
          </a:bodyPr>
          <a:lstStyle/>
          <a:p>
            <a:pPr marL="12700">
              <a:lnSpc>
                <a:spcPct val="100000"/>
              </a:lnSpc>
              <a:spcBef>
                <a:spcPts val="100"/>
              </a:spcBef>
            </a:pPr>
            <a:r>
              <a:rPr sz="1500" spc="-15" dirty="0">
                <a:latin typeface="SangBleuVersailles-Medium"/>
                <a:cs typeface="SangBleuVersailles-Medium"/>
              </a:rPr>
              <a:t>make</a:t>
            </a:r>
            <a:r>
              <a:rPr sz="1500" spc="-30" dirty="0">
                <a:latin typeface="SangBleuVersailles-Medium"/>
                <a:cs typeface="SangBleuVersailles-Medium"/>
              </a:rPr>
              <a:t> </a:t>
            </a:r>
            <a:r>
              <a:rPr sz="1500" spc="-5" dirty="0">
                <a:latin typeface="SangBleuVersailles-Medium"/>
                <a:cs typeface="SangBleuVersailles-Medium"/>
              </a:rPr>
              <a:t>better</a:t>
            </a:r>
            <a:r>
              <a:rPr sz="1500" spc="-70" dirty="0">
                <a:latin typeface="SangBleuVersailles-Medium"/>
                <a:cs typeface="SangBleuVersailles-Medium"/>
              </a:rPr>
              <a:t> </a:t>
            </a:r>
            <a:r>
              <a:rPr sz="1500" dirty="0">
                <a:latin typeface="SangBleuVersailles-Medium"/>
                <a:cs typeface="SangBleuVersailles-Medium"/>
              </a:rPr>
              <a:t>decisions</a:t>
            </a:r>
          </a:p>
        </p:txBody>
      </p:sp>
      <p:sp>
        <p:nvSpPr>
          <p:cNvPr id="22" name="Picture Placeholder 2">
            <a:extLst>
              <a:ext uri="{FF2B5EF4-FFF2-40B4-BE49-F238E27FC236}">
                <a16:creationId xmlns:a16="http://schemas.microsoft.com/office/drawing/2014/main" id="{112B328E-E620-994F-AD6E-3A4380328FA7}"/>
              </a:ext>
            </a:extLst>
          </p:cNvPr>
          <p:cNvSpPr>
            <a:spLocks noGrp="1"/>
          </p:cNvSpPr>
          <p:nvPr>
            <p:ph type="pic" sz="quarter" idx="10"/>
          </p:nvPr>
        </p:nvSpPr>
        <p:spPr>
          <a:xfrm>
            <a:off x="6096000" y="0"/>
            <a:ext cx="6096000" cy="6858000"/>
          </a:xfrm>
          <a:prstGeom prst="rect">
            <a:avLst/>
          </a:prstGeom>
          <a:solidFill>
            <a:schemeClr val="bg1">
              <a:lumMod val="95000"/>
            </a:schemeClr>
          </a:solidFill>
        </p:spPr>
        <p:txBody>
          <a:bodyPr/>
          <a:lstStyle/>
          <a:p>
            <a:r>
              <a:rPr lang="en-US"/>
              <a:t>Click icon to add picture</a:t>
            </a:r>
            <a:endParaRPr lang="en-US" dirty="0"/>
          </a:p>
        </p:txBody>
      </p:sp>
      <p:sp>
        <p:nvSpPr>
          <p:cNvPr id="24" name="Text Placeholder 11">
            <a:extLst>
              <a:ext uri="{FF2B5EF4-FFF2-40B4-BE49-F238E27FC236}">
                <a16:creationId xmlns:a16="http://schemas.microsoft.com/office/drawing/2014/main" id="{5D601748-323F-754C-815A-BCD42580509B}"/>
              </a:ext>
            </a:extLst>
          </p:cNvPr>
          <p:cNvSpPr>
            <a:spLocks noGrp="1"/>
          </p:cNvSpPr>
          <p:nvPr>
            <p:ph type="body" sz="quarter" idx="12" hasCustomPrompt="1"/>
          </p:nvPr>
        </p:nvSpPr>
        <p:spPr>
          <a:xfrm>
            <a:off x="882650" y="2289558"/>
            <a:ext cx="4146550" cy="858814"/>
          </a:xfrm>
          <a:prstGeom prst="rect">
            <a:avLst/>
          </a:prstGeom>
        </p:spPr>
        <p:txBody>
          <a:bodyPr anchor="ctr" anchorCtr="0"/>
          <a:lstStyle>
            <a:lvl1pPr>
              <a:defRPr sz="3600" b="0" i="0">
                <a:solidFill>
                  <a:schemeClr val="bg1"/>
                </a:solidFill>
                <a:latin typeface="Georgia" panose="02040502050405020303" pitchFamily="18" charset="0"/>
              </a:defRPr>
            </a:lvl1pPr>
          </a:lstStyle>
          <a:p>
            <a:pPr lvl="0"/>
            <a:r>
              <a:rPr lang="en-GB" dirty="0"/>
              <a:t>Insert Title</a:t>
            </a:r>
            <a:endParaRPr lang="en-US" dirty="0"/>
          </a:p>
        </p:txBody>
      </p:sp>
      <p:sp>
        <p:nvSpPr>
          <p:cNvPr id="7" name="Text Placeholder 6">
            <a:extLst>
              <a:ext uri="{FF2B5EF4-FFF2-40B4-BE49-F238E27FC236}">
                <a16:creationId xmlns:a16="http://schemas.microsoft.com/office/drawing/2014/main" id="{D5DFC16B-E280-AE48-B900-41952CB7CDE5}"/>
              </a:ext>
            </a:extLst>
          </p:cNvPr>
          <p:cNvSpPr>
            <a:spLocks noGrp="1"/>
          </p:cNvSpPr>
          <p:nvPr>
            <p:ph type="body" sz="quarter" idx="13" hasCustomPrompt="1"/>
          </p:nvPr>
        </p:nvSpPr>
        <p:spPr>
          <a:xfrm>
            <a:off x="882650" y="3429000"/>
            <a:ext cx="4146550" cy="1828800"/>
          </a:xfrm>
        </p:spPr>
        <p:txBody>
          <a:bodyPr>
            <a:normAutofit/>
          </a:bodyPr>
          <a:lstStyle>
            <a:lvl1pPr>
              <a:defRPr sz="1800">
                <a:solidFill>
                  <a:schemeClr val="tx2"/>
                </a:solidFill>
                <a:latin typeface="Georgia" panose="02040502050405020303" pitchFamily="18" charset="0"/>
              </a:defRPr>
            </a:lvl1pPr>
          </a:lstStyle>
          <a:p>
            <a:pPr lvl="0"/>
            <a:r>
              <a:rPr lang="en-GB" dirty="0"/>
              <a:t>Insert Sub Title</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mp; Su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3D798E-3741-7C4B-BD7C-B8180DCB77D6}"/>
              </a:ext>
            </a:extLst>
          </p:cNvPr>
          <p:cNvSpPr/>
          <p:nvPr userDrawn="1"/>
        </p:nvSpPr>
        <p:spPr>
          <a:xfrm>
            <a:off x="0" y="0"/>
            <a:ext cx="6096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ject 4">
            <a:extLst>
              <a:ext uri="{FF2B5EF4-FFF2-40B4-BE49-F238E27FC236}">
                <a16:creationId xmlns:a16="http://schemas.microsoft.com/office/drawing/2014/main" id="{75A1545F-9D0E-974C-8180-2EB261B0FE36}"/>
              </a:ext>
            </a:extLst>
          </p:cNvPr>
          <p:cNvSpPr/>
          <p:nvPr/>
        </p:nvSpPr>
        <p:spPr>
          <a:xfrm>
            <a:off x="0" y="0"/>
            <a:ext cx="6096000" cy="6858000"/>
          </a:xfrm>
          <a:custGeom>
            <a:avLst/>
            <a:gdLst/>
            <a:ahLst/>
            <a:cxnLst/>
            <a:rect l="l" t="t" r="r" b="b"/>
            <a:pathLst>
              <a:path w="6096000" h="6858000">
                <a:moveTo>
                  <a:pt x="6096000" y="0"/>
                </a:moveTo>
                <a:lnTo>
                  <a:pt x="0" y="0"/>
                </a:lnTo>
                <a:lnTo>
                  <a:pt x="0" y="6858000"/>
                </a:lnTo>
                <a:lnTo>
                  <a:pt x="6096000" y="6858000"/>
                </a:lnTo>
                <a:lnTo>
                  <a:pt x="6096000" y="0"/>
                </a:lnTo>
                <a:close/>
              </a:path>
            </a:pathLst>
          </a:custGeom>
          <a:solidFill>
            <a:srgbClr val="000000"/>
          </a:solidFill>
        </p:spPr>
        <p:txBody>
          <a:bodyPr wrap="square" lIns="0" tIns="0" rIns="0" bIns="0" rtlCol="0"/>
          <a:lstStyle/>
          <a:p>
            <a:endParaRPr dirty="0"/>
          </a:p>
        </p:txBody>
      </p:sp>
      <p:grpSp>
        <p:nvGrpSpPr>
          <p:cNvPr id="11" name="object 7">
            <a:extLst>
              <a:ext uri="{FF2B5EF4-FFF2-40B4-BE49-F238E27FC236}">
                <a16:creationId xmlns:a16="http://schemas.microsoft.com/office/drawing/2014/main" id="{2E0E17C1-D8AA-3449-944D-E3274FFFE7DE}"/>
              </a:ext>
            </a:extLst>
          </p:cNvPr>
          <p:cNvGrpSpPr/>
          <p:nvPr userDrawn="1"/>
        </p:nvGrpSpPr>
        <p:grpSpPr>
          <a:xfrm>
            <a:off x="894652" y="787396"/>
            <a:ext cx="1816735" cy="356235"/>
            <a:chOff x="894652" y="787396"/>
            <a:chExt cx="1816735" cy="356235"/>
          </a:xfrm>
        </p:grpSpPr>
        <p:pic>
          <p:nvPicPr>
            <p:cNvPr id="12" name="object 8">
              <a:extLst>
                <a:ext uri="{FF2B5EF4-FFF2-40B4-BE49-F238E27FC236}">
                  <a16:creationId xmlns:a16="http://schemas.microsoft.com/office/drawing/2014/main" id="{B66EFA49-CC17-A941-A04F-FE6AC4BF7F09}"/>
                </a:ext>
              </a:extLst>
            </p:cNvPr>
            <p:cNvPicPr/>
            <p:nvPr/>
          </p:nvPicPr>
          <p:blipFill>
            <a:blip r:embed="rId2" cstate="print"/>
            <a:stretch>
              <a:fillRect/>
            </a:stretch>
          </p:blipFill>
          <p:spPr>
            <a:xfrm>
              <a:off x="2615637" y="910607"/>
              <a:ext cx="95199" cy="96850"/>
            </a:xfrm>
            <a:prstGeom prst="rect">
              <a:avLst/>
            </a:prstGeom>
          </p:spPr>
        </p:pic>
        <p:pic>
          <p:nvPicPr>
            <p:cNvPr id="13" name="object 9">
              <a:extLst>
                <a:ext uri="{FF2B5EF4-FFF2-40B4-BE49-F238E27FC236}">
                  <a16:creationId xmlns:a16="http://schemas.microsoft.com/office/drawing/2014/main" id="{77D3B1DC-D646-4242-A537-4BDB9328D844}"/>
                </a:ext>
              </a:extLst>
            </p:cNvPr>
            <p:cNvPicPr/>
            <p:nvPr/>
          </p:nvPicPr>
          <p:blipFill>
            <a:blip r:embed="rId3" cstate="print"/>
            <a:stretch>
              <a:fillRect/>
            </a:stretch>
          </p:blipFill>
          <p:spPr>
            <a:xfrm>
              <a:off x="2615637" y="1046490"/>
              <a:ext cx="95199" cy="96850"/>
            </a:xfrm>
            <a:prstGeom prst="rect">
              <a:avLst/>
            </a:prstGeom>
          </p:spPr>
        </p:pic>
        <p:sp>
          <p:nvSpPr>
            <p:cNvPr id="14" name="object 10">
              <a:extLst>
                <a:ext uri="{FF2B5EF4-FFF2-40B4-BE49-F238E27FC236}">
                  <a16:creationId xmlns:a16="http://schemas.microsoft.com/office/drawing/2014/main" id="{7B31BDFD-1770-354B-8261-0977458A4F90}"/>
                </a:ext>
              </a:extLst>
            </p:cNvPr>
            <p:cNvSpPr/>
            <p:nvPr/>
          </p:nvSpPr>
          <p:spPr>
            <a:xfrm>
              <a:off x="894651" y="787399"/>
              <a:ext cx="1438275" cy="356235"/>
            </a:xfrm>
            <a:custGeom>
              <a:avLst/>
              <a:gdLst/>
              <a:ahLst/>
              <a:cxnLst/>
              <a:rect l="l" t="t" r="r" b="b"/>
              <a:pathLst>
                <a:path w="1438275" h="356234">
                  <a:moveTo>
                    <a:pt x="251904" y="253072"/>
                  </a:moveTo>
                  <a:lnTo>
                    <a:pt x="244411" y="211963"/>
                  </a:lnTo>
                  <a:lnTo>
                    <a:pt x="187693" y="162166"/>
                  </a:lnTo>
                  <a:lnTo>
                    <a:pt x="140550" y="146685"/>
                  </a:lnTo>
                  <a:lnTo>
                    <a:pt x="115595" y="140004"/>
                  </a:lnTo>
                  <a:lnTo>
                    <a:pt x="89674" y="130289"/>
                  </a:lnTo>
                  <a:lnTo>
                    <a:pt x="71285" y="116700"/>
                  </a:lnTo>
                  <a:lnTo>
                    <a:pt x="60337" y="99136"/>
                  </a:lnTo>
                  <a:lnTo>
                    <a:pt x="56718" y="77482"/>
                  </a:lnTo>
                  <a:lnTo>
                    <a:pt x="61645" y="55384"/>
                  </a:lnTo>
                  <a:lnTo>
                    <a:pt x="75653" y="38506"/>
                  </a:lnTo>
                  <a:lnTo>
                    <a:pt x="97586" y="27724"/>
                  </a:lnTo>
                  <a:lnTo>
                    <a:pt x="126288" y="23926"/>
                  </a:lnTo>
                  <a:lnTo>
                    <a:pt x="150164" y="25615"/>
                  </a:lnTo>
                  <a:lnTo>
                    <a:pt x="169570" y="32232"/>
                  </a:lnTo>
                  <a:lnTo>
                    <a:pt x="185775" y="46151"/>
                  </a:lnTo>
                  <a:lnTo>
                    <a:pt x="200063" y="69748"/>
                  </a:lnTo>
                  <a:lnTo>
                    <a:pt x="214236" y="99923"/>
                  </a:lnTo>
                  <a:lnTo>
                    <a:pt x="214947" y="100139"/>
                  </a:lnTo>
                  <a:lnTo>
                    <a:pt x="229387" y="100139"/>
                  </a:lnTo>
                  <a:lnTo>
                    <a:pt x="229844" y="99618"/>
                  </a:lnTo>
                  <a:lnTo>
                    <a:pt x="215620" y="14770"/>
                  </a:lnTo>
                  <a:lnTo>
                    <a:pt x="197319" y="8293"/>
                  </a:lnTo>
                  <a:lnTo>
                    <a:pt x="177330" y="3771"/>
                  </a:lnTo>
                  <a:lnTo>
                    <a:pt x="155486" y="965"/>
                  </a:lnTo>
                  <a:lnTo>
                    <a:pt x="132537" y="0"/>
                  </a:lnTo>
                  <a:lnTo>
                    <a:pt x="82969" y="6845"/>
                  </a:lnTo>
                  <a:lnTo>
                    <a:pt x="44234" y="25984"/>
                  </a:lnTo>
                  <a:lnTo>
                    <a:pt x="19024" y="55410"/>
                  </a:lnTo>
                  <a:lnTo>
                    <a:pt x="10033" y="93065"/>
                  </a:lnTo>
                  <a:lnTo>
                    <a:pt x="15925" y="127863"/>
                  </a:lnTo>
                  <a:lnTo>
                    <a:pt x="33261" y="156641"/>
                  </a:lnTo>
                  <a:lnTo>
                    <a:pt x="61480" y="178790"/>
                  </a:lnTo>
                  <a:lnTo>
                    <a:pt x="100025" y="193687"/>
                  </a:lnTo>
                  <a:lnTo>
                    <a:pt x="124523" y="199910"/>
                  </a:lnTo>
                  <a:lnTo>
                    <a:pt x="159258" y="211975"/>
                  </a:lnTo>
                  <a:lnTo>
                    <a:pt x="183908" y="227825"/>
                  </a:lnTo>
                  <a:lnTo>
                    <a:pt x="198589" y="247573"/>
                  </a:lnTo>
                  <a:lnTo>
                    <a:pt x="203454" y="271335"/>
                  </a:lnTo>
                  <a:lnTo>
                    <a:pt x="197421" y="296075"/>
                  </a:lnTo>
                  <a:lnTo>
                    <a:pt x="180530" y="315404"/>
                  </a:lnTo>
                  <a:lnTo>
                    <a:pt x="154597" y="327977"/>
                  </a:lnTo>
                  <a:lnTo>
                    <a:pt x="121386" y="332460"/>
                  </a:lnTo>
                  <a:lnTo>
                    <a:pt x="93357" y="330466"/>
                  </a:lnTo>
                  <a:lnTo>
                    <a:pt x="69837" y="322859"/>
                  </a:lnTo>
                  <a:lnTo>
                    <a:pt x="50304" y="307149"/>
                  </a:lnTo>
                  <a:lnTo>
                    <a:pt x="34277" y="280885"/>
                  </a:lnTo>
                  <a:lnTo>
                    <a:pt x="15646" y="239090"/>
                  </a:lnTo>
                  <a:lnTo>
                    <a:pt x="14935" y="238874"/>
                  </a:lnTo>
                  <a:lnTo>
                    <a:pt x="457" y="238874"/>
                  </a:lnTo>
                  <a:lnTo>
                    <a:pt x="0" y="239420"/>
                  </a:lnTo>
                  <a:lnTo>
                    <a:pt x="16446" y="333070"/>
                  </a:lnTo>
                  <a:lnTo>
                    <a:pt x="64871" y="350075"/>
                  </a:lnTo>
                  <a:lnTo>
                    <a:pt x="123177" y="355955"/>
                  </a:lnTo>
                  <a:lnTo>
                    <a:pt x="169405" y="348818"/>
                  </a:lnTo>
                  <a:lnTo>
                    <a:pt x="210756" y="328345"/>
                  </a:lnTo>
                  <a:lnTo>
                    <a:pt x="240487" y="295960"/>
                  </a:lnTo>
                  <a:lnTo>
                    <a:pt x="251904" y="253072"/>
                  </a:lnTo>
                  <a:close/>
                </a:path>
                <a:path w="1438275" h="356234">
                  <a:moveTo>
                    <a:pt x="748753" y="123875"/>
                  </a:moveTo>
                  <a:lnTo>
                    <a:pt x="748334" y="123456"/>
                  </a:lnTo>
                  <a:lnTo>
                    <a:pt x="660184" y="123456"/>
                  </a:lnTo>
                  <a:lnTo>
                    <a:pt x="659765" y="123875"/>
                  </a:lnTo>
                  <a:lnTo>
                    <a:pt x="659765" y="124396"/>
                  </a:lnTo>
                  <a:lnTo>
                    <a:pt x="659765" y="138709"/>
                  </a:lnTo>
                  <a:lnTo>
                    <a:pt x="660069" y="139103"/>
                  </a:lnTo>
                  <a:lnTo>
                    <a:pt x="683844" y="144487"/>
                  </a:lnTo>
                  <a:lnTo>
                    <a:pt x="688187" y="146443"/>
                  </a:lnTo>
                  <a:lnTo>
                    <a:pt x="690257" y="150558"/>
                  </a:lnTo>
                  <a:lnTo>
                    <a:pt x="689940" y="152768"/>
                  </a:lnTo>
                  <a:lnTo>
                    <a:pt x="630732" y="290169"/>
                  </a:lnTo>
                  <a:lnTo>
                    <a:pt x="572274" y="153111"/>
                  </a:lnTo>
                  <a:lnTo>
                    <a:pt x="572084" y="150939"/>
                  </a:lnTo>
                  <a:lnTo>
                    <a:pt x="574344" y="146646"/>
                  </a:lnTo>
                  <a:lnTo>
                    <a:pt x="578942" y="144589"/>
                  </a:lnTo>
                  <a:lnTo>
                    <a:pt x="603173" y="139103"/>
                  </a:lnTo>
                  <a:lnTo>
                    <a:pt x="603478" y="138709"/>
                  </a:lnTo>
                  <a:lnTo>
                    <a:pt x="603478" y="123875"/>
                  </a:lnTo>
                  <a:lnTo>
                    <a:pt x="603046" y="123456"/>
                  </a:lnTo>
                  <a:lnTo>
                    <a:pt x="487273" y="123456"/>
                  </a:lnTo>
                  <a:lnTo>
                    <a:pt x="486854" y="123875"/>
                  </a:lnTo>
                  <a:lnTo>
                    <a:pt x="486854" y="138696"/>
                  </a:lnTo>
                  <a:lnTo>
                    <a:pt x="487146" y="139077"/>
                  </a:lnTo>
                  <a:lnTo>
                    <a:pt x="501548" y="142443"/>
                  </a:lnTo>
                  <a:lnTo>
                    <a:pt x="510781" y="145135"/>
                  </a:lnTo>
                  <a:lnTo>
                    <a:pt x="516293" y="148234"/>
                  </a:lnTo>
                  <a:lnTo>
                    <a:pt x="519607" y="152209"/>
                  </a:lnTo>
                  <a:lnTo>
                    <a:pt x="522211" y="157505"/>
                  </a:lnTo>
                  <a:lnTo>
                    <a:pt x="608215" y="355511"/>
                  </a:lnTo>
                  <a:lnTo>
                    <a:pt x="626960" y="355511"/>
                  </a:lnTo>
                  <a:lnTo>
                    <a:pt x="713397" y="157518"/>
                  </a:lnTo>
                  <a:lnTo>
                    <a:pt x="748449" y="139077"/>
                  </a:lnTo>
                  <a:lnTo>
                    <a:pt x="748753" y="138696"/>
                  </a:lnTo>
                  <a:lnTo>
                    <a:pt x="748753" y="123875"/>
                  </a:lnTo>
                  <a:close/>
                </a:path>
                <a:path w="1438275" h="356234">
                  <a:moveTo>
                    <a:pt x="1259636" y="335356"/>
                  </a:moveTo>
                  <a:lnTo>
                    <a:pt x="1259332" y="334975"/>
                  </a:lnTo>
                  <a:lnTo>
                    <a:pt x="1244485" y="331622"/>
                  </a:lnTo>
                  <a:lnTo>
                    <a:pt x="1229106" y="328104"/>
                  </a:lnTo>
                  <a:lnTo>
                    <a:pt x="1227543" y="325767"/>
                  </a:lnTo>
                  <a:lnTo>
                    <a:pt x="1227543" y="205841"/>
                  </a:lnTo>
                  <a:lnTo>
                    <a:pt x="1223124" y="166446"/>
                  </a:lnTo>
                  <a:lnTo>
                    <a:pt x="1209789" y="138493"/>
                  </a:lnTo>
                  <a:lnTo>
                    <a:pt x="1187411" y="121843"/>
                  </a:lnTo>
                  <a:lnTo>
                    <a:pt x="1155865" y="116319"/>
                  </a:lnTo>
                  <a:lnTo>
                    <a:pt x="1131341" y="119468"/>
                  </a:lnTo>
                  <a:lnTo>
                    <a:pt x="1110945" y="128879"/>
                  </a:lnTo>
                  <a:lnTo>
                    <a:pt x="1094714" y="144513"/>
                  </a:lnTo>
                  <a:lnTo>
                    <a:pt x="1082700" y="166319"/>
                  </a:lnTo>
                  <a:lnTo>
                    <a:pt x="1082700" y="117856"/>
                  </a:lnTo>
                  <a:lnTo>
                    <a:pt x="1004303" y="128511"/>
                  </a:lnTo>
                  <a:lnTo>
                    <a:pt x="1003960" y="128917"/>
                  </a:lnTo>
                  <a:lnTo>
                    <a:pt x="1003960" y="143167"/>
                  </a:lnTo>
                  <a:lnTo>
                    <a:pt x="1004265" y="143535"/>
                  </a:lnTo>
                  <a:lnTo>
                    <a:pt x="1034745" y="150469"/>
                  </a:lnTo>
                  <a:lnTo>
                    <a:pt x="1036053" y="153339"/>
                  </a:lnTo>
                  <a:lnTo>
                    <a:pt x="1036053" y="325767"/>
                  </a:lnTo>
                  <a:lnTo>
                    <a:pt x="1034491" y="328104"/>
                  </a:lnTo>
                  <a:lnTo>
                    <a:pt x="1004265" y="334975"/>
                  </a:lnTo>
                  <a:lnTo>
                    <a:pt x="1003960" y="335356"/>
                  </a:lnTo>
                  <a:lnTo>
                    <a:pt x="1003960" y="350177"/>
                  </a:lnTo>
                  <a:lnTo>
                    <a:pt x="1004379" y="350596"/>
                  </a:lnTo>
                  <a:lnTo>
                    <a:pt x="1114374" y="350596"/>
                  </a:lnTo>
                  <a:lnTo>
                    <a:pt x="1114793" y="350177"/>
                  </a:lnTo>
                  <a:lnTo>
                    <a:pt x="1114793" y="335356"/>
                  </a:lnTo>
                  <a:lnTo>
                    <a:pt x="1114475" y="334975"/>
                  </a:lnTo>
                  <a:lnTo>
                    <a:pt x="1084262" y="328104"/>
                  </a:lnTo>
                  <a:lnTo>
                    <a:pt x="1082700" y="325767"/>
                  </a:lnTo>
                  <a:lnTo>
                    <a:pt x="1082700" y="218757"/>
                  </a:lnTo>
                  <a:lnTo>
                    <a:pt x="1089075" y="179666"/>
                  </a:lnTo>
                  <a:lnTo>
                    <a:pt x="1104023" y="158242"/>
                  </a:lnTo>
                  <a:lnTo>
                    <a:pt x="1121257" y="149237"/>
                  </a:lnTo>
                  <a:lnTo>
                    <a:pt x="1134478" y="147396"/>
                  </a:lnTo>
                  <a:lnTo>
                    <a:pt x="1155433" y="151218"/>
                  </a:lnTo>
                  <a:lnTo>
                    <a:pt x="1169708" y="163233"/>
                  </a:lnTo>
                  <a:lnTo>
                    <a:pt x="1177861" y="184289"/>
                  </a:lnTo>
                  <a:lnTo>
                    <a:pt x="1180452" y="215201"/>
                  </a:lnTo>
                  <a:lnTo>
                    <a:pt x="1180452" y="325767"/>
                  </a:lnTo>
                  <a:lnTo>
                    <a:pt x="1178877" y="328104"/>
                  </a:lnTo>
                  <a:lnTo>
                    <a:pt x="1148651" y="334975"/>
                  </a:lnTo>
                  <a:lnTo>
                    <a:pt x="1148359" y="335356"/>
                  </a:lnTo>
                  <a:lnTo>
                    <a:pt x="1148359" y="350177"/>
                  </a:lnTo>
                  <a:lnTo>
                    <a:pt x="1148778" y="350596"/>
                  </a:lnTo>
                  <a:lnTo>
                    <a:pt x="1259217" y="350596"/>
                  </a:lnTo>
                  <a:lnTo>
                    <a:pt x="1259636" y="350177"/>
                  </a:lnTo>
                  <a:lnTo>
                    <a:pt x="1259636" y="335356"/>
                  </a:lnTo>
                  <a:close/>
                </a:path>
                <a:path w="1438275" h="356234">
                  <a:moveTo>
                    <a:pt x="1437932" y="310769"/>
                  </a:moveTo>
                  <a:lnTo>
                    <a:pt x="1437805" y="310235"/>
                  </a:lnTo>
                  <a:lnTo>
                    <a:pt x="1424533" y="301561"/>
                  </a:lnTo>
                  <a:lnTo>
                    <a:pt x="1424101" y="301269"/>
                  </a:lnTo>
                  <a:lnTo>
                    <a:pt x="1423504" y="301396"/>
                  </a:lnTo>
                  <a:lnTo>
                    <a:pt x="1420571" y="306095"/>
                  </a:lnTo>
                  <a:lnTo>
                    <a:pt x="1418742" y="308483"/>
                  </a:lnTo>
                  <a:lnTo>
                    <a:pt x="1410601" y="317246"/>
                  </a:lnTo>
                  <a:lnTo>
                    <a:pt x="1401419" y="323646"/>
                  </a:lnTo>
                  <a:lnTo>
                    <a:pt x="1391361" y="327571"/>
                  </a:lnTo>
                  <a:lnTo>
                    <a:pt x="1380578" y="328904"/>
                  </a:lnTo>
                  <a:lnTo>
                    <a:pt x="1366177" y="326402"/>
                  </a:lnTo>
                  <a:lnTo>
                    <a:pt x="1355521" y="319100"/>
                  </a:lnTo>
                  <a:lnTo>
                    <a:pt x="1348917" y="307314"/>
                  </a:lnTo>
                  <a:lnTo>
                    <a:pt x="1346644" y="291388"/>
                  </a:lnTo>
                  <a:lnTo>
                    <a:pt x="1346644" y="150939"/>
                  </a:lnTo>
                  <a:lnTo>
                    <a:pt x="1425994" y="150939"/>
                  </a:lnTo>
                  <a:lnTo>
                    <a:pt x="1426413" y="150520"/>
                  </a:lnTo>
                  <a:lnTo>
                    <a:pt x="1426413" y="123875"/>
                  </a:lnTo>
                  <a:lnTo>
                    <a:pt x="1425994" y="123456"/>
                  </a:lnTo>
                  <a:lnTo>
                    <a:pt x="1346644" y="123456"/>
                  </a:lnTo>
                  <a:lnTo>
                    <a:pt x="1346644" y="61480"/>
                  </a:lnTo>
                  <a:lnTo>
                    <a:pt x="1346212" y="61061"/>
                  </a:lnTo>
                  <a:lnTo>
                    <a:pt x="1329677" y="61061"/>
                  </a:lnTo>
                  <a:lnTo>
                    <a:pt x="1329423" y="62471"/>
                  </a:lnTo>
                  <a:lnTo>
                    <a:pt x="1320571" y="92671"/>
                  </a:lnTo>
                  <a:lnTo>
                    <a:pt x="1306347" y="114477"/>
                  </a:lnTo>
                  <a:lnTo>
                    <a:pt x="1286446" y="128193"/>
                  </a:lnTo>
                  <a:lnTo>
                    <a:pt x="1260576" y="134150"/>
                  </a:lnTo>
                  <a:lnTo>
                    <a:pt x="1258989" y="134264"/>
                  </a:lnTo>
                  <a:lnTo>
                    <a:pt x="1258989" y="150520"/>
                  </a:lnTo>
                  <a:lnTo>
                    <a:pt x="1259420" y="150939"/>
                  </a:lnTo>
                  <a:lnTo>
                    <a:pt x="1299997" y="150939"/>
                  </a:lnTo>
                  <a:lnTo>
                    <a:pt x="1299997" y="295414"/>
                  </a:lnTo>
                  <a:lnTo>
                    <a:pt x="1304277" y="320865"/>
                  </a:lnTo>
                  <a:lnTo>
                    <a:pt x="1316634" y="339902"/>
                  </a:lnTo>
                  <a:lnTo>
                    <a:pt x="1336370" y="351828"/>
                  </a:lnTo>
                  <a:lnTo>
                    <a:pt x="1362748" y="355955"/>
                  </a:lnTo>
                  <a:lnTo>
                    <a:pt x="1383995" y="353428"/>
                  </a:lnTo>
                  <a:lnTo>
                    <a:pt x="1403235" y="346062"/>
                  </a:lnTo>
                  <a:lnTo>
                    <a:pt x="1419948" y="334137"/>
                  </a:lnTo>
                  <a:lnTo>
                    <a:pt x="1433626" y="317982"/>
                  </a:lnTo>
                  <a:lnTo>
                    <a:pt x="1437932" y="310769"/>
                  </a:lnTo>
                  <a:close/>
                </a:path>
              </a:pathLst>
            </a:custGeom>
            <a:solidFill>
              <a:srgbClr val="FFFFFF"/>
            </a:solidFill>
          </p:spPr>
          <p:txBody>
            <a:bodyPr wrap="square" lIns="0" tIns="0" rIns="0" bIns="0" rtlCol="0"/>
            <a:lstStyle/>
            <a:p>
              <a:endParaRPr dirty="0"/>
            </a:p>
          </p:txBody>
        </p:sp>
        <p:pic>
          <p:nvPicPr>
            <p:cNvPr id="15" name="object 11">
              <a:extLst>
                <a:ext uri="{FF2B5EF4-FFF2-40B4-BE49-F238E27FC236}">
                  <a16:creationId xmlns:a16="http://schemas.microsoft.com/office/drawing/2014/main" id="{11765277-2F71-A946-9E72-44F296459C45}"/>
                </a:ext>
              </a:extLst>
            </p:cNvPr>
            <p:cNvPicPr/>
            <p:nvPr/>
          </p:nvPicPr>
          <p:blipFill>
            <a:blip r:embed="rId4" cstate="print"/>
            <a:stretch>
              <a:fillRect/>
            </a:stretch>
          </p:blipFill>
          <p:spPr>
            <a:xfrm>
              <a:off x="2353369" y="903719"/>
              <a:ext cx="236816" cy="239623"/>
            </a:xfrm>
            <a:prstGeom prst="rect">
              <a:avLst/>
            </a:prstGeom>
          </p:spPr>
        </p:pic>
        <p:pic>
          <p:nvPicPr>
            <p:cNvPr id="16" name="object 12">
              <a:extLst>
                <a:ext uri="{FF2B5EF4-FFF2-40B4-BE49-F238E27FC236}">
                  <a16:creationId xmlns:a16="http://schemas.microsoft.com/office/drawing/2014/main" id="{198C02BE-CAA4-D349-955C-32CAD5A467C7}"/>
                </a:ext>
              </a:extLst>
            </p:cNvPr>
            <p:cNvPicPr/>
            <p:nvPr/>
          </p:nvPicPr>
          <p:blipFill>
            <a:blip r:embed="rId5" cstate="print"/>
            <a:stretch>
              <a:fillRect/>
            </a:stretch>
          </p:blipFill>
          <p:spPr>
            <a:xfrm>
              <a:off x="1648461" y="903719"/>
              <a:ext cx="236816" cy="239623"/>
            </a:xfrm>
            <a:prstGeom prst="rect">
              <a:avLst/>
            </a:prstGeom>
          </p:spPr>
        </p:pic>
        <p:pic>
          <p:nvPicPr>
            <p:cNvPr id="17" name="object 13">
              <a:extLst>
                <a:ext uri="{FF2B5EF4-FFF2-40B4-BE49-F238E27FC236}">
                  <a16:creationId xmlns:a16="http://schemas.microsoft.com/office/drawing/2014/main" id="{593571F0-D21B-074F-BF95-BF3CAB928EE2}"/>
                </a:ext>
              </a:extLst>
            </p:cNvPr>
            <p:cNvPicPr/>
            <p:nvPr/>
          </p:nvPicPr>
          <p:blipFill>
            <a:blip r:embed="rId6" cstate="print"/>
            <a:stretch>
              <a:fillRect/>
            </a:stretch>
          </p:blipFill>
          <p:spPr>
            <a:xfrm>
              <a:off x="1169525" y="903719"/>
              <a:ext cx="236816" cy="239623"/>
            </a:xfrm>
            <a:prstGeom prst="rect">
              <a:avLst/>
            </a:prstGeom>
          </p:spPr>
        </p:pic>
      </p:grpSp>
      <p:sp>
        <p:nvSpPr>
          <p:cNvPr id="18" name="object 14">
            <a:extLst>
              <a:ext uri="{FF2B5EF4-FFF2-40B4-BE49-F238E27FC236}">
                <a16:creationId xmlns:a16="http://schemas.microsoft.com/office/drawing/2014/main" id="{DF639836-5A5F-3648-85E8-7093516739FC}"/>
              </a:ext>
            </a:extLst>
          </p:cNvPr>
          <p:cNvSpPr txBox="1"/>
          <p:nvPr userDrawn="1"/>
        </p:nvSpPr>
        <p:spPr>
          <a:xfrm>
            <a:off x="882039" y="5963822"/>
            <a:ext cx="1208405" cy="254000"/>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FFFFFF"/>
                </a:solidFill>
                <a:latin typeface="SangBleuVersailles-Medium"/>
                <a:cs typeface="SangBleuVersailles-Medium"/>
              </a:rPr>
              <a:t>savanta.com</a:t>
            </a:r>
            <a:endParaRPr sz="1500" dirty="0">
              <a:latin typeface="SangBleuVersailles-Medium"/>
              <a:cs typeface="SangBleuVersailles-Medium"/>
            </a:endParaRPr>
          </a:p>
        </p:txBody>
      </p:sp>
      <p:sp>
        <p:nvSpPr>
          <p:cNvPr id="21" name="object 15">
            <a:extLst>
              <a:ext uri="{FF2B5EF4-FFF2-40B4-BE49-F238E27FC236}">
                <a16:creationId xmlns:a16="http://schemas.microsoft.com/office/drawing/2014/main" id="{05A6A83A-450C-4540-9B79-8170C3EE4399}"/>
              </a:ext>
            </a:extLst>
          </p:cNvPr>
          <p:cNvSpPr txBox="1"/>
          <p:nvPr userDrawn="1"/>
        </p:nvSpPr>
        <p:spPr>
          <a:xfrm>
            <a:off x="9267658" y="5978109"/>
            <a:ext cx="2103120" cy="254000"/>
          </a:xfrm>
          <a:prstGeom prst="rect">
            <a:avLst/>
          </a:prstGeom>
        </p:spPr>
        <p:txBody>
          <a:bodyPr vert="horz" wrap="square" lIns="0" tIns="12700" rIns="0" bIns="0" rtlCol="0">
            <a:spAutoFit/>
          </a:bodyPr>
          <a:lstStyle/>
          <a:p>
            <a:pPr marL="12700">
              <a:lnSpc>
                <a:spcPct val="100000"/>
              </a:lnSpc>
              <a:spcBef>
                <a:spcPts val="100"/>
              </a:spcBef>
            </a:pPr>
            <a:r>
              <a:rPr sz="1500" spc="-15" dirty="0">
                <a:latin typeface="SangBleuVersailles-Medium"/>
                <a:cs typeface="SangBleuVersailles-Medium"/>
              </a:rPr>
              <a:t>make</a:t>
            </a:r>
            <a:r>
              <a:rPr sz="1500" spc="-30" dirty="0">
                <a:latin typeface="SangBleuVersailles-Medium"/>
                <a:cs typeface="SangBleuVersailles-Medium"/>
              </a:rPr>
              <a:t> </a:t>
            </a:r>
            <a:r>
              <a:rPr sz="1500" spc="-5" dirty="0">
                <a:latin typeface="SangBleuVersailles-Medium"/>
                <a:cs typeface="SangBleuVersailles-Medium"/>
              </a:rPr>
              <a:t>better</a:t>
            </a:r>
            <a:r>
              <a:rPr sz="1500" spc="-70" dirty="0">
                <a:latin typeface="SangBleuVersailles-Medium"/>
                <a:cs typeface="SangBleuVersailles-Medium"/>
              </a:rPr>
              <a:t> </a:t>
            </a:r>
            <a:r>
              <a:rPr sz="1500" dirty="0">
                <a:latin typeface="SangBleuVersailles-Medium"/>
                <a:cs typeface="SangBleuVersailles-Medium"/>
              </a:rPr>
              <a:t>decisions</a:t>
            </a:r>
          </a:p>
        </p:txBody>
      </p:sp>
      <p:sp>
        <p:nvSpPr>
          <p:cNvPr id="22" name="Picture Placeholder 2">
            <a:extLst>
              <a:ext uri="{FF2B5EF4-FFF2-40B4-BE49-F238E27FC236}">
                <a16:creationId xmlns:a16="http://schemas.microsoft.com/office/drawing/2014/main" id="{112B328E-E620-994F-AD6E-3A4380328FA7}"/>
              </a:ext>
            </a:extLst>
          </p:cNvPr>
          <p:cNvSpPr>
            <a:spLocks noGrp="1"/>
          </p:cNvSpPr>
          <p:nvPr>
            <p:ph type="pic" sz="quarter" idx="10"/>
          </p:nvPr>
        </p:nvSpPr>
        <p:spPr>
          <a:xfrm>
            <a:off x="6096000" y="0"/>
            <a:ext cx="6096000" cy="6858000"/>
          </a:xfrm>
          <a:prstGeom prst="rect">
            <a:avLst/>
          </a:prstGeom>
          <a:solidFill>
            <a:schemeClr val="bg1">
              <a:lumMod val="95000"/>
            </a:schemeClr>
          </a:solidFill>
        </p:spPr>
        <p:txBody>
          <a:bodyPr/>
          <a:lstStyle/>
          <a:p>
            <a:r>
              <a:rPr lang="en-US"/>
              <a:t>Click icon to add picture</a:t>
            </a:r>
            <a:endParaRPr lang="en-US" dirty="0"/>
          </a:p>
        </p:txBody>
      </p:sp>
      <p:sp>
        <p:nvSpPr>
          <p:cNvPr id="24" name="Text Placeholder 11">
            <a:extLst>
              <a:ext uri="{FF2B5EF4-FFF2-40B4-BE49-F238E27FC236}">
                <a16:creationId xmlns:a16="http://schemas.microsoft.com/office/drawing/2014/main" id="{5D601748-323F-754C-815A-BCD42580509B}"/>
              </a:ext>
            </a:extLst>
          </p:cNvPr>
          <p:cNvSpPr>
            <a:spLocks noGrp="1"/>
          </p:cNvSpPr>
          <p:nvPr>
            <p:ph type="body" sz="quarter" idx="12" hasCustomPrompt="1"/>
          </p:nvPr>
        </p:nvSpPr>
        <p:spPr>
          <a:xfrm>
            <a:off x="882650" y="2289558"/>
            <a:ext cx="4146550" cy="858814"/>
          </a:xfrm>
          <a:prstGeom prst="rect">
            <a:avLst/>
          </a:prstGeom>
        </p:spPr>
        <p:txBody>
          <a:bodyPr anchor="ctr" anchorCtr="0"/>
          <a:lstStyle>
            <a:lvl1pPr>
              <a:defRPr sz="3600" b="0" i="0">
                <a:solidFill>
                  <a:schemeClr val="tx2"/>
                </a:solidFill>
                <a:latin typeface="Georgia" panose="02040502050405020303" pitchFamily="18" charset="0"/>
              </a:defRPr>
            </a:lvl1pPr>
          </a:lstStyle>
          <a:p>
            <a:pPr lvl="0"/>
            <a:r>
              <a:rPr lang="en-GB" dirty="0"/>
              <a:t>Insert Title</a:t>
            </a:r>
            <a:endParaRPr lang="en-US" dirty="0"/>
          </a:p>
        </p:txBody>
      </p:sp>
      <p:sp>
        <p:nvSpPr>
          <p:cNvPr id="7" name="Text Placeholder 6">
            <a:extLst>
              <a:ext uri="{FF2B5EF4-FFF2-40B4-BE49-F238E27FC236}">
                <a16:creationId xmlns:a16="http://schemas.microsoft.com/office/drawing/2014/main" id="{D5DFC16B-E280-AE48-B900-41952CB7CDE5}"/>
              </a:ext>
            </a:extLst>
          </p:cNvPr>
          <p:cNvSpPr>
            <a:spLocks noGrp="1"/>
          </p:cNvSpPr>
          <p:nvPr>
            <p:ph type="body" sz="quarter" idx="13" hasCustomPrompt="1"/>
          </p:nvPr>
        </p:nvSpPr>
        <p:spPr>
          <a:xfrm>
            <a:off x="882650" y="3429000"/>
            <a:ext cx="4146550" cy="1828800"/>
          </a:xfrm>
        </p:spPr>
        <p:txBody>
          <a:bodyPr>
            <a:normAutofit/>
          </a:bodyPr>
          <a:lstStyle>
            <a:lvl1pPr>
              <a:defRPr sz="1800">
                <a:solidFill>
                  <a:schemeClr val="bg1"/>
                </a:solidFill>
                <a:latin typeface="Georgia" panose="02040502050405020303" pitchFamily="18" charset="0"/>
              </a:defRPr>
            </a:lvl1pPr>
          </a:lstStyle>
          <a:p>
            <a:pPr lvl="0"/>
            <a:r>
              <a:rPr lang="en-GB" dirty="0"/>
              <a:t>Insert Sub Title</a:t>
            </a:r>
            <a:endParaRPr lang="en-US" dirty="0"/>
          </a:p>
        </p:txBody>
      </p:sp>
    </p:spTree>
    <p:extLst>
      <p:ext uri="{BB962C8B-B14F-4D97-AF65-F5344CB8AC3E}">
        <p14:creationId xmlns:p14="http://schemas.microsoft.com/office/powerpoint/2010/main" val="59186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1" name="object 4">
            <a:extLst>
              <a:ext uri="{FF2B5EF4-FFF2-40B4-BE49-F238E27FC236}">
                <a16:creationId xmlns:a16="http://schemas.microsoft.com/office/drawing/2014/main" id="{4DA4602E-07DE-504A-A04C-1F151AC62A9B}"/>
              </a:ext>
            </a:extLst>
          </p:cNvPr>
          <p:cNvSpPr/>
          <p:nvPr userDrawn="1"/>
        </p:nvSpPr>
        <p:spPr>
          <a:xfrm>
            <a:off x="0" y="0"/>
            <a:ext cx="12192000" cy="6858000"/>
          </a:xfrm>
          <a:custGeom>
            <a:avLst/>
            <a:gdLst/>
            <a:ahLst/>
            <a:cxnLst/>
            <a:rect l="l" t="t" r="r" b="b"/>
            <a:pathLst>
              <a:path w="6096000" h="6858000">
                <a:moveTo>
                  <a:pt x="6096000" y="0"/>
                </a:moveTo>
                <a:lnTo>
                  <a:pt x="0" y="0"/>
                </a:lnTo>
                <a:lnTo>
                  <a:pt x="0" y="6858000"/>
                </a:lnTo>
                <a:lnTo>
                  <a:pt x="6096000" y="6858000"/>
                </a:lnTo>
                <a:lnTo>
                  <a:pt x="6096000" y="0"/>
                </a:lnTo>
                <a:close/>
              </a:path>
            </a:pathLst>
          </a:custGeom>
          <a:solidFill>
            <a:srgbClr val="000000"/>
          </a:solidFill>
        </p:spPr>
        <p:txBody>
          <a:bodyPr wrap="square" lIns="0" tIns="0" rIns="0" bIns="0" rtlCol="0"/>
          <a:lstStyle/>
          <a:p>
            <a:endParaRPr dirty="0"/>
          </a:p>
        </p:txBody>
      </p:sp>
      <p:sp>
        <p:nvSpPr>
          <p:cNvPr id="14" name="Text Placeholder 11">
            <a:extLst>
              <a:ext uri="{FF2B5EF4-FFF2-40B4-BE49-F238E27FC236}">
                <a16:creationId xmlns:a16="http://schemas.microsoft.com/office/drawing/2014/main" id="{DE8FD99C-3B99-A347-A6FF-20364FD4D10A}"/>
              </a:ext>
            </a:extLst>
          </p:cNvPr>
          <p:cNvSpPr>
            <a:spLocks noGrp="1"/>
          </p:cNvSpPr>
          <p:nvPr>
            <p:ph type="body" sz="quarter" idx="12" hasCustomPrompt="1"/>
          </p:nvPr>
        </p:nvSpPr>
        <p:spPr>
          <a:xfrm>
            <a:off x="882650" y="2289558"/>
            <a:ext cx="4146550" cy="858814"/>
          </a:xfrm>
          <a:prstGeom prst="rect">
            <a:avLst/>
          </a:prstGeom>
        </p:spPr>
        <p:txBody>
          <a:bodyPr anchor="ctr" anchorCtr="0"/>
          <a:lstStyle>
            <a:lvl1pPr>
              <a:defRPr sz="3600" b="0" i="0">
                <a:solidFill>
                  <a:schemeClr val="bg1"/>
                </a:solidFill>
                <a:latin typeface="Georgia" panose="02040502050405020303" pitchFamily="18" charset="0"/>
              </a:defRPr>
            </a:lvl1pPr>
          </a:lstStyle>
          <a:p>
            <a:pPr lvl="0"/>
            <a:r>
              <a:rPr lang="en-GB" dirty="0"/>
              <a:t>Insert Title</a:t>
            </a:r>
            <a:endParaRPr lang="en-US" dirty="0"/>
          </a:p>
        </p:txBody>
      </p:sp>
      <p:sp>
        <p:nvSpPr>
          <p:cNvPr id="15" name="Text Placeholder 6">
            <a:extLst>
              <a:ext uri="{FF2B5EF4-FFF2-40B4-BE49-F238E27FC236}">
                <a16:creationId xmlns:a16="http://schemas.microsoft.com/office/drawing/2014/main" id="{CEBC122F-784A-614F-9748-E282FE363F04}"/>
              </a:ext>
            </a:extLst>
          </p:cNvPr>
          <p:cNvSpPr>
            <a:spLocks noGrp="1"/>
          </p:cNvSpPr>
          <p:nvPr>
            <p:ph type="body" sz="quarter" idx="13" hasCustomPrompt="1"/>
          </p:nvPr>
        </p:nvSpPr>
        <p:spPr>
          <a:xfrm>
            <a:off x="882650" y="3429000"/>
            <a:ext cx="4146550" cy="1828800"/>
          </a:xfrm>
        </p:spPr>
        <p:txBody>
          <a:bodyPr>
            <a:normAutofit/>
          </a:bodyPr>
          <a:lstStyle>
            <a:lvl1pPr>
              <a:defRPr sz="1800">
                <a:solidFill>
                  <a:schemeClr val="tx2"/>
                </a:solidFill>
                <a:latin typeface="Georgia" panose="02040502050405020303" pitchFamily="18" charset="0"/>
              </a:defRPr>
            </a:lvl1pPr>
          </a:lstStyle>
          <a:p>
            <a:pPr lvl="0"/>
            <a:r>
              <a:rPr lang="en-GB" dirty="0"/>
              <a:t>Insert Sub Title</a:t>
            </a:r>
            <a:endParaRPr lang="en-US" dirty="0"/>
          </a:p>
        </p:txBody>
      </p:sp>
      <p:grpSp>
        <p:nvGrpSpPr>
          <p:cNvPr id="16" name="Group 15">
            <a:extLst>
              <a:ext uri="{FF2B5EF4-FFF2-40B4-BE49-F238E27FC236}">
                <a16:creationId xmlns:a16="http://schemas.microsoft.com/office/drawing/2014/main" id="{8F62A66D-6CEC-814C-94E8-BDCC218F997A}"/>
              </a:ext>
            </a:extLst>
          </p:cNvPr>
          <p:cNvGrpSpPr/>
          <p:nvPr userDrawn="1"/>
        </p:nvGrpSpPr>
        <p:grpSpPr>
          <a:xfrm>
            <a:off x="9220200" y="1170447"/>
            <a:ext cx="1997242" cy="4544553"/>
            <a:chOff x="9310194" y="1156996"/>
            <a:chExt cx="1997242" cy="4544553"/>
          </a:xfrm>
          <a:solidFill>
            <a:schemeClr val="tx2"/>
          </a:solidFill>
        </p:grpSpPr>
        <p:sp>
          <p:nvSpPr>
            <p:cNvPr id="17" name="Oval 16">
              <a:extLst>
                <a:ext uri="{FF2B5EF4-FFF2-40B4-BE49-F238E27FC236}">
                  <a16:creationId xmlns:a16="http://schemas.microsoft.com/office/drawing/2014/main" id="{D6EBF83A-16C2-5346-AD03-5A59C3894BB6}"/>
                </a:ext>
              </a:extLst>
            </p:cNvPr>
            <p:cNvSpPr/>
            <p:nvPr/>
          </p:nvSpPr>
          <p:spPr>
            <a:xfrm>
              <a:off x="9310194" y="1156996"/>
              <a:ext cx="1997242" cy="19972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E04B57D-0FB0-064E-8978-5A2DE1722733}"/>
                </a:ext>
              </a:extLst>
            </p:cNvPr>
            <p:cNvSpPr/>
            <p:nvPr/>
          </p:nvSpPr>
          <p:spPr>
            <a:xfrm>
              <a:off x="9310194" y="3704307"/>
              <a:ext cx="1997242" cy="19972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object 14">
            <a:extLst>
              <a:ext uri="{FF2B5EF4-FFF2-40B4-BE49-F238E27FC236}">
                <a16:creationId xmlns:a16="http://schemas.microsoft.com/office/drawing/2014/main" id="{2C5DD952-B2A8-4D2C-A240-60204ADAEC96}"/>
              </a:ext>
            </a:extLst>
          </p:cNvPr>
          <p:cNvSpPr txBox="1"/>
          <p:nvPr userDrawn="1"/>
        </p:nvSpPr>
        <p:spPr>
          <a:xfrm>
            <a:off x="882039" y="5963822"/>
            <a:ext cx="1208405" cy="254000"/>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FFFFFF"/>
                </a:solidFill>
                <a:latin typeface="SangBleuVersailles-Medium"/>
                <a:cs typeface="SangBleuVersailles-Medium"/>
              </a:rPr>
              <a:t>savanta.com</a:t>
            </a:r>
            <a:endParaRPr sz="1500" dirty="0">
              <a:latin typeface="SangBleuVersailles-Medium"/>
              <a:cs typeface="SangBleuVersailles-Medium"/>
            </a:endParaRPr>
          </a:p>
        </p:txBody>
      </p:sp>
    </p:spTree>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ck title">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DFD5B9-4892-7349-AB2A-6EFE1A6AF960}"/>
              </a:ext>
            </a:extLst>
          </p:cNvPr>
          <p:cNvSpPr>
            <a:spLocks noGrp="1"/>
          </p:cNvSpPr>
          <p:nvPr userDrawn="1">
            <p:ph type="body" sz="quarter" idx="23" hasCustomPrompt="1"/>
          </p:nvPr>
        </p:nvSpPr>
        <p:spPr>
          <a:xfrm>
            <a:off x="862013" y="858061"/>
            <a:ext cx="10452099" cy="1008062"/>
          </a:xfrm>
        </p:spPr>
        <p:txBody>
          <a:bodyPr>
            <a:normAutofit/>
          </a:bodyPr>
          <a:lstStyle>
            <a:lvl1pPr>
              <a:defRPr sz="3600">
                <a:solidFill>
                  <a:schemeClr val="bg1"/>
                </a:solidFill>
                <a:latin typeface="+mj-lt"/>
              </a:defRPr>
            </a:lvl1pPr>
          </a:lstStyle>
          <a:p>
            <a:pPr lvl="0"/>
            <a:r>
              <a:rPr lang="en-GB" dirty="0"/>
              <a:t>Insert Title</a:t>
            </a:r>
            <a:endParaRPr lang="en-US" dirty="0"/>
          </a:p>
        </p:txBody>
      </p:sp>
      <p:sp>
        <p:nvSpPr>
          <p:cNvPr id="15" name="Text Placeholder 6">
            <a:extLst>
              <a:ext uri="{FF2B5EF4-FFF2-40B4-BE49-F238E27FC236}">
                <a16:creationId xmlns:a16="http://schemas.microsoft.com/office/drawing/2014/main" id="{C1EF81E6-FC74-468C-B631-9B781DEC70C7}"/>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5" name="object 6">
            <a:extLst>
              <a:ext uri="{FF2B5EF4-FFF2-40B4-BE49-F238E27FC236}">
                <a16:creationId xmlns:a16="http://schemas.microsoft.com/office/drawing/2014/main" id="{BE276CE1-D6E4-472C-9697-679C740AF479}"/>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36" name="object 5">
            <a:extLst>
              <a:ext uri="{FF2B5EF4-FFF2-40B4-BE49-F238E27FC236}">
                <a16:creationId xmlns:a16="http://schemas.microsoft.com/office/drawing/2014/main" id="{F66E1D83-EF4D-4F98-A1D8-890C4B0BC3CA}"/>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Tree>
    <p:extLst>
      <p:ext uri="{BB962C8B-B14F-4D97-AF65-F5344CB8AC3E}">
        <p14:creationId xmlns:p14="http://schemas.microsoft.com/office/powerpoint/2010/main" val="2365837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umbered List 1">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CD4AD457-730C-F94B-BEC0-260B012F26FF}"/>
              </a:ext>
            </a:extLst>
          </p:cNvPr>
          <p:cNvSpPr>
            <a:spLocks noGrp="1"/>
          </p:cNvSpPr>
          <p:nvPr>
            <p:ph type="pic" sz="quarter" idx="17"/>
          </p:nvPr>
        </p:nvSpPr>
        <p:spPr>
          <a:xfrm>
            <a:off x="0" y="0"/>
            <a:ext cx="12192000" cy="3013075"/>
          </a:xfrm>
          <a:prstGeom prst="rect">
            <a:avLst/>
          </a:prstGeom>
          <a:solidFill>
            <a:schemeClr val="bg1">
              <a:lumMod val="95000"/>
            </a:schemeClr>
          </a:solidFill>
        </p:spPr>
        <p:txBody>
          <a:bodyPr/>
          <a:lstStyle/>
          <a:p>
            <a:r>
              <a:rPr lang="en-US"/>
              <a:t>Click icon to add picture</a:t>
            </a:r>
            <a:endParaRPr lang="en-US" dirty="0"/>
          </a:p>
        </p:txBody>
      </p:sp>
      <p:sp>
        <p:nvSpPr>
          <p:cNvPr id="45" name="object 4">
            <a:extLst>
              <a:ext uri="{FF2B5EF4-FFF2-40B4-BE49-F238E27FC236}">
                <a16:creationId xmlns:a16="http://schemas.microsoft.com/office/drawing/2014/main" id="{C0D9C077-7595-CE40-A0D0-40B7CFB635FB}"/>
              </a:ext>
            </a:extLst>
          </p:cNvPr>
          <p:cNvSpPr txBox="1">
            <a:spLocks noGrp="1"/>
          </p:cNvSpPr>
          <p:nvPr>
            <p:ph type="title" idx="4294967295" hasCustomPrompt="1"/>
          </p:nvPr>
        </p:nvSpPr>
        <p:spPr>
          <a:xfrm>
            <a:off x="862013" y="904558"/>
            <a:ext cx="4216400" cy="1488869"/>
          </a:xfrm>
          <a:prstGeom prst="rect">
            <a:avLst/>
          </a:prstGeom>
        </p:spPr>
        <p:txBody>
          <a:bodyPr vert="horz" wrap="square" lIns="0" tIns="11430" rIns="0" bIns="0" rtlCol="0">
            <a:spAutoFit/>
          </a:bodyPr>
          <a:lstStyle>
            <a:lvl1pPr>
              <a:defRPr sz="3600"/>
            </a:lvl1pPr>
          </a:lstStyle>
          <a:p>
            <a:pPr marL="12700">
              <a:lnSpc>
                <a:spcPct val="100000"/>
              </a:lnSpc>
              <a:spcBef>
                <a:spcPts val="90"/>
              </a:spcBef>
            </a:pPr>
            <a:r>
              <a:rPr sz="3200" spc="-15" dirty="0">
                <a:solidFill>
                  <a:schemeClr val="bg1"/>
                </a:solidFill>
                <a:latin typeface="Georgia" panose="02040502050405020303" pitchFamily="18" charset="0"/>
              </a:rPr>
              <a:t>Insert</a:t>
            </a:r>
            <a:r>
              <a:rPr sz="3200" spc="-80" dirty="0">
                <a:solidFill>
                  <a:schemeClr val="bg1"/>
                </a:solidFill>
                <a:latin typeface="Georgia" panose="02040502050405020303" pitchFamily="18" charset="0"/>
              </a:rPr>
              <a:t> </a:t>
            </a:r>
            <a:r>
              <a:rPr sz="3200" spc="-45" dirty="0">
                <a:solidFill>
                  <a:schemeClr val="bg1"/>
                </a:solidFill>
                <a:latin typeface="Georgia" panose="02040502050405020303" pitchFamily="18" charset="0"/>
              </a:rPr>
              <a:t>title</a:t>
            </a:r>
            <a:br>
              <a:rPr lang="en-GB" sz="3200" spc="-45" dirty="0">
                <a:solidFill>
                  <a:schemeClr val="bg1"/>
                </a:solidFill>
                <a:latin typeface="Georgia" panose="02040502050405020303" pitchFamily="18" charset="0"/>
              </a:rPr>
            </a:br>
            <a:br>
              <a:rPr lang="en-GB" sz="3200" spc="-45" dirty="0">
                <a:solidFill>
                  <a:schemeClr val="bg1"/>
                </a:solidFill>
                <a:latin typeface="Georgia" panose="02040502050405020303" pitchFamily="18" charset="0"/>
              </a:rPr>
            </a:br>
            <a:endParaRPr sz="3200" dirty="0">
              <a:solidFill>
                <a:schemeClr val="bg1"/>
              </a:solidFill>
              <a:latin typeface="Georgia" panose="02040502050405020303" pitchFamily="18" charset="0"/>
            </a:endParaRPr>
          </a:p>
        </p:txBody>
      </p:sp>
      <p:sp>
        <p:nvSpPr>
          <p:cNvPr id="21" name="Text Placeholder 6">
            <a:extLst>
              <a:ext uri="{FF2B5EF4-FFF2-40B4-BE49-F238E27FC236}">
                <a16:creationId xmlns:a16="http://schemas.microsoft.com/office/drawing/2014/main" id="{8B15FC07-DD76-4FF2-9081-08F43059B3CB}"/>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575741144"/>
      </p:ext>
    </p:extLst>
  </p:cSld>
  <p:clrMapOvr>
    <a:masterClrMapping/>
  </p:clrMapOvr>
  <p:extLst>
    <p:ext uri="{DCECCB84-F9BA-43D5-87BE-67443E8EF086}">
      <p15:sldGuideLst xmlns:p15="http://schemas.microsoft.com/office/powerpoint/2012/main">
        <p15:guide id="1" pos="2207">
          <p15:clr>
            <a:srgbClr val="FBAE40"/>
          </p15:clr>
        </p15:guide>
        <p15:guide id="2" pos="547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3.1">
    <p:spTree>
      <p:nvGrpSpPr>
        <p:cNvPr id="1" name=""/>
        <p:cNvGrpSpPr/>
        <p:nvPr/>
      </p:nvGrpSpPr>
      <p:grpSpPr>
        <a:xfrm>
          <a:off x="0" y="0"/>
          <a:ext cx="0" cy="0"/>
          <a:chOff x="0" y="0"/>
          <a:chExt cx="0" cy="0"/>
        </a:xfrm>
      </p:grpSpPr>
      <p:sp>
        <p:nvSpPr>
          <p:cNvPr id="23" name="Picture Placeholder 5">
            <a:extLst>
              <a:ext uri="{FF2B5EF4-FFF2-40B4-BE49-F238E27FC236}">
                <a16:creationId xmlns:a16="http://schemas.microsoft.com/office/drawing/2014/main" id="{65510DDE-0086-4410-B51E-D69ABB8F1AEA}"/>
              </a:ext>
            </a:extLst>
          </p:cNvPr>
          <p:cNvSpPr>
            <a:spLocks noGrp="1"/>
          </p:cNvSpPr>
          <p:nvPr>
            <p:ph type="pic" sz="quarter" idx="55"/>
          </p:nvPr>
        </p:nvSpPr>
        <p:spPr>
          <a:xfrm>
            <a:off x="6460829" y="3417878"/>
            <a:ext cx="1123950" cy="1123950"/>
          </a:xfrm>
          <a:prstGeom prst="ellipse">
            <a:avLst/>
          </a:prstGeom>
          <a:solidFill>
            <a:schemeClr val="bg1">
              <a:lumMod val="95000"/>
            </a:schemeClr>
          </a:solidFill>
        </p:spPr>
        <p:txBody>
          <a:bodyPr/>
          <a:lstStyle/>
          <a:p>
            <a:r>
              <a:rPr lang="en-US"/>
              <a:t>Click icon to add picture</a:t>
            </a:r>
            <a:endParaRPr lang="en-US" dirty="0"/>
          </a:p>
        </p:txBody>
      </p:sp>
      <p:sp>
        <p:nvSpPr>
          <p:cNvPr id="22" name="Picture Placeholder 5">
            <a:extLst>
              <a:ext uri="{FF2B5EF4-FFF2-40B4-BE49-F238E27FC236}">
                <a16:creationId xmlns:a16="http://schemas.microsoft.com/office/drawing/2014/main" id="{40A1FFF3-4E41-413B-A040-CCA4F0359935}"/>
              </a:ext>
            </a:extLst>
          </p:cNvPr>
          <p:cNvSpPr>
            <a:spLocks noGrp="1"/>
          </p:cNvSpPr>
          <p:nvPr>
            <p:ph type="pic" sz="quarter" idx="40"/>
          </p:nvPr>
        </p:nvSpPr>
        <p:spPr>
          <a:xfrm>
            <a:off x="6460829" y="1036184"/>
            <a:ext cx="1123950" cy="1123950"/>
          </a:xfrm>
          <a:prstGeom prst="ellipse">
            <a:avLst/>
          </a:prstGeom>
          <a:solidFill>
            <a:schemeClr val="bg1">
              <a:lumMod val="95000"/>
            </a:schemeClr>
          </a:solidFill>
        </p:spPr>
        <p:txBody>
          <a:bodyPr/>
          <a:lstStyle/>
          <a:p>
            <a:r>
              <a:rPr lang="en-US"/>
              <a:t>Click icon to add picture</a:t>
            </a:r>
            <a:endParaRPr lang="en-US" dirty="0"/>
          </a:p>
        </p:txBody>
      </p:sp>
      <p:sp>
        <p:nvSpPr>
          <p:cNvPr id="24" name="object 2">
            <a:extLst>
              <a:ext uri="{FF2B5EF4-FFF2-40B4-BE49-F238E27FC236}">
                <a16:creationId xmlns:a16="http://schemas.microsoft.com/office/drawing/2014/main" id="{897AECF8-2D12-9149-B647-9E9A878D7C43}"/>
              </a:ext>
            </a:extLst>
          </p:cNvPr>
          <p:cNvSpPr/>
          <p:nvPr userDrawn="1"/>
        </p:nvSpPr>
        <p:spPr>
          <a:xfrm>
            <a:off x="0" y="0"/>
            <a:ext cx="5638800" cy="6858000"/>
          </a:xfrm>
          <a:custGeom>
            <a:avLst/>
            <a:gdLst/>
            <a:ahLst/>
            <a:cxnLst/>
            <a:rect l="l" t="t" r="r" b="b"/>
            <a:pathLst>
              <a:path w="4876800" h="6858000">
                <a:moveTo>
                  <a:pt x="4876800" y="0"/>
                </a:moveTo>
                <a:lnTo>
                  <a:pt x="0" y="0"/>
                </a:lnTo>
                <a:lnTo>
                  <a:pt x="0" y="6858000"/>
                </a:lnTo>
                <a:lnTo>
                  <a:pt x="4876800" y="6858000"/>
                </a:lnTo>
                <a:lnTo>
                  <a:pt x="4876800" y="0"/>
                </a:lnTo>
                <a:close/>
              </a:path>
            </a:pathLst>
          </a:custGeom>
          <a:solidFill>
            <a:srgbClr val="000000"/>
          </a:solidFill>
        </p:spPr>
        <p:txBody>
          <a:bodyPr wrap="square" lIns="0" tIns="0" rIns="0" bIns="0" rtlCol="0"/>
          <a:lstStyle/>
          <a:p>
            <a:endParaRPr/>
          </a:p>
        </p:txBody>
      </p:sp>
      <p:sp>
        <p:nvSpPr>
          <p:cNvPr id="34" name="Text Placeholder 5">
            <a:extLst>
              <a:ext uri="{FF2B5EF4-FFF2-40B4-BE49-F238E27FC236}">
                <a16:creationId xmlns:a16="http://schemas.microsoft.com/office/drawing/2014/main" id="{21C66951-BD04-E145-8ADD-D065F4784A84}"/>
              </a:ext>
            </a:extLst>
          </p:cNvPr>
          <p:cNvSpPr>
            <a:spLocks noGrp="1"/>
          </p:cNvSpPr>
          <p:nvPr>
            <p:ph type="body" sz="quarter" idx="37" hasCustomPrompt="1"/>
          </p:nvPr>
        </p:nvSpPr>
        <p:spPr>
          <a:xfrm>
            <a:off x="7876395" y="1558662"/>
            <a:ext cx="3706005" cy="259692"/>
          </a:xfrm>
          <a:prstGeom prst="rect">
            <a:avLst/>
          </a:prstGeom>
        </p:spPr>
        <p:txBody>
          <a:bodyPr/>
          <a:lstStyle>
            <a:lvl1pPr algn="l">
              <a:defRPr sz="1400">
                <a:solidFill>
                  <a:schemeClr val="tx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35" name="Text Placeholder 5">
            <a:extLst>
              <a:ext uri="{FF2B5EF4-FFF2-40B4-BE49-F238E27FC236}">
                <a16:creationId xmlns:a16="http://schemas.microsoft.com/office/drawing/2014/main" id="{EB981414-C6DB-814C-A445-9B3A93426E3C}"/>
              </a:ext>
            </a:extLst>
          </p:cNvPr>
          <p:cNvSpPr>
            <a:spLocks noGrp="1"/>
          </p:cNvSpPr>
          <p:nvPr>
            <p:ph type="body" sz="quarter" idx="38" hasCustomPrompt="1"/>
          </p:nvPr>
        </p:nvSpPr>
        <p:spPr>
          <a:xfrm>
            <a:off x="7876395" y="1220334"/>
            <a:ext cx="3706005" cy="259692"/>
          </a:xfrm>
          <a:prstGeom prst="rect">
            <a:avLst/>
          </a:prstGeom>
        </p:spPr>
        <p:txBody>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36" name="Text Placeholder 5">
            <a:extLst>
              <a:ext uri="{FF2B5EF4-FFF2-40B4-BE49-F238E27FC236}">
                <a16:creationId xmlns:a16="http://schemas.microsoft.com/office/drawing/2014/main" id="{DC4697B6-67B1-954B-9534-751A31CD6DC9}"/>
              </a:ext>
            </a:extLst>
          </p:cNvPr>
          <p:cNvSpPr>
            <a:spLocks noGrp="1"/>
          </p:cNvSpPr>
          <p:nvPr>
            <p:ph type="body" sz="quarter" idx="39" hasCustomPrompt="1"/>
          </p:nvPr>
        </p:nvSpPr>
        <p:spPr>
          <a:xfrm>
            <a:off x="7876395" y="2069025"/>
            <a:ext cx="3706005" cy="764753"/>
          </a:xfrm>
          <a:prstGeom prst="rect">
            <a:avLst/>
          </a:prstGeom>
        </p:spPr>
        <p:txBody>
          <a:bodyPr>
            <a:normAutofit/>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cxnSp>
        <p:nvCxnSpPr>
          <p:cNvPr id="38" name="Straight Connector 37">
            <a:extLst>
              <a:ext uri="{FF2B5EF4-FFF2-40B4-BE49-F238E27FC236}">
                <a16:creationId xmlns:a16="http://schemas.microsoft.com/office/drawing/2014/main" id="{6A920CEF-B419-814C-92C5-EF274874AE27}"/>
              </a:ext>
            </a:extLst>
          </p:cNvPr>
          <p:cNvCxnSpPr>
            <a:cxnSpLocks/>
          </p:cNvCxnSpPr>
          <p:nvPr userDrawn="1"/>
        </p:nvCxnSpPr>
        <p:spPr>
          <a:xfrm>
            <a:off x="6460829" y="3138578"/>
            <a:ext cx="5121571"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 Placeholder 5">
            <a:extLst>
              <a:ext uri="{FF2B5EF4-FFF2-40B4-BE49-F238E27FC236}">
                <a16:creationId xmlns:a16="http://schemas.microsoft.com/office/drawing/2014/main" id="{B12CE457-EF61-B54F-B0F1-48D7EBE74D4F}"/>
              </a:ext>
            </a:extLst>
          </p:cNvPr>
          <p:cNvSpPr>
            <a:spLocks noGrp="1"/>
          </p:cNvSpPr>
          <p:nvPr>
            <p:ph type="body" sz="quarter" idx="41" hasCustomPrompt="1"/>
          </p:nvPr>
        </p:nvSpPr>
        <p:spPr>
          <a:xfrm>
            <a:off x="7876395" y="3940356"/>
            <a:ext cx="3706005" cy="259692"/>
          </a:xfrm>
          <a:prstGeom prst="rect">
            <a:avLst/>
          </a:prstGeom>
        </p:spPr>
        <p:txBody>
          <a:bodyPr/>
          <a:lstStyle>
            <a:lvl1pPr algn="l">
              <a:defRPr sz="1400">
                <a:solidFill>
                  <a:schemeClr val="tx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41" name="Text Placeholder 5">
            <a:extLst>
              <a:ext uri="{FF2B5EF4-FFF2-40B4-BE49-F238E27FC236}">
                <a16:creationId xmlns:a16="http://schemas.microsoft.com/office/drawing/2014/main" id="{491E9F40-1518-C24B-A422-88F4B048BBAD}"/>
              </a:ext>
            </a:extLst>
          </p:cNvPr>
          <p:cNvSpPr>
            <a:spLocks noGrp="1"/>
          </p:cNvSpPr>
          <p:nvPr>
            <p:ph type="body" sz="quarter" idx="42" hasCustomPrompt="1"/>
          </p:nvPr>
        </p:nvSpPr>
        <p:spPr>
          <a:xfrm>
            <a:off x="7876395" y="3602028"/>
            <a:ext cx="3706005" cy="259692"/>
          </a:xfrm>
          <a:prstGeom prst="rect">
            <a:avLst/>
          </a:prstGeom>
        </p:spPr>
        <p:txBody>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43" name="Text Placeholder 5">
            <a:extLst>
              <a:ext uri="{FF2B5EF4-FFF2-40B4-BE49-F238E27FC236}">
                <a16:creationId xmlns:a16="http://schemas.microsoft.com/office/drawing/2014/main" id="{633E282F-CE38-564B-933E-2A0008EFE5A0}"/>
              </a:ext>
            </a:extLst>
          </p:cNvPr>
          <p:cNvSpPr>
            <a:spLocks noGrp="1"/>
          </p:cNvSpPr>
          <p:nvPr>
            <p:ph type="body" sz="quarter" idx="43" hasCustomPrompt="1"/>
          </p:nvPr>
        </p:nvSpPr>
        <p:spPr>
          <a:xfrm>
            <a:off x="7876395" y="4450719"/>
            <a:ext cx="3706005" cy="764753"/>
          </a:xfrm>
          <a:prstGeom prst="rect">
            <a:avLst/>
          </a:prstGeom>
        </p:spPr>
        <p:txBody>
          <a:bodyPr>
            <a:normAutofit/>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0" name="Picture Placeholder 5">
            <a:extLst>
              <a:ext uri="{FF2B5EF4-FFF2-40B4-BE49-F238E27FC236}">
                <a16:creationId xmlns:a16="http://schemas.microsoft.com/office/drawing/2014/main" id="{893DA137-E43E-AC49-91A5-28B95DF33AC6}"/>
              </a:ext>
            </a:extLst>
          </p:cNvPr>
          <p:cNvSpPr>
            <a:spLocks noGrp="1"/>
          </p:cNvSpPr>
          <p:nvPr>
            <p:ph type="pic" sz="quarter" idx="52"/>
          </p:nvPr>
        </p:nvSpPr>
        <p:spPr>
          <a:xfrm>
            <a:off x="913770" y="1980492"/>
            <a:ext cx="1123950" cy="1123950"/>
          </a:xfrm>
          <a:prstGeom prst="ellipse">
            <a:avLst/>
          </a:prstGeom>
          <a:solidFill>
            <a:schemeClr val="bg1">
              <a:lumMod val="95000"/>
            </a:schemeClr>
          </a:solidFill>
          <a:ln w="28575">
            <a:solidFill>
              <a:schemeClr val="tx2"/>
            </a:solidFill>
          </a:ln>
        </p:spPr>
        <p:txBody>
          <a:bodyPr/>
          <a:lstStyle/>
          <a:p>
            <a:r>
              <a:rPr lang="en-US"/>
              <a:t>Click icon to add picture</a:t>
            </a:r>
            <a:endParaRPr lang="en-US" dirty="0"/>
          </a:p>
        </p:txBody>
      </p:sp>
      <p:sp>
        <p:nvSpPr>
          <p:cNvPr id="21" name="object 5">
            <a:extLst>
              <a:ext uri="{FF2B5EF4-FFF2-40B4-BE49-F238E27FC236}">
                <a16:creationId xmlns:a16="http://schemas.microsoft.com/office/drawing/2014/main" id="{F3A377E5-522A-4C71-A0A4-6AA51BA175DF}"/>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err="1">
                <a:solidFill>
                  <a:schemeClr val="bg2"/>
                </a:solidFill>
                <a:latin typeface="Arial" panose="020B0604020202020204" pitchFamily="34" charset="0"/>
                <a:ea typeface="Roboto" panose="02000000000000000000" pitchFamily="2" charset="0"/>
                <a:cs typeface="Arial" panose="020B0604020202020204" pitchFamily="34" charset="0"/>
              </a:rPr>
              <a:t>savanta.com</a:t>
            </a:r>
            <a:endPar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endParaRPr>
          </a:p>
        </p:txBody>
      </p:sp>
      <p:sp>
        <p:nvSpPr>
          <p:cNvPr id="25" name="Text Placeholder 6">
            <a:extLst>
              <a:ext uri="{FF2B5EF4-FFF2-40B4-BE49-F238E27FC236}">
                <a16:creationId xmlns:a16="http://schemas.microsoft.com/office/drawing/2014/main" id="{90778E37-7441-4AE6-91EC-21F4F1886E2D}"/>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3224019E-3B40-45D9-8AD0-34067C011B6B}"/>
              </a:ext>
            </a:extLst>
          </p:cNvPr>
          <p:cNvSpPr>
            <a:spLocks noGrp="1"/>
          </p:cNvSpPr>
          <p:nvPr>
            <p:ph type="body" sz="quarter" idx="15" hasCustomPrompt="1"/>
          </p:nvPr>
        </p:nvSpPr>
        <p:spPr>
          <a:xfrm>
            <a:off x="862013" y="1066801"/>
            <a:ext cx="4010029" cy="729678"/>
          </a:xfrm>
          <a:prstGeom prst="rect">
            <a:avLst/>
          </a:prstGeom>
        </p:spPr>
        <p:txBody>
          <a:bodyPr/>
          <a:lstStyle>
            <a:lvl1pPr>
              <a:defRPr sz="3600" b="0" i="0">
                <a:solidFill>
                  <a:schemeClr val="bg2"/>
                </a:solidFill>
                <a:latin typeface="Georgia" panose="02040502050405020303" pitchFamily="18" charset="0"/>
              </a:defRPr>
            </a:lvl1pPr>
          </a:lstStyle>
          <a:p>
            <a:pPr lvl="0"/>
            <a:r>
              <a:rPr lang="en-GB" dirty="0"/>
              <a:t>Insert title</a:t>
            </a:r>
            <a:endParaRPr lang="en-US" dirty="0"/>
          </a:p>
        </p:txBody>
      </p:sp>
      <p:sp>
        <p:nvSpPr>
          <p:cNvPr id="27" name="Text Placeholder 5">
            <a:extLst>
              <a:ext uri="{FF2B5EF4-FFF2-40B4-BE49-F238E27FC236}">
                <a16:creationId xmlns:a16="http://schemas.microsoft.com/office/drawing/2014/main" id="{3D7721FC-365C-4393-B96B-1857C1A6F82F}"/>
              </a:ext>
            </a:extLst>
          </p:cNvPr>
          <p:cNvSpPr>
            <a:spLocks noGrp="1"/>
          </p:cNvSpPr>
          <p:nvPr>
            <p:ph type="body" sz="quarter" idx="24" hasCustomPrompt="1"/>
          </p:nvPr>
        </p:nvSpPr>
        <p:spPr>
          <a:xfrm>
            <a:off x="2232987" y="2528392"/>
            <a:ext cx="2639055" cy="432048"/>
          </a:xfrm>
          <a:prstGeom prst="rect">
            <a:avLst/>
          </a:prstGeom>
        </p:spPr>
        <p:txBody>
          <a:bodyPr>
            <a:normAutofit/>
          </a:bodyPr>
          <a:lstStyle>
            <a:lvl1pPr algn="l">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Job title</a:t>
            </a:r>
            <a:endParaRPr lang="en-US" dirty="0"/>
          </a:p>
        </p:txBody>
      </p:sp>
      <p:sp>
        <p:nvSpPr>
          <p:cNvPr id="29" name="Text Placeholder 5">
            <a:extLst>
              <a:ext uri="{FF2B5EF4-FFF2-40B4-BE49-F238E27FC236}">
                <a16:creationId xmlns:a16="http://schemas.microsoft.com/office/drawing/2014/main" id="{69E84860-07B1-4776-BFB0-6D99EF3EA2DC}"/>
              </a:ext>
            </a:extLst>
          </p:cNvPr>
          <p:cNvSpPr>
            <a:spLocks noGrp="1"/>
          </p:cNvSpPr>
          <p:nvPr>
            <p:ph type="body" sz="quarter" idx="31" hasCustomPrompt="1"/>
          </p:nvPr>
        </p:nvSpPr>
        <p:spPr>
          <a:xfrm>
            <a:off x="2232987" y="2253680"/>
            <a:ext cx="2639055" cy="259692"/>
          </a:xfrm>
          <a:prstGeom prst="rect">
            <a:avLst/>
          </a:prstGeom>
        </p:spPr>
        <p:txBody>
          <a:bodyPr>
            <a:noAutofit/>
          </a:bodyPr>
          <a:lstStyle>
            <a:lvl1pPr algn="l">
              <a:defRPr sz="16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Name</a:t>
            </a:r>
            <a:endParaRPr lang="en-US" dirty="0"/>
          </a:p>
        </p:txBody>
      </p:sp>
      <p:sp>
        <p:nvSpPr>
          <p:cNvPr id="31" name="Text Placeholder 5">
            <a:extLst>
              <a:ext uri="{FF2B5EF4-FFF2-40B4-BE49-F238E27FC236}">
                <a16:creationId xmlns:a16="http://schemas.microsoft.com/office/drawing/2014/main" id="{AE18482E-E682-45AE-BBF0-3B9E35AE6F7B}"/>
              </a:ext>
            </a:extLst>
          </p:cNvPr>
          <p:cNvSpPr>
            <a:spLocks noGrp="1"/>
          </p:cNvSpPr>
          <p:nvPr>
            <p:ph type="body" sz="quarter" idx="32" hasCustomPrompt="1"/>
          </p:nvPr>
        </p:nvSpPr>
        <p:spPr>
          <a:xfrm>
            <a:off x="2232987" y="3392488"/>
            <a:ext cx="2639055" cy="2213991"/>
          </a:xfrm>
          <a:prstGeom prst="rect">
            <a:avLst/>
          </a:prstGeom>
        </p:spPr>
        <p:txBody>
          <a:bodyPr tIns="0">
            <a:normAutofit/>
          </a:bodyPr>
          <a:lstStyle>
            <a:lvl1pPr algn="l">
              <a:lnSpc>
                <a:spcPct val="110000"/>
              </a:lnSpc>
              <a:spcAft>
                <a:spcPts val="600"/>
              </a:spcAft>
              <a:defRPr sz="1000" b="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2" name="Text Placeholder 2">
            <a:extLst>
              <a:ext uri="{FF2B5EF4-FFF2-40B4-BE49-F238E27FC236}">
                <a16:creationId xmlns:a16="http://schemas.microsoft.com/office/drawing/2014/main" id="{D048FBCD-4370-40F5-B13D-C10A688BEB0E}"/>
              </a:ext>
            </a:extLst>
          </p:cNvPr>
          <p:cNvSpPr>
            <a:spLocks noGrp="1"/>
          </p:cNvSpPr>
          <p:nvPr>
            <p:ph type="body" sz="quarter" idx="54" hasCustomPrompt="1"/>
          </p:nvPr>
        </p:nvSpPr>
        <p:spPr>
          <a:xfrm>
            <a:off x="2233621" y="3102993"/>
            <a:ext cx="2633663" cy="289495"/>
          </a:xfrm>
          <a:ln>
            <a:noFill/>
          </a:ln>
        </p:spPr>
        <p:txBody>
          <a:bodyPr>
            <a:normAutofit/>
          </a:bodyPr>
          <a:lstStyle>
            <a:lvl1pPr>
              <a:defRPr sz="1000" b="1">
                <a:solidFill>
                  <a:schemeClr val="bg2"/>
                </a:solidFill>
                <a:latin typeface="+mn-lt"/>
              </a:defRPr>
            </a:lvl1pPr>
            <a:lvl2pPr>
              <a:defRPr b="1">
                <a:solidFill>
                  <a:schemeClr val="bg2"/>
                </a:solidFill>
                <a:latin typeface="+mn-lt"/>
              </a:defRPr>
            </a:lvl2pPr>
            <a:lvl3pPr>
              <a:defRPr b="1">
                <a:solidFill>
                  <a:schemeClr val="bg2"/>
                </a:solidFill>
                <a:latin typeface="+mn-lt"/>
              </a:defRPr>
            </a:lvl3pPr>
            <a:lvl4pPr>
              <a:defRPr b="1">
                <a:solidFill>
                  <a:schemeClr val="bg2"/>
                </a:solidFill>
                <a:latin typeface="+mn-lt"/>
              </a:defRPr>
            </a:lvl4pPr>
            <a:lvl5pPr>
              <a:defRPr b="1">
                <a:solidFill>
                  <a:schemeClr val="bg2"/>
                </a:solidFill>
                <a:latin typeface="+mn-lt"/>
              </a:defRPr>
            </a:lvl5pPr>
          </a:lstStyle>
          <a:p>
            <a:pPr lvl="0"/>
            <a:r>
              <a:rPr lang="en-US" dirty="0"/>
              <a:t>Experience</a:t>
            </a:r>
            <a:endParaRPr lang="en-GB" dirty="0"/>
          </a:p>
        </p:txBody>
      </p:sp>
    </p:spTree>
    <p:extLst>
      <p:ext uri="{BB962C8B-B14F-4D97-AF65-F5344CB8AC3E}">
        <p14:creationId xmlns:p14="http://schemas.microsoft.com/office/powerpoint/2010/main" val="3812521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3AC44-38F5-9552-6508-9A2C3E4A52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32EA24-3ABF-2A83-B09F-9DA2546952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15F017-90CF-D818-7B32-54D2B68078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8A10F3-D2AA-547D-E5AF-3AD0B23FAE18}"/>
              </a:ext>
            </a:extLst>
          </p:cNvPr>
          <p:cNvSpPr>
            <a:spLocks noGrp="1"/>
          </p:cNvSpPr>
          <p:nvPr>
            <p:ph type="dt" sz="half" idx="10"/>
          </p:nvPr>
        </p:nvSpPr>
        <p:spPr/>
        <p:txBody>
          <a:bodyPr/>
          <a:lstStyle/>
          <a:p>
            <a:fld id="{EA02C1C6-A849-4710-9E0A-14B172CDCCD8}" type="datetimeFigureOut">
              <a:rPr lang="en-GB" smtClean="0"/>
              <a:t>15/05/2023</a:t>
            </a:fld>
            <a:endParaRPr lang="en-GB"/>
          </a:p>
        </p:txBody>
      </p:sp>
      <p:sp>
        <p:nvSpPr>
          <p:cNvPr id="6" name="Footer Placeholder 5">
            <a:extLst>
              <a:ext uri="{FF2B5EF4-FFF2-40B4-BE49-F238E27FC236}">
                <a16:creationId xmlns:a16="http://schemas.microsoft.com/office/drawing/2014/main" id="{65B606B8-6D41-93F2-479B-CDADCC9BB5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C786FC-D093-27E6-20FF-3B3698E1461B}"/>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1861199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ck List 6">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0"/>
            <a:ext cx="3646561" cy="1295399"/>
          </a:xfrm>
          <a:prstGeom prst="rect">
            <a:avLst/>
          </a:prstGeom>
        </p:spPr>
        <p:txBody>
          <a:bodyPr/>
          <a:lstStyle>
            <a:lvl1pPr>
              <a:defRPr sz="3600" b="0" i="0">
                <a:latin typeface="+mj-lt"/>
              </a:defRPr>
            </a:lvl1pPr>
          </a:lstStyle>
          <a:p>
            <a:pPr lvl="0"/>
            <a:r>
              <a:rPr lang="en-GB" dirty="0"/>
              <a:t>Insert title</a:t>
            </a:r>
          </a:p>
          <a:p>
            <a:pPr lvl="0"/>
            <a:endParaRPr lang="en-US" dirty="0"/>
          </a:p>
        </p:txBody>
      </p:sp>
      <p:sp>
        <p:nvSpPr>
          <p:cNvPr id="28" name="object 3">
            <a:extLst>
              <a:ext uri="{FF2B5EF4-FFF2-40B4-BE49-F238E27FC236}">
                <a16:creationId xmlns:a16="http://schemas.microsoft.com/office/drawing/2014/main" id="{9283738B-05C5-7D46-B743-66B511E17641}"/>
              </a:ext>
            </a:extLst>
          </p:cNvPr>
          <p:cNvSpPr/>
          <p:nvPr userDrawn="1"/>
        </p:nvSpPr>
        <p:spPr>
          <a:xfrm>
            <a:off x="4876800" y="-9912"/>
            <a:ext cx="73152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sp>
        <p:nvSpPr>
          <p:cNvPr id="26" name="Text Placeholder 12">
            <a:extLst>
              <a:ext uri="{FF2B5EF4-FFF2-40B4-BE49-F238E27FC236}">
                <a16:creationId xmlns:a16="http://schemas.microsoft.com/office/drawing/2014/main" id="{6C2B8062-64AB-1C49-A13A-BE03B81D71BF}"/>
              </a:ext>
            </a:extLst>
          </p:cNvPr>
          <p:cNvSpPr>
            <a:spLocks noGrp="1"/>
          </p:cNvSpPr>
          <p:nvPr>
            <p:ph type="body" sz="quarter" idx="11" hasCustomPrompt="1"/>
          </p:nvPr>
        </p:nvSpPr>
        <p:spPr>
          <a:xfrm>
            <a:off x="6709674" y="1102360"/>
            <a:ext cx="4491724" cy="958833"/>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32" name="Text Placeholder 12">
            <a:extLst>
              <a:ext uri="{FF2B5EF4-FFF2-40B4-BE49-F238E27FC236}">
                <a16:creationId xmlns:a16="http://schemas.microsoft.com/office/drawing/2014/main" id="{80160520-BAFB-044D-B4A1-11DDC8027D52}"/>
              </a:ext>
            </a:extLst>
          </p:cNvPr>
          <p:cNvSpPr>
            <a:spLocks noGrp="1"/>
          </p:cNvSpPr>
          <p:nvPr>
            <p:ph type="body" sz="quarter" idx="12" hasCustomPrompt="1"/>
          </p:nvPr>
        </p:nvSpPr>
        <p:spPr>
          <a:xfrm>
            <a:off x="6709674" y="2077728"/>
            <a:ext cx="4491724" cy="958833"/>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1" name="Text Placeholder 12">
            <a:extLst>
              <a:ext uri="{FF2B5EF4-FFF2-40B4-BE49-F238E27FC236}">
                <a16:creationId xmlns:a16="http://schemas.microsoft.com/office/drawing/2014/main" id="{0A74AC1B-A1C4-0E4A-B54D-3A7B70AB4044}"/>
              </a:ext>
            </a:extLst>
          </p:cNvPr>
          <p:cNvSpPr>
            <a:spLocks noGrp="1"/>
          </p:cNvSpPr>
          <p:nvPr>
            <p:ph type="body" sz="quarter" idx="13" hasCustomPrompt="1"/>
          </p:nvPr>
        </p:nvSpPr>
        <p:spPr>
          <a:xfrm>
            <a:off x="6709674" y="3053096"/>
            <a:ext cx="4491724" cy="958833"/>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8" name="Text Placeholder 12">
            <a:extLst>
              <a:ext uri="{FF2B5EF4-FFF2-40B4-BE49-F238E27FC236}">
                <a16:creationId xmlns:a16="http://schemas.microsoft.com/office/drawing/2014/main" id="{F5FF028E-B378-D440-B604-86DC8BFD38B1}"/>
              </a:ext>
            </a:extLst>
          </p:cNvPr>
          <p:cNvSpPr>
            <a:spLocks noGrp="1"/>
          </p:cNvSpPr>
          <p:nvPr>
            <p:ph type="body" sz="quarter" idx="14" hasCustomPrompt="1"/>
          </p:nvPr>
        </p:nvSpPr>
        <p:spPr>
          <a:xfrm>
            <a:off x="6709674" y="4028464"/>
            <a:ext cx="4491724" cy="958833"/>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34" name="Text Placeholder 12">
            <a:extLst>
              <a:ext uri="{FF2B5EF4-FFF2-40B4-BE49-F238E27FC236}">
                <a16:creationId xmlns:a16="http://schemas.microsoft.com/office/drawing/2014/main" id="{890B9108-D8C6-2844-A41A-CE0443E38304}"/>
              </a:ext>
            </a:extLst>
          </p:cNvPr>
          <p:cNvSpPr>
            <a:spLocks noGrp="1"/>
          </p:cNvSpPr>
          <p:nvPr>
            <p:ph type="body" sz="quarter" idx="16" hasCustomPrompt="1"/>
          </p:nvPr>
        </p:nvSpPr>
        <p:spPr>
          <a:xfrm>
            <a:off x="6709674" y="5003831"/>
            <a:ext cx="4491724" cy="958833"/>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70" name="Text Placeholder 12">
            <a:extLst>
              <a:ext uri="{FF2B5EF4-FFF2-40B4-BE49-F238E27FC236}">
                <a16:creationId xmlns:a16="http://schemas.microsoft.com/office/drawing/2014/main" id="{E0E079C4-379F-4442-9CDB-08256ACEEB70}"/>
              </a:ext>
            </a:extLst>
          </p:cNvPr>
          <p:cNvSpPr>
            <a:spLocks noGrp="1"/>
          </p:cNvSpPr>
          <p:nvPr>
            <p:ph type="body" sz="quarter" idx="17" hasCustomPrompt="1"/>
          </p:nvPr>
        </p:nvSpPr>
        <p:spPr>
          <a:xfrm>
            <a:off x="882039" y="2491501"/>
            <a:ext cx="3642692" cy="3476893"/>
          </a:xfrm>
          <a:prstGeom prst="rect">
            <a:avLst/>
          </a:prstGeom>
        </p:spPr>
        <p:txBody>
          <a:bodyPr/>
          <a:lstStyle>
            <a:lvl1pPr>
              <a:defRPr sz="1400"/>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3" name="object 6">
            <a:extLst>
              <a:ext uri="{FF2B5EF4-FFF2-40B4-BE49-F238E27FC236}">
                <a16:creationId xmlns:a16="http://schemas.microsoft.com/office/drawing/2014/main" id="{7608CB38-D912-4762-BA4A-E0B1584756CC}"/>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46" name="Text Placeholder 6">
            <a:extLst>
              <a:ext uri="{FF2B5EF4-FFF2-40B4-BE49-F238E27FC236}">
                <a16:creationId xmlns:a16="http://schemas.microsoft.com/office/drawing/2014/main" id="{D10064C7-024B-42BE-BE23-1B44E4314605}"/>
              </a:ext>
            </a:extLst>
          </p:cNvPr>
          <p:cNvSpPr>
            <a:spLocks noGrp="1"/>
          </p:cNvSpPr>
          <p:nvPr userDrawn="1">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E9B11462-765B-4AD1-8D62-1B1CA510117A}"/>
              </a:ext>
            </a:extLst>
          </p:cNvPr>
          <p:cNvGrpSpPr/>
          <p:nvPr userDrawn="1"/>
        </p:nvGrpSpPr>
        <p:grpSpPr>
          <a:xfrm>
            <a:off x="5899903" y="1045573"/>
            <a:ext cx="392194" cy="4327643"/>
            <a:chOff x="5899903" y="1045573"/>
            <a:chExt cx="392194" cy="4327643"/>
          </a:xfrm>
        </p:grpSpPr>
        <p:grpSp>
          <p:nvGrpSpPr>
            <p:cNvPr id="4" name="Group 3">
              <a:extLst>
                <a:ext uri="{FF2B5EF4-FFF2-40B4-BE49-F238E27FC236}">
                  <a16:creationId xmlns:a16="http://schemas.microsoft.com/office/drawing/2014/main" id="{8DFB07B5-1A3E-46E9-93E3-8C5861ED7A3A}"/>
                </a:ext>
              </a:extLst>
            </p:cNvPr>
            <p:cNvGrpSpPr/>
            <p:nvPr userDrawn="1"/>
          </p:nvGrpSpPr>
          <p:grpSpPr>
            <a:xfrm>
              <a:off x="5899903" y="1045573"/>
              <a:ext cx="392194" cy="392194"/>
              <a:chOff x="5899903" y="1045573"/>
              <a:chExt cx="392194" cy="392194"/>
            </a:xfrm>
          </p:grpSpPr>
          <p:grpSp>
            <p:nvGrpSpPr>
              <p:cNvPr id="55" name="Group 54">
                <a:extLst>
                  <a:ext uri="{FF2B5EF4-FFF2-40B4-BE49-F238E27FC236}">
                    <a16:creationId xmlns:a16="http://schemas.microsoft.com/office/drawing/2014/main" id="{149E6058-E5A3-A444-8503-B3999C0E599B}"/>
                  </a:ext>
                </a:extLst>
              </p:cNvPr>
              <p:cNvGrpSpPr/>
              <p:nvPr userDrawn="1"/>
            </p:nvGrpSpPr>
            <p:grpSpPr>
              <a:xfrm>
                <a:off x="5954293" y="1107207"/>
                <a:ext cx="283414" cy="283414"/>
                <a:chOff x="2147439" y="4312688"/>
                <a:chExt cx="241674" cy="241674"/>
              </a:xfrm>
            </p:grpSpPr>
            <p:pic>
              <p:nvPicPr>
                <p:cNvPr id="56" name="object 9">
                  <a:extLst>
                    <a:ext uri="{FF2B5EF4-FFF2-40B4-BE49-F238E27FC236}">
                      <a16:creationId xmlns:a16="http://schemas.microsoft.com/office/drawing/2014/main" id="{E8CEE5C3-BA9F-B840-B897-62ADEF9B7132}"/>
                    </a:ext>
                  </a:extLst>
                </p:cNvPr>
                <p:cNvPicPr/>
                <p:nvPr userDrawn="1"/>
              </p:nvPicPr>
              <p:blipFill>
                <a:blip r:embed="rId2" cstate="print"/>
                <a:stretch>
                  <a:fillRect/>
                </a:stretch>
              </p:blipFill>
              <p:spPr>
                <a:xfrm>
                  <a:off x="2194293" y="4374788"/>
                  <a:ext cx="136245" cy="116776"/>
                </a:xfrm>
                <a:prstGeom prst="rect">
                  <a:avLst/>
                </a:prstGeom>
              </p:spPr>
            </p:pic>
            <p:sp>
              <p:nvSpPr>
                <p:cNvPr id="57" name="Oval 56">
                  <a:extLst>
                    <a:ext uri="{FF2B5EF4-FFF2-40B4-BE49-F238E27FC236}">
                      <a16:creationId xmlns:a16="http://schemas.microsoft.com/office/drawing/2014/main" id="{A49DB8AC-923B-9D45-86E0-004AC1DA9604}"/>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1" name="Oval 70">
                <a:extLst>
                  <a:ext uri="{FF2B5EF4-FFF2-40B4-BE49-F238E27FC236}">
                    <a16:creationId xmlns:a16="http://schemas.microsoft.com/office/drawing/2014/main" id="{78589DCB-3BE5-784E-B936-52C9F054D946}"/>
                  </a:ext>
                </a:extLst>
              </p:cNvPr>
              <p:cNvSpPr/>
              <p:nvPr userDrawn="1"/>
            </p:nvSpPr>
            <p:spPr>
              <a:xfrm>
                <a:off x="5899903" y="1045573"/>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 name="Straight Connector 6">
              <a:extLst>
                <a:ext uri="{FF2B5EF4-FFF2-40B4-BE49-F238E27FC236}">
                  <a16:creationId xmlns:a16="http://schemas.microsoft.com/office/drawing/2014/main" id="{4B8DAEA7-F6ED-0543-A856-BBC6A8397AC5}"/>
                </a:ext>
              </a:extLst>
            </p:cNvPr>
            <p:cNvCxnSpPr>
              <a:cxnSpLocks/>
            </p:cNvCxnSpPr>
            <p:nvPr userDrawn="1"/>
          </p:nvCxnSpPr>
          <p:spPr>
            <a:xfrm>
              <a:off x="6096000" y="1484784"/>
              <a:ext cx="0" cy="486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55309F5-DE15-46A1-BA79-8A68E505ADCB}"/>
                </a:ext>
              </a:extLst>
            </p:cNvPr>
            <p:cNvGrpSpPr/>
            <p:nvPr userDrawn="1"/>
          </p:nvGrpSpPr>
          <p:grpSpPr>
            <a:xfrm>
              <a:off x="5899903" y="2029435"/>
              <a:ext cx="392194" cy="392194"/>
              <a:chOff x="5899903" y="1849970"/>
              <a:chExt cx="392194" cy="392194"/>
            </a:xfrm>
          </p:grpSpPr>
          <p:grpSp>
            <p:nvGrpSpPr>
              <p:cNvPr id="72" name="Group 71">
                <a:extLst>
                  <a:ext uri="{FF2B5EF4-FFF2-40B4-BE49-F238E27FC236}">
                    <a16:creationId xmlns:a16="http://schemas.microsoft.com/office/drawing/2014/main" id="{B5FBF9C9-A597-634C-A9DD-786E1828B7F3}"/>
                  </a:ext>
                </a:extLst>
              </p:cNvPr>
              <p:cNvGrpSpPr/>
              <p:nvPr userDrawn="1"/>
            </p:nvGrpSpPr>
            <p:grpSpPr>
              <a:xfrm>
                <a:off x="5954293" y="1911604"/>
                <a:ext cx="283414" cy="283414"/>
                <a:chOff x="2147439" y="4312688"/>
                <a:chExt cx="241674" cy="241674"/>
              </a:xfrm>
            </p:grpSpPr>
            <p:pic>
              <p:nvPicPr>
                <p:cNvPr id="73" name="object 9">
                  <a:extLst>
                    <a:ext uri="{FF2B5EF4-FFF2-40B4-BE49-F238E27FC236}">
                      <a16:creationId xmlns:a16="http://schemas.microsoft.com/office/drawing/2014/main" id="{73BAC03A-BD9E-134C-8FD9-1AC237D3B70C}"/>
                    </a:ext>
                  </a:extLst>
                </p:cNvPr>
                <p:cNvPicPr/>
                <p:nvPr userDrawn="1"/>
              </p:nvPicPr>
              <p:blipFill>
                <a:blip r:embed="rId2" cstate="print"/>
                <a:stretch>
                  <a:fillRect/>
                </a:stretch>
              </p:blipFill>
              <p:spPr>
                <a:xfrm>
                  <a:off x="2194293" y="4374788"/>
                  <a:ext cx="136245" cy="116776"/>
                </a:xfrm>
                <a:prstGeom prst="rect">
                  <a:avLst/>
                </a:prstGeom>
              </p:spPr>
            </p:pic>
            <p:sp>
              <p:nvSpPr>
                <p:cNvPr id="74" name="Oval 73">
                  <a:extLst>
                    <a:ext uri="{FF2B5EF4-FFF2-40B4-BE49-F238E27FC236}">
                      <a16:creationId xmlns:a16="http://schemas.microsoft.com/office/drawing/2014/main" id="{F5C7663B-0579-6B47-AE3C-8EF5687EE580}"/>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Oval 74">
                <a:extLst>
                  <a:ext uri="{FF2B5EF4-FFF2-40B4-BE49-F238E27FC236}">
                    <a16:creationId xmlns:a16="http://schemas.microsoft.com/office/drawing/2014/main" id="{B29A2264-B6F9-964A-A637-9EAAA162B379}"/>
                  </a:ext>
                </a:extLst>
              </p:cNvPr>
              <p:cNvSpPr/>
              <p:nvPr userDrawn="1"/>
            </p:nvSpPr>
            <p:spPr>
              <a:xfrm>
                <a:off x="5899903" y="1849970"/>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656091F4-39DF-440C-A3F5-FD60307C77A3}"/>
                </a:ext>
              </a:extLst>
            </p:cNvPr>
            <p:cNvGrpSpPr/>
            <p:nvPr userDrawn="1"/>
          </p:nvGrpSpPr>
          <p:grpSpPr>
            <a:xfrm>
              <a:off x="5899903" y="3013297"/>
              <a:ext cx="392194" cy="392194"/>
              <a:chOff x="5899903" y="2668117"/>
              <a:chExt cx="392194" cy="392194"/>
            </a:xfrm>
          </p:grpSpPr>
          <p:grpSp>
            <p:nvGrpSpPr>
              <p:cNvPr id="77" name="Group 76">
                <a:extLst>
                  <a:ext uri="{FF2B5EF4-FFF2-40B4-BE49-F238E27FC236}">
                    <a16:creationId xmlns:a16="http://schemas.microsoft.com/office/drawing/2014/main" id="{9908C2E6-E0B0-424D-A831-86E2D70FA6E2}"/>
                  </a:ext>
                </a:extLst>
              </p:cNvPr>
              <p:cNvGrpSpPr/>
              <p:nvPr userDrawn="1"/>
            </p:nvGrpSpPr>
            <p:grpSpPr>
              <a:xfrm>
                <a:off x="5954293" y="2729751"/>
                <a:ext cx="283414" cy="283414"/>
                <a:chOff x="2147439" y="4312688"/>
                <a:chExt cx="241674" cy="241674"/>
              </a:xfrm>
            </p:grpSpPr>
            <p:pic>
              <p:nvPicPr>
                <p:cNvPr id="78" name="object 9">
                  <a:extLst>
                    <a:ext uri="{FF2B5EF4-FFF2-40B4-BE49-F238E27FC236}">
                      <a16:creationId xmlns:a16="http://schemas.microsoft.com/office/drawing/2014/main" id="{015C2DEA-4F1E-794E-99AF-3F86FF0D4B3D}"/>
                    </a:ext>
                  </a:extLst>
                </p:cNvPr>
                <p:cNvPicPr/>
                <p:nvPr userDrawn="1"/>
              </p:nvPicPr>
              <p:blipFill>
                <a:blip r:embed="rId2" cstate="print"/>
                <a:stretch>
                  <a:fillRect/>
                </a:stretch>
              </p:blipFill>
              <p:spPr>
                <a:xfrm>
                  <a:off x="2194293" y="4374788"/>
                  <a:ext cx="136245" cy="116776"/>
                </a:xfrm>
                <a:prstGeom prst="rect">
                  <a:avLst/>
                </a:prstGeom>
              </p:spPr>
            </p:pic>
            <p:sp>
              <p:nvSpPr>
                <p:cNvPr id="79" name="Oval 78">
                  <a:extLst>
                    <a:ext uri="{FF2B5EF4-FFF2-40B4-BE49-F238E27FC236}">
                      <a16:creationId xmlns:a16="http://schemas.microsoft.com/office/drawing/2014/main" id="{8EFFD595-CDA5-7A46-86F3-58AFEEDB0595}"/>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0" name="Oval 79">
                <a:extLst>
                  <a:ext uri="{FF2B5EF4-FFF2-40B4-BE49-F238E27FC236}">
                    <a16:creationId xmlns:a16="http://schemas.microsoft.com/office/drawing/2014/main" id="{C86E484C-EB43-1647-8344-C445740368C1}"/>
                  </a:ext>
                </a:extLst>
              </p:cNvPr>
              <p:cNvSpPr/>
              <p:nvPr userDrawn="1"/>
            </p:nvSpPr>
            <p:spPr>
              <a:xfrm>
                <a:off x="5899903" y="2668117"/>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0F4FC3D5-D9D8-4332-A0F6-9C8ED985C570}"/>
                </a:ext>
              </a:extLst>
            </p:cNvPr>
            <p:cNvGrpSpPr/>
            <p:nvPr userDrawn="1"/>
          </p:nvGrpSpPr>
          <p:grpSpPr>
            <a:xfrm>
              <a:off x="5899903" y="3997159"/>
              <a:ext cx="392194" cy="392194"/>
              <a:chOff x="5899903" y="3472514"/>
              <a:chExt cx="392194" cy="392194"/>
            </a:xfrm>
          </p:grpSpPr>
          <p:grpSp>
            <p:nvGrpSpPr>
              <p:cNvPr id="82" name="Group 81">
                <a:extLst>
                  <a:ext uri="{FF2B5EF4-FFF2-40B4-BE49-F238E27FC236}">
                    <a16:creationId xmlns:a16="http://schemas.microsoft.com/office/drawing/2014/main" id="{90393739-CFD6-7243-8658-6BA7339A7333}"/>
                  </a:ext>
                </a:extLst>
              </p:cNvPr>
              <p:cNvGrpSpPr/>
              <p:nvPr userDrawn="1"/>
            </p:nvGrpSpPr>
            <p:grpSpPr>
              <a:xfrm>
                <a:off x="5954293" y="3534148"/>
                <a:ext cx="283414" cy="283414"/>
                <a:chOff x="2147439" y="4312688"/>
                <a:chExt cx="241674" cy="241674"/>
              </a:xfrm>
            </p:grpSpPr>
            <p:pic>
              <p:nvPicPr>
                <p:cNvPr id="83" name="object 9">
                  <a:extLst>
                    <a:ext uri="{FF2B5EF4-FFF2-40B4-BE49-F238E27FC236}">
                      <a16:creationId xmlns:a16="http://schemas.microsoft.com/office/drawing/2014/main" id="{CFFA2F1A-AC80-CA4B-9911-95CD8094B884}"/>
                    </a:ext>
                  </a:extLst>
                </p:cNvPr>
                <p:cNvPicPr/>
                <p:nvPr userDrawn="1"/>
              </p:nvPicPr>
              <p:blipFill>
                <a:blip r:embed="rId2" cstate="print"/>
                <a:stretch>
                  <a:fillRect/>
                </a:stretch>
              </p:blipFill>
              <p:spPr>
                <a:xfrm>
                  <a:off x="2194293" y="4374788"/>
                  <a:ext cx="136245" cy="116776"/>
                </a:xfrm>
                <a:prstGeom prst="rect">
                  <a:avLst/>
                </a:prstGeom>
              </p:spPr>
            </p:pic>
            <p:sp>
              <p:nvSpPr>
                <p:cNvPr id="84" name="Oval 83">
                  <a:extLst>
                    <a:ext uri="{FF2B5EF4-FFF2-40B4-BE49-F238E27FC236}">
                      <a16:creationId xmlns:a16="http://schemas.microsoft.com/office/drawing/2014/main" id="{967A4607-4374-C044-B715-8253A832103D}"/>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5" name="Oval 84">
                <a:extLst>
                  <a:ext uri="{FF2B5EF4-FFF2-40B4-BE49-F238E27FC236}">
                    <a16:creationId xmlns:a16="http://schemas.microsoft.com/office/drawing/2014/main" id="{83E1187B-F475-A545-A72E-844524858ECA}"/>
                  </a:ext>
                </a:extLst>
              </p:cNvPr>
              <p:cNvSpPr/>
              <p:nvPr userDrawn="1"/>
            </p:nvSpPr>
            <p:spPr>
              <a:xfrm>
                <a:off x="5899903" y="3472514"/>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12F33B6D-484C-44F8-9B99-50808A327F23}"/>
                </a:ext>
              </a:extLst>
            </p:cNvPr>
            <p:cNvGrpSpPr/>
            <p:nvPr userDrawn="1"/>
          </p:nvGrpSpPr>
          <p:grpSpPr>
            <a:xfrm>
              <a:off x="5899903" y="4981022"/>
              <a:ext cx="392194" cy="392194"/>
              <a:chOff x="5899903" y="4941168"/>
              <a:chExt cx="392194" cy="392194"/>
            </a:xfrm>
          </p:grpSpPr>
          <p:grpSp>
            <p:nvGrpSpPr>
              <p:cNvPr id="87" name="Group 86">
                <a:extLst>
                  <a:ext uri="{FF2B5EF4-FFF2-40B4-BE49-F238E27FC236}">
                    <a16:creationId xmlns:a16="http://schemas.microsoft.com/office/drawing/2014/main" id="{50C55832-ECA8-E742-A78A-22179EC121AA}"/>
                  </a:ext>
                </a:extLst>
              </p:cNvPr>
              <p:cNvGrpSpPr/>
              <p:nvPr userDrawn="1"/>
            </p:nvGrpSpPr>
            <p:grpSpPr>
              <a:xfrm>
                <a:off x="5954293" y="5002802"/>
                <a:ext cx="283414" cy="283414"/>
                <a:chOff x="2147439" y="4312688"/>
                <a:chExt cx="241674" cy="241674"/>
              </a:xfrm>
            </p:grpSpPr>
            <p:pic>
              <p:nvPicPr>
                <p:cNvPr id="88" name="object 9">
                  <a:extLst>
                    <a:ext uri="{FF2B5EF4-FFF2-40B4-BE49-F238E27FC236}">
                      <a16:creationId xmlns:a16="http://schemas.microsoft.com/office/drawing/2014/main" id="{8CD52630-BDD2-EB4A-8A04-3E4F1597C2C2}"/>
                    </a:ext>
                  </a:extLst>
                </p:cNvPr>
                <p:cNvPicPr/>
                <p:nvPr userDrawn="1"/>
              </p:nvPicPr>
              <p:blipFill>
                <a:blip r:embed="rId2" cstate="print"/>
                <a:stretch>
                  <a:fillRect/>
                </a:stretch>
              </p:blipFill>
              <p:spPr>
                <a:xfrm>
                  <a:off x="2194293" y="4374788"/>
                  <a:ext cx="136245" cy="116776"/>
                </a:xfrm>
                <a:prstGeom prst="rect">
                  <a:avLst/>
                </a:prstGeom>
              </p:spPr>
            </p:pic>
            <p:sp>
              <p:nvSpPr>
                <p:cNvPr id="89" name="Oval 88">
                  <a:extLst>
                    <a:ext uri="{FF2B5EF4-FFF2-40B4-BE49-F238E27FC236}">
                      <a16:creationId xmlns:a16="http://schemas.microsoft.com/office/drawing/2014/main" id="{319C3CD6-5ED1-5647-90BF-C89A222F5C37}"/>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0" name="Oval 89">
                <a:extLst>
                  <a:ext uri="{FF2B5EF4-FFF2-40B4-BE49-F238E27FC236}">
                    <a16:creationId xmlns:a16="http://schemas.microsoft.com/office/drawing/2014/main" id="{F801B873-8F44-E44B-BD6B-2B35C8FA2792}"/>
                  </a:ext>
                </a:extLst>
              </p:cNvPr>
              <p:cNvSpPr/>
              <p:nvPr userDrawn="1"/>
            </p:nvSpPr>
            <p:spPr>
              <a:xfrm>
                <a:off x="5899903" y="4941168"/>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9" name="Straight Connector 48">
              <a:extLst>
                <a:ext uri="{FF2B5EF4-FFF2-40B4-BE49-F238E27FC236}">
                  <a16:creationId xmlns:a16="http://schemas.microsoft.com/office/drawing/2014/main" id="{734F586E-B6BA-4E68-BED4-E549BDA8B4BA}"/>
                </a:ext>
              </a:extLst>
            </p:cNvPr>
            <p:cNvCxnSpPr>
              <a:cxnSpLocks/>
            </p:cNvCxnSpPr>
            <p:nvPr userDrawn="1"/>
          </p:nvCxnSpPr>
          <p:spPr>
            <a:xfrm>
              <a:off x="6096000" y="2468893"/>
              <a:ext cx="0" cy="486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149064B-9D19-4921-9031-42F0EF50C35A}"/>
                </a:ext>
              </a:extLst>
            </p:cNvPr>
            <p:cNvCxnSpPr>
              <a:cxnSpLocks/>
            </p:cNvCxnSpPr>
            <p:nvPr userDrawn="1"/>
          </p:nvCxnSpPr>
          <p:spPr>
            <a:xfrm>
              <a:off x="6096000" y="3453002"/>
              <a:ext cx="0" cy="486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78D2E97-69BC-4891-9112-4DF6EF1FE30A}"/>
                </a:ext>
              </a:extLst>
            </p:cNvPr>
            <p:cNvCxnSpPr>
              <a:cxnSpLocks/>
            </p:cNvCxnSpPr>
            <p:nvPr userDrawn="1"/>
          </p:nvCxnSpPr>
          <p:spPr>
            <a:xfrm>
              <a:off x="6096000" y="4437112"/>
              <a:ext cx="0" cy="486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3611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ogos 5">
    <p:spTree>
      <p:nvGrpSpPr>
        <p:cNvPr id="1" name=""/>
        <p:cNvGrpSpPr/>
        <p:nvPr/>
      </p:nvGrpSpPr>
      <p:grpSpPr>
        <a:xfrm>
          <a:off x="0" y="0"/>
          <a:ext cx="0" cy="0"/>
          <a:chOff x="0" y="0"/>
          <a:chExt cx="0" cy="0"/>
        </a:xfrm>
      </p:grpSpPr>
      <p:sp>
        <p:nvSpPr>
          <p:cNvPr id="43" name="Picture Placeholder 2">
            <a:extLst>
              <a:ext uri="{FF2B5EF4-FFF2-40B4-BE49-F238E27FC236}">
                <a16:creationId xmlns:a16="http://schemas.microsoft.com/office/drawing/2014/main" id="{293A3A62-D61A-614D-A937-83025E03E327}"/>
              </a:ext>
            </a:extLst>
          </p:cNvPr>
          <p:cNvSpPr>
            <a:spLocks noGrp="1"/>
          </p:cNvSpPr>
          <p:nvPr>
            <p:ph type="pic" sz="quarter" idx="21"/>
          </p:nvPr>
        </p:nvSpPr>
        <p:spPr>
          <a:xfrm>
            <a:off x="847725" y="3281943"/>
            <a:ext cx="1638773" cy="1287805"/>
          </a:xfrm>
          <a:prstGeom prst="rect">
            <a:avLst/>
          </a:prstGeom>
          <a:noFill/>
        </p:spPr>
        <p:txBody>
          <a:bodyPr/>
          <a:lstStyle/>
          <a:p>
            <a:r>
              <a:rPr lang="en-US"/>
              <a:t>Click icon to add picture</a:t>
            </a:r>
          </a:p>
        </p:txBody>
      </p:sp>
      <p:sp>
        <p:nvSpPr>
          <p:cNvPr id="44" name="Picture Placeholder 2">
            <a:extLst>
              <a:ext uri="{FF2B5EF4-FFF2-40B4-BE49-F238E27FC236}">
                <a16:creationId xmlns:a16="http://schemas.microsoft.com/office/drawing/2014/main" id="{75DD6F2D-B9A3-9C42-8251-20D0422E2EC6}"/>
              </a:ext>
            </a:extLst>
          </p:cNvPr>
          <p:cNvSpPr>
            <a:spLocks noGrp="1"/>
          </p:cNvSpPr>
          <p:nvPr>
            <p:ph type="pic" sz="quarter" idx="22"/>
          </p:nvPr>
        </p:nvSpPr>
        <p:spPr>
          <a:xfrm>
            <a:off x="2614850" y="3281943"/>
            <a:ext cx="1638773" cy="1287805"/>
          </a:xfrm>
          <a:prstGeom prst="rect">
            <a:avLst/>
          </a:prstGeom>
          <a:noFill/>
        </p:spPr>
        <p:txBody>
          <a:bodyPr/>
          <a:lstStyle/>
          <a:p>
            <a:r>
              <a:rPr lang="en-US"/>
              <a:t>Click icon to add picture</a:t>
            </a:r>
          </a:p>
        </p:txBody>
      </p:sp>
      <p:sp>
        <p:nvSpPr>
          <p:cNvPr id="45" name="Picture Placeholder 2">
            <a:extLst>
              <a:ext uri="{FF2B5EF4-FFF2-40B4-BE49-F238E27FC236}">
                <a16:creationId xmlns:a16="http://schemas.microsoft.com/office/drawing/2014/main" id="{958998D9-C016-814D-9AEA-0CCADB3DE1DA}"/>
              </a:ext>
            </a:extLst>
          </p:cNvPr>
          <p:cNvSpPr>
            <a:spLocks noGrp="1"/>
          </p:cNvSpPr>
          <p:nvPr>
            <p:ph type="pic" sz="quarter" idx="23"/>
          </p:nvPr>
        </p:nvSpPr>
        <p:spPr>
          <a:xfrm>
            <a:off x="4381975" y="3281943"/>
            <a:ext cx="1638773" cy="1287805"/>
          </a:xfrm>
          <a:prstGeom prst="rect">
            <a:avLst/>
          </a:prstGeom>
          <a:noFill/>
        </p:spPr>
        <p:txBody>
          <a:bodyPr/>
          <a:lstStyle/>
          <a:p>
            <a:r>
              <a:rPr lang="en-US"/>
              <a:t>Click icon to add picture</a:t>
            </a:r>
          </a:p>
        </p:txBody>
      </p:sp>
      <p:sp>
        <p:nvSpPr>
          <p:cNvPr id="46" name="Picture Placeholder 2">
            <a:extLst>
              <a:ext uri="{FF2B5EF4-FFF2-40B4-BE49-F238E27FC236}">
                <a16:creationId xmlns:a16="http://schemas.microsoft.com/office/drawing/2014/main" id="{5233C145-B013-CA41-9969-49CFD9A597D3}"/>
              </a:ext>
            </a:extLst>
          </p:cNvPr>
          <p:cNvSpPr>
            <a:spLocks noGrp="1"/>
          </p:cNvSpPr>
          <p:nvPr>
            <p:ph type="pic" sz="quarter" idx="24"/>
          </p:nvPr>
        </p:nvSpPr>
        <p:spPr>
          <a:xfrm>
            <a:off x="6149100" y="3281943"/>
            <a:ext cx="1638773" cy="1287805"/>
          </a:xfrm>
          <a:prstGeom prst="rect">
            <a:avLst/>
          </a:prstGeom>
          <a:noFill/>
        </p:spPr>
        <p:txBody>
          <a:bodyPr/>
          <a:lstStyle/>
          <a:p>
            <a:r>
              <a:rPr lang="en-US"/>
              <a:t>Click icon to add picture</a:t>
            </a:r>
          </a:p>
        </p:txBody>
      </p:sp>
      <p:sp>
        <p:nvSpPr>
          <p:cNvPr id="47" name="Picture Placeholder 2">
            <a:extLst>
              <a:ext uri="{FF2B5EF4-FFF2-40B4-BE49-F238E27FC236}">
                <a16:creationId xmlns:a16="http://schemas.microsoft.com/office/drawing/2014/main" id="{326430F3-446E-5642-A937-EE6F8E359B2D}"/>
              </a:ext>
            </a:extLst>
          </p:cNvPr>
          <p:cNvSpPr>
            <a:spLocks noGrp="1"/>
          </p:cNvSpPr>
          <p:nvPr>
            <p:ph type="pic" sz="quarter" idx="25"/>
          </p:nvPr>
        </p:nvSpPr>
        <p:spPr>
          <a:xfrm>
            <a:off x="7916225" y="3281943"/>
            <a:ext cx="1638773" cy="1287805"/>
          </a:xfrm>
          <a:prstGeom prst="rect">
            <a:avLst/>
          </a:prstGeom>
          <a:noFill/>
        </p:spPr>
        <p:txBody>
          <a:bodyPr/>
          <a:lstStyle/>
          <a:p>
            <a:r>
              <a:rPr lang="en-US"/>
              <a:t>Click icon to add picture</a:t>
            </a:r>
          </a:p>
        </p:txBody>
      </p:sp>
      <p:sp>
        <p:nvSpPr>
          <p:cNvPr id="48" name="Picture Placeholder 2">
            <a:extLst>
              <a:ext uri="{FF2B5EF4-FFF2-40B4-BE49-F238E27FC236}">
                <a16:creationId xmlns:a16="http://schemas.microsoft.com/office/drawing/2014/main" id="{781FB46A-EEEA-0047-ABCA-A8A9A22849A3}"/>
              </a:ext>
            </a:extLst>
          </p:cNvPr>
          <p:cNvSpPr>
            <a:spLocks noGrp="1"/>
          </p:cNvSpPr>
          <p:nvPr>
            <p:ph type="pic" sz="quarter" idx="26"/>
          </p:nvPr>
        </p:nvSpPr>
        <p:spPr>
          <a:xfrm>
            <a:off x="847725" y="4695483"/>
            <a:ext cx="1638773" cy="1287805"/>
          </a:xfrm>
          <a:prstGeom prst="rect">
            <a:avLst/>
          </a:prstGeom>
          <a:noFill/>
        </p:spPr>
        <p:txBody>
          <a:bodyPr/>
          <a:lstStyle/>
          <a:p>
            <a:r>
              <a:rPr lang="en-US"/>
              <a:t>Click icon to add picture</a:t>
            </a:r>
          </a:p>
        </p:txBody>
      </p:sp>
      <p:sp>
        <p:nvSpPr>
          <p:cNvPr id="49" name="Picture Placeholder 2">
            <a:extLst>
              <a:ext uri="{FF2B5EF4-FFF2-40B4-BE49-F238E27FC236}">
                <a16:creationId xmlns:a16="http://schemas.microsoft.com/office/drawing/2014/main" id="{C8A01C39-0B14-5A43-9DAA-4474286DE2CB}"/>
              </a:ext>
            </a:extLst>
          </p:cNvPr>
          <p:cNvSpPr>
            <a:spLocks noGrp="1"/>
          </p:cNvSpPr>
          <p:nvPr>
            <p:ph type="pic" sz="quarter" idx="27"/>
          </p:nvPr>
        </p:nvSpPr>
        <p:spPr>
          <a:xfrm>
            <a:off x="2614850" y="4695483"/>
            <a:ext cx="1638773" cy="1287805"/>
          </a:xfrm>
          <a:prstGeom prst="rect">
            <a:avLst/>
          </a:prstGeom>
          <a:noFill/>
        </p:spPr>
        <p:txBody>
          <a:bodyPr/>
          <a:lstStyle/>
          <a:p>
            <a:r>
              <a:rPr lang="en-US"/>
              <a:t>Click icon to add picture</a:t>
            </a:r>
          </a:p>
        </p:txBody>
      </p:sp>
      <p:sp>
        <p:nvSpPr>
          <p:cNvPr id="50" name="Picture Placeholder 2">
            <a:extLst>
              <a:ext uri="{FF2B5EF4-FFF2-40B4-BE49-F238E27FC236}">
                <a16:creationId xmlns:a16="http://schemas.microsoft.com/office/drawing/2014/main" id="{AEA0235A-7A1B-7F49-A907-1769F4A15DA6}"/>
              </a:ext>
            </a:extLst>
          </p:cNvPr>
          <p:cNvSpPr>
            <a:spLocks noGrp="1"/>
          </p:cNvSpPr>
          <p:nvPr>
            <p:ph type="pic" sz="quarter" idx="28"/>
          </p:nvPr>
        </p:nvSpPr>
        <p:spPr>
          <a:xfrm>
            <a:off x="4381975" y="4695483"/>
            <a:ext cx="1638773" cy="1287805"/>
          </a:xfrm>
          <a:prstGeom prst="rect">
            <a:avLst/>
          </a:prstGeom>
          <a:noFill/>
        </p:spPr>
        <p:txBody>
          <a:bodyPr/>
          <a:lstStyle/>
          <a:p>
            <a:r>
              <a:rPr lang="en-US"/>
              <a:t>Click icon to add picture</a:t>
            </a:r>
          </a:p>
        </p:txBody>
      </p:sp>
      <p:sp>
        <p:nvSpPr>
          <p:cNvPr id="51" name="Picture Placeholder 2">
            <a:extLst>
              <a:ext uri="{FF2B5EF4-FFF2-40B4-BE49-F238E27FC236}">
                <a16:creationId xmlns:a16="http://schemas.microsoft.com/office/drawing/2014/main" id="{8AB545A7-2EE4-0D4C-A113-B8C1920A5FD4}"/>
              </a:ext>
            </a:extLst>
          </p:cNvPr>
          <p:cNvSpPr>
            <a:spLocks noGrp="1"/>
          </p:cNvSpPr>
          <p:nvPr>
            <p:ph type="pic" sz="quarter" idx="29"/>
          </p:nvPr>
        </p:nvSpPr>
        <p:spPr>
          <a:xfrm>
            <a:off x="6149100" y="4695483"/>
            <a:ext cx="1638773" cy="1287805"/>
          </a:xfrm>
          <a:prstGeom prst="rect">
            <a:avLst/>
          </a:prstGeom>
          <a:noFill/>
        </p:spPr>
        <p:txBody>
          <a:bodyPr/>
          <a:lstStyle/>
          <a:p>
            <a:r>
              <a:rPr lang="en-US"/>
              <a:t>Click icon to add picture</a:t>
            </a:r>
          </a:p>
        </p:txBody>
      </p:sp>
      <p:sp>
        <p:nvSpPr>
          <p:cNvPr id="52" name="Picture Placeholder 2">
            <a:extLst>
              <a:ext uri="{FF2B5EF4-FFF2-40B4-BE49-F238E27FC236}">
                <a16:creationId xmlns:a16="http://schemas.microsoft.com/office/drawing/2014/main" id="{CB354954-6BA0-DD4F-BEF9-C852036368D1}"/>
              </a:ext>
            </a:extLst>
          </p:cNvPr>
          <p:cNvSpPr>
            <a:spLocks noGrp="1"/>
          </p:cNvSpPr>
          <p:nvPr>
            <p:ph type="pic" sz="quarter" idx="30"/>
          </p:nvPr>
        </p:nvSpPr>
        <p:spPr>
          <a:xfrm>
            <a:off x="7916225" y="4695483"/>
            <a:ext cx="1638773" cy="1287805"/>
          </a:xfrm>
          <a:prstGeom prst="rect">
            <a:avLst/>
          </a:prstGeom>
          <a:noFill/>
        </p:spPr>
        <p:txBody>
          <a:bodyPr/>
          <a:lstStyle/>
          <a:p>
            <a:r>
              <a:rPr lang="en-US"/>
              <a:t>Click icon to add picture</a:t>
            </a:r>
          </a:p>
        </p:txBody>
      </p:sp>
      <p:sp>
        <p:nvSpPr>
          <p:cNvPr id="53" name="Picture Placeholder 2">
            <a:extLst>
              <a:ext uri="{FF2B5EF4-FFF2-40B4-BE49-F238E27FC236}">
                <a16:creationId xmlns:a16="http://schemas.microsoft.com/office/drawing/2014/main" id="{CC13ED37-BB09-1440-8D1F-4EB3037C3367}"/>
              </a:ext>
            </a:extLst>
          </p:cNvPr>
          <p:cNvSpPr>
            <a:spLocks noGrp="1"/>
          </p:cNvSpPr>
          <p:nvPr>
            <p:ph type="pic" sz="quarter" idx="16"/>
          </p:nvPr>
        </p:nvSpPr>
        <p:spPr>
          <a:xfrm>
            <a:off x="847725" y="1854200"/>
            <a:ext cx="1638773" cy="1287805"/>
          </a:xfrm>
          <a:prstGeom prst="rect">
            <a:avLst/>
          </a:prstGeom>
          <a:noFill/>
        </p:spPr>
        <p:txBody>
          <a:bodyPr/>
          <a:lstStyle/>
          <a:p>
            <a:r>
              <a:rPr lang="en-US"/>
              <a:t>Click icon to add picture</a:t>
            </a:r>
          </a:p>
        </p:txBody>
      </p:sp>
      <p:sp>
        <p:nvSpPr>
          <p:cNvPr id="54" name="Picture Placeholder 2">
            <a:extLst>
              <a:ext uri="{FF2B5EF4-FFF2-40B4-BE49-F238E27FC236}">
                <a16:creationId xmlns:a16="http://schemas.microsoft.com/office/drawing/2014/main" id="{8D0E6203-5113-B440-A040-D61E52E09E65}"/>
              </a:ext>
            </a:extLst>
          </p:cNvPr>
          <p:cNvSpPr>
            <a:spLocks noGrp="1"/>
          </p:cNvSpPr>
          <p:nvPr>
            <p:ph type="pic" sz="quarter" idx="17"/>
          </p:nvPr>
        </p:nvSpPr>
        <p:spPr>
          <a:xfrm>
            <a:off x="2614850" y="1854200"/>
            <a:ext cx="1638773" cy="1287805"/>
          </a:xfrm>
          <a:prstGeom prst="rect">
            <a:avLst/>
          </a:prstGeom>
          <a:noFill/>
        </p:spPr>
        <p:txBody>
          <a:bodyPr/>
          <a:lstStyle/>
          <a:p>
            <a:r>
              <a:rPr lang="en-US"/>
              <a:t>Click icon to add picture</a:t>
            </a:r>
          </a:p>
        </p:txBody>
      </p:sp>
      <p:sp>
        <p:nvSpPr>
          <p:cNvPr id="55" name="Picture Placeholder 2">
            <a:extLst>
              <a:ext uri="{FF2B5EF4-FFF2-40B4-BE49-F238E27FC236}">
                <a16:creationId xmlns:a16="http://schemas.microsoft.com/office/drawing/2014/main" id="{3DF7E60A-2140-E843-A00A-9C43A2723820}"/>
              </a:ext>
            </a:extLst>
          </p:cNvPr>
          <p:cNvSpPr>
            <a:spLocks noGrp="1"/>
          </p:cNvSpPr>
          <p:nvPr>
            <p:ph type="pic" sz="quarter" idx="18"/>
          </p:nvPr>
        </p:nvSpPr>
        <p:spPr>
          <a:xfrm>
            <a:off x="4381975" y="1854200"/>
            <a:ext cx="1638773" cy="1287805"/>
          </a:xfrm>
          <a:prstGeom prst="rect">
            <a:avLst/>
          </a:prstGeom>
          <a:noFill/>
        </p:spPr>
        <p:txBody>
          <a:bodyPr/>
          <a:lstStyle/>
          <a:p>
            <a:r>
              <a:rPr lang="en-US"/>
              <a:t>Click icon to add picture</a:t>
            </a:r>
          </a:p>
        </p:txBody>
      </p:sp>
      <p:sp>
        <p:nvSpPr>
          <p:cNvPr id="56" name="Picture Placeholder 2">
            <a:extLst>
              <a:ext uri="{FF2B5EF4-FFF2-40B4-BE49-F238E27FC236}">
                <a16:creationId xmlns:a16="http://schemas.microsoft.com/office/drawing/2014/main" id="{68B7E75D-32EB-C04A-80AF-7E8BC03C502C}"/>
              </a:ext>
            </a:extLst>
          </p:cNvPr>
          <p:cNvSpPr>
            <a:spLocks noGrp="1"/>
          </p:cNvSpPr>
          <p:nvPr>
            <p:ph type="pic" sz="quarter" idx="19"/>
          </p:nvPr>
        </p:nvSpPr>
        <p:spPr>
          <a:xfrm>
            <a:off x="6149100" y="1854200"/>
            <a:ext cx="1638773" cy="1287805"/>
          </a:xfrm>
          <a:prstGeom prst="rect">
            <a:avLst/>
          </a:prstGeom>
          <a:noFill/>
        </p:spPr>
        <p:txBody>
          <a:bodyPr/>
          <a:lstStyle/>
          <a:p>
            <a:r>
              <a:rPr lang="en-US"/>
              <a:t>Click icon to add picture</a:t>
            </a:r>
          </a:p>
        </p:txBody>
      </p:sp>
      <p:sp>
        <p:nvSpPr>
          <p:cNvPr id="57" name="Picture Placeholder 2">
            <a:extLst>
              <a:ext uri="{FF2B5EF4-FFF2-40B4-BE49-F238E27FC236}">
                <a16:creationId xmlns:a16="http://schemas.microsoft.com/office/drawing/2014/main" id="{0FA8F0CB-2019-1642-9252-E13375E6717F}"/>
              </a:ext>
            </a:extLst>
          </p:cNvPr>
          <p:cNvSpPr>
            <a:spLocks noGrp="1"/>
          </p:cNvSpPr>
          <p:nvPr>
            <p:ph type="pic" sz="quarter" idx="20"/>
          </p:nvPr>
        </p:nvSpPr>
        <p:spPr>
          <a:xfrm>
            <a:off x="7916225" y="1854200"/>
            <a:ext cx="1638773" cy="1287805"/>
          </a:xfrm>
          <a:prstGeom prst="rect">
            <a:avLst/>
          </a:prstGeom>
          <a:noFill/>
        </p:spPr>
        <p:txBody>
          <a:bodyPr/>
          <a:lstStyle/>
          <a:p>
            <a:r>
              <a:rPr lang="en-US"/>
              <a:t>Click icon to add picture</a:t>
            </a:r>
          </a:p>
        </p:txBody>
      </p:sp>
      <p:sp>
        <p:nvSpPr>
          <p:cNvPr id="58" name="Text Placeholder 4">
            <a:extLst>
              <a:ext uri="{FF2B5EF4-FFF2-40B4-BE49-F238E27FC236}">
                <a16:creationId xmlns:a16="http://schemas.microsoft.com/office/drawing/2014/main" id="{C1428C9A-20B4-7648-BFB8-2A27535513D3}"/>
              </a:ext>
            </a:extLst>
          </p:cNvPr>
          <p:cNvSpPr>
            <a:spLocks noGrp="1"/>
          </p:cNvSpPr>
          <p:nvPr>
            <p:ph type="body" sz="quarter" idx="15" hasCustomPrompt="1"/>
          </p:nvPr>
        </p:nvSpPr>
        <p:spPr>
          <a:xfrm>
            <a:off x="862013" y="1066801"/>
            <a:ext cx="10460112" cy="729678"/>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20" name="Text Placeholder 6">
            <a:extLst>
              <a:ext uri="{FF2B5EF4-FFF2-40B4-BE49-F238E27FC236}">
                <a16:creationId xmlns:a16="http://schemas.microsoft.com/office/drawing/2014/main" id="{3F446DF9-1D6B-4C2E-AEC9-66BD1D10F4EB}"/>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9" name="Picture Placeholder 2">
            <a:extLst>
              <a:ext uri="{FF2B5EF4-FFF2-40B4-BE49-F238E27FC236}">
                <a16:creationId xmlns:a16="http://schemas.microsoft.com/office/drawing/2014/main" id="{83BBE14E-FAA2-40A1-95FC-338707A84876}"/>
              </a:ext>
            </a:extLst>
          </p:cNvPr>
          <p:cNvSpPr>
            <a:spLocks noGrp="1"/>
          </p:cNvSpPr>
          <p:nvPr>
            <p:ph type="pic" sz="quarter" idx="31"/>
          </p:nvPr>
        </p:nvSpPr>
        <p:spPr>
          <a:xfrm>
            <a:off x="9683352" y="3281943"/>
            <a:ext cx="1638773" cy="1287805"/>
          </a:xfrm>
          <a:prstGeom prst="rect">
            <a:avLst/>
          </a:prstGeom>
          <a:noFill/>
        </p:spPr>
        <p:txBody>
          <a:bodyPr/>
          <a:lstStyle/>
          <a:p>
            <a:r>
              <a:rPr lang="en-US"/>
              <a:t>Click icon to add picture</a:t>
            </a:r>
          </a:p>
        </p:txBody>
      </p:sp>
      <p:sp>
        <p:nvSpPr>
          <p:cNvPr id="21" name="Picture Placeholder 2">
            <a:extLst>
              <a:ext uri="{FF2B5EF4-FFF2-40B4-BE49-F238E27FC236}">
                <a16:creationId xmlns:a16="http://schemas.microsoft.com/office/drawing/2014/main" id="{6BEDAFE0-A878-4A85-A753-94FC557467AE}"/>
              </a:ext>
            </a:extLst>
          </p:cNvPr>
          <p:cNvSpPr>
            <a:spLocks noGrp="1"/>
          </p:cNvSpPr>
          <p:nvPr>
            <p:ph type="pic" sz="quarter" idx="32"/>
          </p:nvPr>
        </p:nvSpPr>
        <p:spPr>
          <a:xfrm>
            <a:off x="9683352" y="4695483"/>
            <a:ext cx="1638773" cy="1287805"/>
          </a:xfrm>
          <a:prstGeom prst="rect">
            <a:avLst/>
          </a:prstGeom>
          <a:noFill/>
        </p:spPr>
        <p:txBody>
          <a:bodyPr/>
          <a:lstStyle/>
          <a:p>
            <a:r>
              <a:rPr lang="en-US"/>
              <a:t>Click icon to add picture</a:t>
            </a:r>
          </a:p>
        </p:txBody>
      </p:sp>
      <p:sp>
        <p:nvSpPr>
          <p:cNvPr id="22" name="Picture Placeholder 2">
            <a:extLst>
              <a:ext uri="{FF2B5EF4-FFF2-40B4-BE49-F238E27FC236}">
                <a16:creationId xmlns:a16="http://schemas.microsoft.com/office/drawing/2014/main" id="{E17D29CA-019F-478F-BC36-EE9A68E7016E}"/>
              </a:ext>
            </a:extLst>
          </p:cNvPr>
          <p:cNvSpPr>
            <a:spLocks noGrp="1"/>
          </p:cNvSpPr>
          <p:nvPr>
            <p:ph type="pic" sz="quarter" idx="33"/>
          </p:nvPr>
        </p:nvSpPr>
        <p:spPr>
          <a:xfrm>
            <a:off x="9683352" y="1854200"/>
            <a:ext cx="1638773" cy="1287805"/>
          </a:xfrm>
          <a:prstGeom prst="rect">
            <a:avLst/>
          </a:prstGeom>
          <a:noFill/>
        </p:spPr>
        <p:txBody>
          <a:bodyPr/>
          <a:lstStyle/>
          <a:p>
            <a:r>
              <a:rPr lang="en-US"/>
              <a:t>Click icon to add picture</a:t>
            </a:r>
          </a:p>
        </p:txBody>
      </p:sp>
    </p:spTree>
    <p:extLst>
      <p:ext uri="{BB962C8B-B14F-4D97-AF65-F5344CB8AC3E}">
        <p14:creationId xmlns:p14="http://schemas.microsoft.com/office/powerpoint/2010/main" val="3726415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715447D-1C55-44C2-8D9C-C69650C108B9}"/>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AF191104-7FDD-2948-B941-74210A9F5D29}"/>
              </a:ext>
            </a:extLst>
          </p:cNvPr>
          <p:cNvSpPr>
            <a:spLocks noGrp="1"/>
          </p:cNvSpPr>
          <p:nvPr>
            <p:ph type="title"/>
          </p:nvPr>
        </p:nvSpPr>
        <p:spPr>
          <a:xfrm>
            <a:off x="862013" y="2438400"/>
            <a:ext cx="10457438" cy="1325563"/>
          </a:xfrm>
        </p:spPr>
        <p:txBody>
          <a:bodyPr/>
          <a:lstStyle/>
          <a:p>
            <a:r>
              <a:rPr lang="en-US"/>
              <a:t>Click to edit Master title style</a:t>
            </a:r>
          </a:p>
        </p:txBody>
      </p:sp>
    </p:spTree>
    <p:extLst>
      <p:ext uri="{BB962C8B-B14F-4D97-AF65-F5344CB8AC3E}">
        <p14:creationId xmlns:p14="http://schemas.microsoft.com/office/powerpoint/2010/main" val="32978016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mage and Text">
    <p:bg>
      <p:bgPr>
        <a:solidFill>
          <a:schemeClr val="bg1"/>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3A867A41-982D-B94A-8DAF-BA505FD0B2F0}"/>
              </a:ext>
            </a:extLst>
          </p:cNvPr>
          <p:cNvSpPr>
            <a:spLocks noGrp="1"/>
          </p:cNvSpPr>
          <p:nvPr>
            <p:ph type="pic" sz="quarter" idx="10"/>
          </p:nvPr>
        </p:nvSpPr>
        <p:spPr>
          <a:xfrm>
            <a:off x="6096000" y="0"/>
            <a:ext cx="6096000" cy="6858000"/>
          </a:xfrm>
          <a:prstGeom prst="rect">
            <a:avLst/>
          </a:prstGeom>
          <a:solidFill>
            <a:schemeClr val="bg1">
              <a:lumMod val="95000"/>
            </a:schemeClr>
          </a:solidFill>
        </p:spPr>
        <p:txBody>
          <a:bodyPr/>
          <a:lstStyle/>
          <a:p>
            <a:r>
              <a:rPr lang="en-US"/>
              <a:t>Click icon to add picture</a:t>
            </a:r>
            <a:endParaRPr lang="en-US" dirty="0"/>
          </a:p>
        </p:txBody>
      </p:sp>
      <p:sp>
        <p:nvSpPr>
          <p:cNvPr id="19" name="Text Placeholder 4">
            <a:extLst>
              <a:ext uri="{FF2B5EF4-FFF2-40B4-BE49-F238E27FC236}">
                <a16:creationId xmlns:a16="http://schemas.microsoft.com/office/drawing/2014/main" id="{AFC18ECC-2595-3345-BFE5-DD5EFA3FFF31}"/>
              </a:ext>
            </a:extLst>
          </p:cNvPr>
          <p:cNvSpPr>
            <a:spLocks noGrp="1"/>
          </p:cNvSpPr>
          <p:nvPr>
            <p:ph type="body" sz="quarter" idx="15" hasCustomPrompt="1"/>
          </p:nvPr>
        </p:nvSpPr>
        <p:spPr>
          <a:xfrm>
            <a:off x="882650" y="1066801"/>
            <a:ext cx="4146549" cy="1120820"/>
          </a:xfrm>
          <a:prstGeom prst="rect">
            <a:avLst/>
          </a:prstGeom>
        </p:spPr>
        <p:txBody>
          <a:bodyPr/>
          <a:lstStyle>
            <a:lvl1pPr>
              <a:defRPr sz="3600" b="0" i="0">
                <a:latin typeface="+mj-lt"/>
              </a:defRPr>
            </a:lvl1pPr>
          </a:lstStyle>
          <a:p>
            <a:pPr lvl="0"/>
            <a:r>
              <a:rPr lang="en-GB" dirty="0"/>
              <a:t>Insert title</a:t>
            </a:r>
            <a:endParaRPr lang="en-US" dirty="0"/>
          </a:p>
        </p:txBody>
      </p:sp>
      <p:sp>
        <p:nvSpPr>
          <p:cNvPr id="5" name="Text Placeholder 4">
            <a:extLst>
              <a:ext uri="{FF2B5EF4-FFF2-40B4-BE49-F238E27FC236}">
                <a16:creationId xmlns:a16="http://schemas.microsoft.com/office/drawing/2014/main" id="{65A53BA1-ADDD-1A45-BB4B-EF2FD707166C}"/>
              </a:ext>
            </a:extLst>
          </p:cNvPr>
          <p:cNvSpPr>
            <a:spLocks noGrp="1"/>
          </p:cNvSpPr>
          <p:nvPr>
            <p:ph type="body" sz="quarter" idx="16" hasCustomPrompt="1"/>
          </p:nvPr>
        </p:nvSpPr>
        <p:spPr>
          <a:xfrm>
            <a:off x="882650" y="2438400"/>
            <a:ext cx="4146550" cy="354488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7" name="object 6">
            <a:extLst>
              <a:ext uri="{FF2B5EF4-FFF2-40B4-BE49-F238E27FC236}">
                <a16:creationId xmlns:a16="http://schemas.microsoft.com/office/drawing/2014/main" id="{4A657180-C732-4277-957D-44FAE7CD83E5}"/>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tx1"/>
                </a:solidFill>
                <a:latin typeface="Georgia"/>
                <a:cs typeface="Georgia"/>
              </a:rPr>
              <a:pPr marL="38100" algn="r">
                <a:lnSpc>
                  <a:spcPct val="100000"/>
                </a:lnSpc>
                <a:spcBef>
                  <a:spcPts val="30"/>
                </a:spcBef>
              </a:pPr>
              <a:t>‹#›</a:t>
            </a:fld>
            <a:endParaRPr sz="1200" dirty="0">
              <a:solidFill>
                <a:schemeClr val="tx1"/>
              </a:solidFill>
              <a:latin typeface="Georgia"/>
              <a:cs typeface="Georgia"/>
            </a:endParaRPr>
          </a:p>
        </p:txBody>
      </p:sp>
      <p:sp>
        <p:nvSpPr>
          <p:cNvPr id="8" name="object 5">
            <a:extLst>
              <a:ext uri="{FF2B5EF4-FFF2-40B4-BE49-F238E27FC236}">
                <a16:creationId xmlns:a16="http://schemas.microsoft.com/office/drawing/2014/main" id="{036E2C5B-AE43-44B4-9347-207949E2F3BE}"/>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tx1"/>
                </a:solidFill>
                <a:latin typeface="Roboto" panose="02000000000000000000" pitchFamily="2" charset="0"/>
                <a:ea typeface="Roboto" panose="02000000000000000000" pitchFamily="2" charset="0"/>
                <a:cs typeface="Roboto" panose="02000000000000000000" pitchFamily="2" charset="0"/>
              </a:rPr>
              <a:t>savanta.com</a:t>
            </a:r>
          </a:p>
        </p:txBody>
      </p:sp>
      <p:sp>
        <p:nvSpPr>
          <p:cNvPr id="10" name="Text Placeholder 6">
            <a:extLst>
              <a:ext uri="{FF2B5EF4-FFF2-40B4-BE49-F238E27FC236}">
                <a16:creationId xmlns:a16="http://schemas.microsoft.com/office/drawing/2014/main" id="{F385A1E0-8BA2-43C4-9963-96F22C2AC2C3}"/>
              </a:ext>
            </a:extLst>
          </p:cNvPr>
          <p:cNvSpPr>
            <a:spLocks noGrp="1"/>
          </p:cNvSpPr>
          <p:nvPr>
            <p:ph type="body" sz="quarter" idx="17"/>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lit screen">
    <p:spTree>
      <p:nvGrpSpPr>
        <p:cNvPr id="1" name=""/>
        <p:cNvGrpSpPr/>
        <p:nvPr/>
      </p:nvGrpSpPr>
      <p:grpSpPr>
        <a:xfrm>
          <a:off x="0" y="0"/>
          <a:ext cx="0" cy="0"/>
          <a:chOff x="0" y="0"/>
          <a:chExt cx="0" cy="0"/>
        </a:xfrm>
      </p:grpSpPr>
      <p:sp>
        <p:nvSpPr>
          <p:cNvPr id="45" name="object 2">
            <a:extLst>
              <a:ext uri="{FF2B5EF4-FFF2-40B4-BE49-F238E27FC236}">
                <a16:creationId xmlns:a16="http://schemas.microsoft.com/office/drawing/2014/main" id="{BD14AD94-DA70-9643-8719-A5F049683268}"/>
              </a:ext>
            </a:extLst>
          </p:cNvPr>
          <p:cNvSpPr/>
          <p:nvPr userDrawn="1"/>
        </p:nvSpPr>
        <p:spPr>
          <a:xfrm flipH="1">
            <a:off x="0" y="0"/>
            <a:ext cx="48768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0"/>
            <a:ext cx="3646561" cy="1295399"/>
          </a:xfrm>
          <a:prstGeom prst="rect">
            <a:avLst/>
          </a:prstGeom>
        </p:spPr>
        <p:txBody>
          <a:bodyPr/>
          <a:lstStyle>
            <a:lvl1pPr>
              <a:defRPr sz="3600" b="0" i="0">
                <a:solidFill>
                  <a:schemeClr val="bg1"/>
                </a:solidFill>
                <a:latin typeface="Georgia" panose="02040502050405020303" pitchFamily="18" charset="0"/>
              </a:defRPr>
            </a:lvl1pPr>
          </a:lstStyle>
          <a:p>
            <a:pPr lvl="0"/>
            <a:r>
              <a:rPr lang="en-GB" dirty="0"/>
              <a:t>Insert title</a:t>
            </a:r>
          </a:p>
          <a:p>
            <a:pPr lvl="0"/>
            <a:endParaRPr lang="en-US" dirty="0"/>
          </a:p>
        </p:txBody>
      </p:sp>
      <p:sp>
        <p:nvSpPr>
          <p:cNvPr id="70" name="Text Placeholder 12">
            <a:extLst>
              <a:ext uri="{FF2B5EF4-FFF2-40B4-BE49-F238E27FC236}">
                <a16:creationId xmlns:a16="http://schemas.microsoft.com/office/drawing/2014/main" id="{E0E079C4-379F-4442-9CDB-08256ACEEB70}"/>
              </a:ext>
            </a:extLst>
          </p:cNvPr>
          <p:cNvSpPr>
            <a:spLocks noGrp="1"/>
          </p:cNvSpPr>
          <p:nvPr>
            <p:ph type="body" sz="quarter" idx="17" hasCustomPrompt="1"/>
          </p:nvPr>
        </p:nvSpPr>
        <p:spPr>
          <a:xfrm>
            <a:off x="882039" y="2491501"/>
            <a:ext cx="3642692" cy="3514766"/>
          </a:xfrm>
          <a:prstGeom prst="rect">
            <a:avLst/>
          </a:prstGeom>
        </p:spPr>
        <p:txBody>
          <a:bodyPr>
            <a:normAutofit/>
          </a:bodyPr>
          <a:lstStyle>
            <a:lvl1pPr marL="0">
              <a:spcBef>
                <a:spcPts val="0"/>
              </a:spcBef>
              <a:spcAft>
                <a:spcPts val="600"/>
              </a:spcAft>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22" name="Text Placeholder 6">
            <a:extLst>
              <a:ext uri="{FF2B5EF4-FFF2-40B4-BE49-F238E27FC236}">
                <a16:creationId xmlns:a16="http://schemas.microsoft.com/office/drawing/2014/main" id="{F9D73F59-C148-463B-BC91-8F4C515E1282}"/>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7" name="object 5">
            <a:extLst>
              <a:ext uri="{FF2B5EF4-FFF2-40B4-BE49-F238E27FC236}">
                <a16:creationId xmlns:a16="http://schemas.microsoft.com/office/drawing/2014/main" id="{E05C2AA0-E9A8-4C16-8716-CEAB47E17A4D}"/>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Roboto" panose="02000000000000000000" pitchFamily="2" charset="0"/>
                <a:ea typeface="Roboto" panose="02000000000000000000" pitchFamily="2" charset="0"/>
                <a:cs typeface="Roboto" panose="02000000000000000000" pitchFamily="2" charset="0"/>
              </a:rPr>
              <a:t>savanta.com</a:t>
            </a:r>
          </a:p>
        </p:txBody>
      </p:sp>
    </p:spTree>
    <p:extLst>
      <p:ext uri="{BB962C8B-B14F-4D97-AF65-F5344CB8AC3E}">
        <p14:creationId xmlns:p14="http://schemas.microsoft.com/office/powerpoint/2010/main" val="209679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lf half split screen">
    <p:spTree>
      <p:nvGrpSpPr>
        <p:cNvPr id="1" name=""/>
        <p:cNvGrpSpPr/>
        <p:nvPr/>
      </p:nvGrpSpPr>
      <p:grpSpPr>
        <a:xfrm>
          <a:off x="0" y="0"/>
          <a:ext cx="0" cy="0"/>
          <a:chOff x="0" y="0"/>
          <a:chExt cx="0" cy="0"/>
        </a:xfrm>
      </p:grpSpPr>
      <p:sp>
        <p:nvSpPr>
          <p:cNvPr id="45" name="object 2">
            <a:extLst>
              <a:ext uri="{FF2B5EF4-FFF2-40B4-BE49-F238E27FC236}">
                <a16:creationId xmlns:a16="http://schemas.microsoft.com/office/drawing/2014/main" id="{BD14AD94-DA70-9643-8719-A5F049683268}"/>
              </a:ext>
            </a:extLst>
          </p:cNvPr>
          <p:cNvSpPr/>
          <p:nvPr userDrawn="1"/>
        </p:nvSpPr>
        <p:spPr>
          <a:xfrm flipH="1">
            <a:off x="0" y="0"/>
            <a:ext cx="60960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0"/>
            <a:ext cx="4714908" cy="1295399"/>
          </a:xfrm>
          <a:prstGeom prst="rect">
            <a:avLst/>
          </a:prstGeom>
        </p:spPr>
        <p:txBody>
          <a:bodyPr anchor="b"/>
          <a:lstStyle>
            <a:lvl1pPr>
              <a:defRPr sz="3600" b="0" i="0">
                <a:solidFill>
                  <a:schemeClr val="bg1"/>
                </a:solidFill>
                <a:latin typeface="Georgia" panose="02040502050405020303" pitchFamily="18" charset="0"/>
              </a:defRPr>
            </a:lvl1pPr>
          </a:lstStyle>
          <a:p>
            <a:pPr lvl="0"/>
            <a:r>
              <a:rPr lang="en-GB" dirty="0"/>
              <a:t>Insert title</a:t>
            </a:r>
          </a:p>
        </p:txBody>
      </p:sp>
      <p:sp>
        <p:nvSpPr>
          <p:cNvPr id="22" name="Text Placeholder 6">
            <a:extLst>
              <a:ext uri="{FF2B5EF4-FFF2-40B4-BE49-F238E27FC236}">
                <a16:creationId xmlns:a16="http://schemas.microsoft.com/office/drawing/2014/main" id="{F9D73F59-C148-463B-BC91-8F4C515E1282}"/>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7" name="object 5">
            <a:extLst>
              <a:ext uri="{FF2B5EF4-FFF2-40B4-BE49-F238E27FC236}">
                <a16:creationId xmlns:a16="http://schemas.microsoft.com/office/drawing/2014/main" id="{E05C2AA0-E9A8-4C16-8716-CEAB47E17A4D}"/>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Roboto" panose="02000000000000000000" pitchFamily="2" charset="0"/>
                <a:ea typeface="Roboto" panose="02000000000000000000" pitchFamily="2" charset="0"/>
                <a:cs typeface="Roboto" panose="02000000000000000000" pitchFamily="2" charset="0"/>
              </a:rPr>
              <a:t>savanta.com</a:t>
            </a:r>
          </a:p>
        </p:txBody>
      </p:sp>
      <p:sp>
        <p:nvSpPr>
          <p:cNvPr id="3" name="Text Placeholder 2">
            <a:extLst>
              <a:ext uri="{FF2B5EF4-FFF2-40B4-BE49-F238E27FC236}">
                <a16:creationId xmlns:a16="http://schemas.microsoft.com/office/drawing/2014/main" id="{96AB11F8-CBB9-6D0A-49A1-B6176F80E7F3}"/>
              </a:ext>
            </a:extLst>
          </p:cNvPr>
          <p:cNvSpPr>
            <a:spLocks noGrp="1"/>
          </p:cNvSpPr>
          <p:nvPr>
            <p:ph type="body" sz="quarter" idx="16"/>
          </p:nvPr>
        </p:nvSpPr>
        <p:spPr>
          <a:xfrm>
            <a:off x="862013" y="2492375"/>
            <a:ext cx="4735512" cy="3490913"/>
          </a:xfrm>
        </p:spPr>
        <p:txBody>
          <a:bodyPr/>
          <a:lstStyle>
            <a:lvl1pPr>
              <a:spcAft>
                <a:spcPts val="800"/>
              </a:spcAft>
              <a:defRPr>
                <a:solidFill>
                  <a:schemeClr val="bg1"/>
                </a:solidFill>
              </a:defRPr>
            </a:lvl1pPr>
            <a:lvl2pPr>
              <a:spcAft>
                <a:spcPts val="800"/>
              </a:spcAft>
              <a:defRPr>
                <a:solidFill>
                  <a:schemeClr val="bg1"/>
                </a:solidFill>
              </a:defRPr>
            </a:lvl2pPr>
            <a:lvl3pPr>
              <a:spcAft>
                <a:spcPts val="800"/>
              </a:spcAft>
              <a:defRPr>
                <a:solidFill>
                  <a:schemeClr val="bg1"/>
                </a:solidFill>
              </a:defRPr>
            </a:lvl3pPr>
            <a:lvl4pPr>
              <a:spcAft>
                <a:spcPts val="800"/>
              </a:spcAft>
              <a:defRPr>
                <a:solidFill>
                  <a:schemeClr val="bg1"/>
                </a:solidFill>
              </a:defRPr>
            </a:lvl4pPr>
            <a:lvl5pPr>
              <a:spcAft>
                <a:spcPts val="800"/>
              </a:spcAft>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52006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alf half split screen 02">
    <p:spTree>
      <p:nvGrpSpPr>
        <p:cNvPr id="1" name=""/>
        <p:cNvGrpSpPr/>
        <p:nvPr/>
      </p:nvGrpSpPr>
      <p:grpSpPr>
        <a:xfrm>
          <a:off x="0" y="0"/>
          <a:ext cx="0" cy="0"/>
          <a:chOff x="0" y="0"/>
          <a:chExt cx="0" cy="0"/>
        </a:xfrm>
      </p:grpSpPr>
      <p:sp>
        <p:nvSpPr>
          <p:cNvPr id="45" name="object 2">
            <a:extLst>
              <a:ext uri="{FF2B5EF4-FFF2-40B4-BE49-F238E27FC236}">
                <a16:creationId xmlns:a16="http://schemas.microsoft.com/office/drawing/2014/main" id="{BD14AD94-DA70-9643-8719-A5F049683268}"/>
              </a:ext>
            </a:extLst>
          </p:cNvPr>
          <p:cNvSpPr/>
          <p:nvPr userDrawn="1"/>
        </p:nvSpPr>
        <p:spPr>
          <a:xfrm flipH="1">
            <a:off x="6096000" y="0"/>
            <a:ext cx="60960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0"/>
            <a:ext cx="4714908" cy="1295399"/>
          </a:xfrm>
          <a:prstGeom prst="rect">
            <a:avLst/>
          </a:prstGeom>
        </p:spPr>
        <p:txBody>
          <a:bodyPr anchor="b"/>
          <a:lstStyle>
            <a:lvl1pPr>
              <a:defRPr sz="3600" b="0" i="0">
                <a:solidFill>
                  <a:schemeClr val="tx1"/>
                </a:solidFill>
                <a:latin typeface="Georgia" panose="02040502050405020303" pitchFamily="18" charset="0"/>
              </a:defRPr>
            </a:lvl1pPr>
          </a:lstStyle>
          <a:p>
            <a:pPr lvl="0"/>
            <a:r>
              <a:rPr lang="en-GB" dirty="0"/>
              <a:t>Insert title</a:t>
            </a:r>
          </a:p>
        </p:txBody>
      </p:sp>
      <p:sp>
        <p:nvSpPr>
          <p:cNvPr id="22" name="Text Placeholder 6">
            <a:extLst>
              <a:ext uri="{FF2B5EF4-FFF2-40B4-BE49-F238E27FC236}">
                <a16:creationId xmlns:a16="http://schemas.microsoft.com/office/drawing/2014/main" id="{F9D73F59-C148-463B-BC91-8F4C515E1282}"/>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 name="Text Placeholder 2">
            <a:extLst>
              <a:ext uri="{FF2B5EF4-FFF2-40B4-BE49-F238E27FC236}">
                <a16:creationId xmlns:a16="http://schemas.microsoft.com/office/drawing/2014/main" id="{96AB11F8-CBB9-6D0A-49A1-B6176F80E7F3}"/>
              </a:ext>
            </a:extLst>
          </p:cNvPr>
          <p:cNvSpPr>
            <a:spLocks noGrp="1"/>
          </p:cNvSpPr>
          <p:nvPr>
            <p:ph type="body" sz="quarter" idx="16"/>
          </p:nvPr>
        </p:nvSpPr>
        <p:spPr>
          <a:xfrm>
            <a:off x="862013" y="2492375"/>
            <a:ext cx="4735512" cy="3490913"/>
          </a:xfrm>
        </p:spPr>
        <p:txBody>
          <a:bodyPr/>
          <a:lstStyle>
            <a:lvl1pPr>
              <a:spcAft>
                <a:spcPts val="800"/>
              </a:spcAft>
              <a:defRPr>
                <a:solidFill>
                  <a:schemeClr val="tx1"/>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object 6">
            <a:extLst>
              <a:ext uri="{FF2B5EF4-FFF2-40B4-BE49-F238E27FC236}">
                <a16:creationId xmlns:a16="http://schemas.microsoft.com/office/drawing/2014/main" id="{059D14CF-84C6-E7D1-B4BA-1C96D09013EE}"/>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1"/>
                </a:solidFill>
                <a:latin typeface="Georgia"/>
                <a:cs typeface="Georgia"/>
              </a:rPr>
              <a:pPr marL="38100" algn="r">
                <a:lnSpc>
                  <a:spcPct val="100000"/>
                </a:lnSpc>
                <a:spcBef>
                  <a:spcPts val="30"/>
                </a:spcBef>
              </a:pPr>
              <a:t>‹#›</a:t>
            </a:fld>
            <a:endParaRPr sz="1200" dirty="0">
              <a:solidFill>
                <a:schemeClr val="bg1"/>
              </a:solidFill>
              <a:latin typeface="Georgia"/>
              <a:cs typeface="Georgia"/>
            </a:endParaRPr>
          </a:p>
        </p:txBody>
      </p:sp>
    </p:spTree>
    <p:extLst>
      <p:ext uri="{BB962C8B-B14F-4D97-AF65-F5344CB8AC3E}">
        <p14:creationId xmlns:p14="http://schemas.microsoft.com/office/powerpoint/2010/main" val="31898111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Half half split screen 02">
    <p:spTree>
      <p:nvGrpSpPr>
        <p:cNvPr id="1" name=""/>
        <p:cNvGrpSpPr/>
        <p:nvPr/>
      </p:nvGrpSpPr>
      <p:grpSpPr>
        <a:xfrm>
          <a:off x="0" y="0"/>
          <a:ext cx="0" cy="0"/>
          <a:chOff x="0" y="0"/>
          <a:chExt cx="0" cy="0"/>
        </a:xfrm>
      </p:grpSpPr>
      <p:sp>
        <p:nvSpPr>
          <p:cNvPr id="45" name="object 2">
            <a:extLst>
              <a:ext uri="{FF2B5EF4-FFF2-40B4-BE49-F238E27FC236}">
                <a16:creationId xmlns:a16="http://schemas.microsoft.com/office/drawing/2014/main" id="{BD14AD94-DA70-9643-8719-A5F049683268}"/>
              </a:ext>
            </a:extLst>
          </p:cNvPr>
          <p:cNvSpPr/>
          <p:nvPr userDrawn="1"/>
        </p:nvSpPr>
        <p:spPr>
          <a:xfrm flipH="1">
            <a:off x="4871864" y="0"/>
            <a:ext cx="7320136"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0"/>
            <a:ext cx="3633931" cy="1295399"/>
          </a:xfrm>
          <a:prstGeom prst="rect">
            <a:avLst/>
          </a:prstGeom>
        </p:spPr>
        <p:txBody>
          <a:bodyPr anchor="b"/>
          <a:lstStyle>
            <a:lvl1pPr>
              <a:defRPr sz="3600" b="0" i="0">
                <a:solidFill>
                  <a:schemeClr val="tx1"/>
                </a:solidFill>
                <a:latin typeface="Georgia" panose="02040502050405020303" pitchFamily="18" charset="0"/>
              </a:defRPr>
            </a:lvl1pPr>
          </a:lstStyle>
          <a:p>
            <a:pPr lvl="0"/>
            <a:r>
              <a:rPr lang="en-GB" dirty="0"/>
              <a:t>Insert title</a:t>
            </a:r>
          </a:p>
        </p:txBody>
      </p:sp>
      <p:sp>
        <p:nvSpPr>
          <p:cNvPr id="22" name="Text Placeholder 6">
            <a:extLst>
              <a:ext uri="{FF2B5EF4-FFF2-40B4-BE49-F238E27FC236}">
                <a16:creationId xmlns:a16="http://schemas.microsoft.com/office/drawing/2014/main" id="{F9D73F59-C148-463B-BC91-8F4C515E1282}"/>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 name="Text Placeholder 2">
            <a:extLst>
              <a:ext uri="{FF2B5EF4-FFF2-40B4-BE49-F238E27FC236}">
                <a16:creationId xmlns:a16="http://schemas.microsoft.com/office/drawing/2014/main" id="{96AB11F8-CBB9-6D0A-49A1-B6176F80E7F3}"/>
              </a:ext>
            </a:extLst>
          </p:cNvPr>
          <p:cNvSpPr>
            <a:spLocks noGrp="1"/>
          </p:cNvSpPr>
          <p:nvPr>
            <p:ph type="body" sz="quarter" idx="16"/>
          </p:nvPr>
        </p:nvSpPr>
        <p:spPr>
          <a:xfrm>
            <a:off x="862013" y="2492375"/>
            <a:ext cx="3649811" cy="3490913"/>
          </a:xfrm>
        </p:spPr>
        <p:txBody>
          <a:bodyPr/>
          <a:lstStyle>
            <a:lvl1pPr>
              <a:spcAft>
                <a:spcPts val="800"/>
              </a:spcAft>
              <a:defRPr>
                <a:solidFill>
                  <a:schemeClr val="tx1"/>
                </a:solidFill>
              </a:defRPr>
            </a:lvl1pPr>
            <a:lvl2pPr>
              <a:spcAft>
                <a:spcPts val="800"/>
              </a:spcAft>
              <a:defRPr>
                <a:solidFill>
                  <a:schemeClr val="tx1"/>
                </a:solidFill>
              </a:defRPr>
            </a:lvl2pPr>
            <a:lvl3pPr>
              <a:spcAft>
                <a:spcPts val="800"/>
              </a:spcAft>
              <a:defRPr>
                <a:solidFill>
                  <a:schemeClr val="tx1"/>
                </a:solidFill>
              </a:defRPr>
            </a:lvl3pPr>
            <a:lvl4pPr>
              <a:spcAft>
                <a:spcPts val="800"/>
              </a:spcAft>
              <a:defRPr>
                <a:solidFill>
                  <a:schemeClr val="tx1"/>
                </a:solidFill>
              </a:defRPr>
            </a:lvl4pPr>
            <a:lvl5pPr>
              <a:spcAft>
                <a:spcPts val="80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object 6">
            <a:extLst>
              <a:ext uri="{FF2B5EF4-FFF2-40B4-BE49-F238E27FC236}">
                <a16:creationId xmlns:a16="http://schemas.microsoft.com/office/drawing/2014/main" id="{059D14CF-84C6-E7D1-B4BA-1C96D09013EE}"/>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1"/>
                </a:solidFill>
                <a:latin typeface="Georgia"/>
                <a:cs typeface="Georgia"/>
              </a:rPr>
              <a:pPr marL="38100" algn="r">
                <a:lnSpc>
                  <a:spcPct val="100000"/>
                </a:lnSpc>
                <a:spcBef>
                  <a:spcPts val="30"/>
                </a:spcBef>
              </a:pPr>
              <a:t>‹#›</a:t>
            </a:fld>
            <a:endParaRPr sz="1200" dirty="0">
              <a:solidFill>
                <a:schemeClr val="bg1"/>
              </a:solidFill>
              <a:latin typeface="Georgia"/>
              <a:cs typeface="Georgia"/>
            </a:endParaRPr>
          </a:p>
        </p:txBody>
      </p:sp>
    </p:spTree>
    <p:extLst>
      <p:ext uri="{BB962C8B-B14F-4D97-AF65-F5344CB8AC3E}">
        <p14:creationId xmlns:p14="http://schemas.microsoft.com/office/powerpoint/2010/main" val="15918426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plit screen horizontal">
    <p:spTree>
      <p:nvGrpSpPr>
        <p:cNvPr id="1" name=""/>
        <p:cNvGrpSpPr/>
        <p:nvPr/>
      </p:nvGrpSpPr>
      <p:grpSpPr>
        <a:xfrm>
          <a:off x="0" y="0"/>
          <a:ext cx="0" cy="0"/>
          <a:chOff x="0" y="0"/>
          <a:chExt cx="0" cy="0"/>
        </a:xfrm>
      </p:grpSpPr>
      <p:sp>
        <p:nvSpPr>
          <p:cNvPr id="45" name="object 2">
            <a:extLst>
              <a:ext uri="{FF2B5EF4-FFF2-40B4-BE49-F238E27FC236}">
                <a16:creationId xmlns:a16="http://schemas.microsoft.com/office/drawing/2014/main" id="{BD14AD94-DA70-9643-8719-A5F049683268}"/>
              </a:ext>
            </a:extLst>
          </p:cNvPr>
          <p:cNvSpPr/>
          <p:nvPr userDrawn="1"/>
        </p:nvSpPr>
        <p:spPr>
          <a:xfrm flipH="1">
            <a:off x="0" y="0"/>
            <a:ext cx="12192000" cy="1916832"/>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1"/>
            <a:ext cx="10325918" cy="706016"/>
          </a:xfrm>
          <a:prstGeom prst="rect">
            <a:avLst/>
          </a:prstGeom>
        </p:spPr>
        <p:txBody>
          <a:bodyPr/>
          <a:lstStyle>
            <a:lvl1pPr>
              <a:defRPr sz="3600" b="0" i="0">
                <a:solidFill>
                  <a:schemeClr val="bg1"/>
                </a:solidFill>
                <a:latin typeface="Georgia" panose="02040502050405020303" pitchFamily="18" charset="0"/>
              </a:defRPr>
            </a:lvl1pPr>
          </a:lstStyle>
          <a:p>
            <a:pPr lvl="0"/>
            <a:r>
              <a:rPr lang="en-GB" dirty="0"/>
              <a:t>Insert title</a:t>
            </a:r>
          </a:p>
          <a:p>
            <a:pPr lvl="0"/>
            <a:endParaRPr lang="en-US" dirty="0"/>
          </a:p>
        </p:txBody>
      </p:sp>
      <p:sp>
        <p:nvSpPr>
          <p:cNvPr id="22" name="Text Placeholder 6">
            <a:extLst>
              <a:ext uri="{FF2B5EF4-FFF2-40B4-BE49-F238E27FC236}">
                <a16:creationId xmlns:a16="http://schemas.microsoft.com/office/drawing/2014/main" id="{F9D73F59-C148-463B-BC91-8F4C515E1282}"/>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599778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con List with Image">
    <p:spTree>
      <p:nvGrpSpPr>
        <p:cNvPr id="1" name=""/>
        <p:cNvGrpSpPr/>
        <p:nvPr/>
      </p:nvGrpSpPr>
      <p:grpSpPr>
        <a:xfrm>
          <a:off x="0" y="0"/>
          <a:ext cx="0" cy="0"/>
          <a:chOff x="0" y="0"/>
          <a:chExt cx="0" cy="0"/>
        </a:xfrm>
      </p:grpSpPr>
      <p:sp>
        <p:nvSpPr>
          <p:cNvPr id="24" name="Picture Placeholder 9">
            <a:extLst>
              <a:ext uri="{FF2B5EF4-FFF2-40B4-BE49-F238E27FC236}">
                <a16:creationId xmlns:a16="http://schemas.microsoft.com/office/drawing/2014/main" id="{B7321F59-7ACA-D147-B1DE-FF4D7173A701}"/>
              </a:ext>
            </a:extLst>
          </p:cNvPr>
          <p:cNvSpPr>
            <a:spLocks noGrp="1"/>
          </p:cNvSpPr>
          <p:nvPr>
            <p:ph type="pic" sz="quarter" idx="10"/>
          </p:nvPr>
        </p:nvSpPr>
        <p:spPr>
          <a:xfrm>
            <a:off x="6096000" y="0"/>
            <a:ext cx="6096000" cy="6858000"/>
          </a:xfrm>
          <a:prstGeom prst="rect">
            <a:avLst/>
          </a:prstGeom>
          <a:solidFill>
            <a:schemeClr val="bg1">
              <a:lumMod val="95000"/>
            </a:schemeClr>
          </a:solidFill>
        </p:spPr>
        <p:txBody>
          <a:bodyPr/>
          <a:lstStyle/>
          <a:p>
            <a:r>
              <a:rPr lang="en-US"/>
              <a:t>Click icon to add picture</a:t>
            </a:r>
            <a:endParaRPr lang="en-US" dirty="0"/>
          </a:p>
        </p:txBody>
      </p:sp>
      <p:sp>
        <p:nvSpPr>
          <p:cNvPr id="34" name="object 3">
            <a:extLst>
              <a:ext uri="{FF2B5EF4-FFF2-40B4-BE49-F238E27FC236}">
                <a16:creationId xmlns:a16="http://schemas.microsoft.com/office/drawing/2014/main" id="{5A10AE2D-0945-994C-A401-C3916EBD684C}"/>
              </a:ext>
            </a:extLst>
          </p:cNvPr>
          <p:cNvSpPr/>
          <p:nvPr userDrawn="1"/>
        </p:nvSpPr>
        <p:spPr>
          <a:xfrm>
            <a:off x="881107" y="3505200"/>
            <a:ext cx="4153779" cy="0"/>
          </a:xfrm>
          <a:custGeom>
            <a:avLst/>
            <a:gdLst/>
            <a:ahLst/>
            <a:cxnLst/>
            <a:rect l="l" t="t" r="r" b="b"/>
            <a:pathLst>
              <a:path w="4425315">
                <a:moveTo>
                  <a:pt x="0" y="0"/>
                </a:moveTo>
                <a:lnTo>
                  <a:pt x="4424946" y="0"/>
                </a:lnTo>
              </a:path>
            </a:pathLst>
          </a:custGeom>
          <a:ln w="3175">
            <a:solidFill>
              <a:srgbClr val="000000"/>
            </a:solidFill>
            <a:prstDash val="dot"/>
          </a:ln>
        </p:spPr>
        <p:txBody>
          <a:bodyPr wrap="square" lIns="0" tIns="0" rIns="0" bIns="0" rtlCol="0"/>
          <a:lstStyle/>
          <a:p>
            <a:endParaRPr dirty="0"/>
          </a:p>
        </p:txBody>
      </p:sp>
      <p:sp>
        <p:nvSpPr>
          <p:cNvPr id="39" name="object 3">
            <a:extLst>
              <a:ext uri="{FF2B5EF4-FFF2-40B4-BE49-F238E27FC236}">
                <a16:creationId xmlns:a16="http://schemas.microsoft.com/office/drawing/2014/main" id="{AA683258-1CC6-F44F-B9D4-D37C7EC38C66}"/>
              </a:ext>
            </a:extLst>
          </p:cNvPr>
          <p:cNvSpPr/>
          <p:nvPr userDrawn="1"/>
        </p:nvSpPr>
        <p:spPr>
          <a:xfrm>
            <a:off x="881107" y="4737371"/>
            <a:ext cx="4153779" cy="0"/>
          </a:xfrm>
          <a:custGeom>
            <a:avLst/>
            <a:gdLst/>
            <a:ahLst/>
            <a:cxnLst/>
            <a:rect l="l" t="t" r="r" b="b"/>
            <a:pathLst>
              <a:path w="4425315">
                <a:moveTo>
                  <a:pt x="0" y="0"/>
                </a:moveTo>
                <a:lnTo>
                  <a:pt x="4424946" y="0"/>
                </a:lnTo>
              </a:path>
            </a:pathLst>
          </a:custGeom>
          <a:ln w="3175">
            <a:solidFill>
              <a:srgbClr val="000000"/>
            </a:solidFill>
            <a:prstDash val="dot"/>
          </a:ln>
        </p:spPr>
        <p:txBody>
          <a:bodyPr wrap="square" lIns="0" tIns="0" rIns="0" bIns="0" rtlCol="0"/>
          <a:lstStyle/>
          <a:p>
            <a:endParaRPr dirty="0"/>
          </a:p>
        </p:txBody>
      </p:sp>
      <p:sp>
        <p:nvSpPr>
          <p:cNvPr id="44" name="object 3">
            <a:extLst>
              <a:ext uri="{FF2B5EF4-FFF2-40B4-BE49-F238E27FC236}">
                <a16:creationId xmlns:a16="http://schemas.microsoft.com/office/drawing/2014/main" id="{18A35B37-890D-3742-A6C9-C323FC217CD3}"/>
              </a:ext>
            </a:extLst>
          </p:cNvPr>
          <p:cNvSpPr/>
          <p:nvPr userDrawn="1"/>
        </p:nvSpPr>
        <p:spPr>
          <a:xfrm>
            <a:off x="881107" y="5976026"/>
            <a:ext cx="4153779" cy="0"/>
          </a:xfrm>
          <a:custGeom>
            <a:avLst/>
            <a:gdLst/>
            <a:ahLst/>
            <a:cxnLst/>
            <a:rect l="l" t="t" r="r" b="b"/>
            <a:pathLst>
              <a:path w="4425315">
                <a:moveTo>
                  <a:pt x="0" y="0"/>
                </a:moveTo>
                <a:lnTo>
                  <a:pt x="4424946" y="0"/>
                </a:lnTo>
              </a:path>
            </a:pathLst>
          </a:custGeom>
          <a:ln w="3175">
            <a:solidFill>
              <a:srgbClr val="000000"/>
            </a:solidFill>
            <a:prstDash val="dot"/>
          </a:ln>
        </p:spPr>
        <p:txBody>
          <a:bodyPr wrap="square" lIns="0" tIns="0" rIns="0" bIns="0" rtlCol="0"/>
          <a:lstStyle/>
          <a:p>
            <a:endParaRPr dirty="0"/>
          </a:p>
        </p:txBody>
      </p:sp>
      <p:sp>
        <p:nvSpPr>
          <p:cNvPr id="47" name="Text Placeholder 4">
            <a:extLst>
              <a:ext uri="{FF2B5EF4-FFF2-40B4-BE49-F238E27FC236}">
                <a16:creationId xmlns:a16="http://schemas.microsoft.com/office/drawing/2014/main" id="{D7BF1F7F-BE2E-1C47-BE72-4839CAF32372}"/>
              </a:ext>
            </a:extLst>
          </p:cNvPr>
          <p:cNvSpPr>
            <a:spLocks noGrp="1"/>
          </p:cNvSpPr>
          <p:nvPr>
            <p:ph type="body" sz="quarter" idx="15" hasCustomPrompt="1"/>
          </p:nvPr>
        </p:nvSpPr>
        <p:spPr>
          <a:xfrm>
            <a:off x="882650" y="1066801"/>
            <a:ext cx="4146549" cy="1199745"/>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21" name="Picture Placeholder 5">
            <a:extLst>
              <a:ext uri="{FF2B5EF4-FFF2-40B4-BE49-F238E27FC236}">
                <a16:creationId xmlns:a16="http://schemas.microsoft.com/office/drawing/2014/main" id="{6E1B2C75-E473-F947-9775-658C0E7EC969}"/>
              </a:ext>
            </a:extLst>
          </p:cNvPr>
          <p:cNvSpPr>
            <a:spLocks noGrp="1"/>
          </p:cNvSpPr>
          <p:nvPr>
            <p:ph type="pic" sz="quarter" idx="52"/>
          </p:nvPr>
        </p:nvSpPr>
        <p:spPr>
          <a:xfrm>
            <a:off x="887371" y="2439149"/>
            <a:ext cx="532652" cy="532652"/>
          </a:xfrm>
          <a:prstGeom prst="ellipse">
            <a:avLst/>
          </a:prstGeom>
          <a:solidFill>
            <a:schemeClr val="tx2"/>
          </a:solidFill>
        </p:spPr>
        <p:txBody>
          <a:bodyPr>
            <a:normAutofit/>
          </a:bodyPr>
          <a:lstStyle>
            <a:lvl1pPr>
              <a:defRPr sz="800"/>
            </a:lvl1pPr>
          </a:lstStyle>
          <a:p>
            <a:r>
              <a:rPr lang="en-US"/>
              <a:t>Click icon to add picture</a:t>
            </a:r>
            <a:endParaRPr lang="en-US" dirty="0"/>
          </a:p>
        </p:txBody>
      </p:sp>
      <p:sp>
        <p:nvSpPr>
          <p:cNvPr id="22" name="Picture Placeholder 5">
            <a:extLst>
              <a:ext uri="{FF2B5EF4-FFF2-40B4-BE49-F238E27FC236}">
                <a16:creationId xmlns:a16="http://schemas.microsoft.com/office/drawing/2014/main" id="{50711516-E8B2-B44E-B5F3-5D5A52E81DF3}"/>
              </a:ext>
            </a:extLst>
          </p:cNvPr>
          <p:cNvSpPr>
            <a:spLocks noGrp="1"/>
          </p:cNvSpPr>
          <p:nvPr>
            <p:ph type="pic" sz="quarter" idx="53"/>
          </p:nvPr>
        </p:nvSpPr>
        <p:spPr>
          <a:xfrm>
            <a:off x="862013" y="3638606"/>
            <a:ext cx="532652" cy="532652"/>
          </a:xfrm>
          <a:prstGeom prst="ellipse">
            <a:avLst/>
          </a:prstGeom>
          <a:solidFill>
            <a:schemeClr val="tx2"/>
          </a:solidFill>
        </p:spPr>
        <p:txBody>
          <a:bodyPr>
            <a:normAutofit/>
          </a:bodyPr>
          <a:lstStyle>
            <a:lvl1pPr>
              <a:defRPr sz="800"/>
            </a:lvl1pPr>
          </a:lstStyle>
          <a:p>
            <a:r>
              <a:rPr lang="en-US"/>
              <a:t>Click icon to add picture</a:t>
            </a:r>
            <a:endParaRPr lang="en-US" dirty="0"/>
          </a:p>
        </p:txBody>
      </p:sp>
      <p:sp>
        <p:nvSpPr>
          <p:cNvPr id="23" name="Picture Placeholder 5">
            <a:extLst>
              <a:ext uri="{FF2B5EF4-FFF2-40B4-BE49-F238E27FC236}">
                <a16:creationId xmlns:a16="http://schemas.microsoft.com/office/drawing/2014/main" id="{D8EC3AE0-11B8-FF42-8D77-9D7CC32645CD}"/>
              </a:ext>
            </a:extLst>
          </p:cNvPr>
          <p:cNvSpPr>
            <a:spLocks noGrp="1"/>
          </p:cNvSpPr>
          <p:nvPr>
            <p:ph type="pic" sz="quarter" idx="54"/>
          </p:nvPr>
        </p:nvSpPr>
        <p:spPr>
          <a:xfrm>
            <a:off x="887371" y="4941901"/>
            <a:ext cx="532652" cy="532652"/>
          </a:xfrm>
          <a:prstGeom prst="ellipse">
            <a:avLst/>
          </a:prstGeom>
          <a:solidFill>
            <a:schemeClr val="tx2"/>
          </a:solidFill>
        </p:spPr>
        <p:txBody>
          <a:bodyPr>
            <a:normAutofit/>
          </a:bodyPr>
          <a:lstStyle>
            <a:lvl1pPr>
              <a:defRPr sz="800"/>
            </a:lvl1pPr>
          </a:lstStyle>
          <a:p>
            <a:r>
              <a:rPr lang="en-US"/>
              <a:t>Click icon to add picture</a:t>
            </a:r>
            <a:endParaRPr lang="en-US" dirty="0"/>
          </a:p>
        </p:txBody>
      </p:sp>
      <p:sp>
        <p:nvSpPr>
          <p:cNvPr id="4" name="Text Placeholder 3">
            <a:extLst>
              <a:ext uri="{FF2B5EF4-FFF2-40B4-BE49-F238E27FC236}">
                <a16:creationId xmlns:a16="http://schemas.microsoft.com/office/drawing/2014/main" id="{44815F33-530E-4942-AC69-EFCC5D03EEA9}"/>
              </a:ext>
            </a:extLst>
          </p:cNvPr>
          <p:cNvSpPr>
            <a:spLocks noGrp="1"/>
          </p:cNvSpPr>
          <p:nvPr>
            <p:ph type="body" sz="quarter" idx="55" hasCustomPrompt="1"/>
          </p:nvPr>
        </p:nvSpPr>
        <p:spPr>
          <a:xfrm>
            <a:off x="1600200" y="2438400"/>
            <a:ext cx="3429000" cy="838200"/>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25" name="Text Placeholder 3">
            <a:extLst>
              <a:ext uri="{FF2B5EF4-FFF2-40B4-BE49-F238E27FC236}">
                <a16:creationId xmlns:a16="http://schemas.microsoft.com/office/drawing/2014/main" id="{24C520A0-4EB9-774E-839A-2A98E5D39354}"/>
              </a:ext>
            </a:extLst>
          </p:cNvPr>
          <p:cNvSpPr>
            <a:spLocks noGrp="1"/>
          </p:cNvSpPr>
          <p:nvPr>
            <p:ph type="body" sz="quarter" idx="56" hasCustomPrompt="1"/>
          </p:nvPr>
        </p:nvSpPr>
        <p:spPr>
          <a:xfrm>
            <a:off x="1600200" y="3677054"/>
            <a:ext cx="3429000" cy="838200"/>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27" name="Text Placeholder 3">
            <a:extLst>
              <a:ext uri="{FF2B5EF4-FFF2-40B4-BE49-F238E27FC236}">
                <a16:creationId xmlns:a16="http://schemas.microsoft.com/office/drawing/2014/main" id="{44A63935-B1F6-0F43-8BA0-15DBC25D4E07}"/>
              </a:ext>
            </a:extLst>
          </p:cNvPr>
          <p:cNvSpPr>
            <a:spLocks noGrp="1"/>
          </p:cNvSpPr>
          <p:nvPr>
            <p:ph type="body" sz="quarter" idx="57" hasCustomPrompt="1"/>
          </p:nvPr>
        </p:nvSpPr>
        <p:spPr>
          <a:xfrm>
            <a:off x="1583499" y="4937599"/>
            <a:ext cx="3429000" cy="838200"/>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15" name="object 6">
            <a:extLst>
              <a:ext uri="{FF2B5EF4-FFF2-40B4-BE49-F238E27FC236}">
                <a16:creationId xmlns:a16="http://schemas.microsoft.com/office/drawing/2014/main" id="{1BDF6252-A4AC-4587-88B4-ABDB2508C6E8}"/>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tx1"/>
                </a:solidFill>
                <a:latin typeface="Georgia"/>
                <a:cs typeface="Georgia"/>
              </a:rPr>
              <a:pPr marL="38100" algn="r">
                <a:lnSpc>
                  <a:spcPct val="100000"/>
                </a:lnSpc>
                <a:spcBef>
                  <a:spcPts val="30"/>
                </a:spcBef>
              </a:pPr>
              <a:t>‹#›</a:t>
            </a:fld>
            <a:endParaRPr sz="1200" dirty="0">
              <a:solidFill>
                <a:schemeClr val="tx1"/>
              </a:solidFill>
              <a:latin typeface="Georgia"/>
              <a:cs typeface="Georgia"/>
            </a:endParaRPr>
          </a:p>
        </p:txBody>
      </p:sp>
      <p:sp>
        <p:nvSpPr>
          <p:cNvPr id="17" name="Text Placeholder 6">
            <a:extLst>
              <a:ext uri="{FF2B5EF4-FFF2-40B4-BE49-F238E27FC236}">
                <a16:creationId xmlns:a16="http://schemas.microsoft.com/office/drawing/2014/main" id="{47C79FA9-98C7-42F1-AF5C-A3FEE071416C}"/>
              </a:ext>
            </a:extLst>
          </p:cNvPr>
          <p:cNvSpPr>
            <a:spLocks noGrp="1"/>
          </p:cNvSpPr>
          <p:nvPr>
            <p:ph type="body" sz="quarter" idx="58"/>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cSld>
  <p:clrMapOvr>
    <a:masterClrMapping/>
  </p:clrMapOvr>
  <p:extLst>
    <p:ext uri="{DCECCB84-F9BA-43D5-87BE-67443E8EF086}">
      <p15:sldGuideLst xmlns:p15="http://schemas.microsoft.com/office/powerpoint/2012/main">
        <p15:guide id="1" orient="horz" pos="3792" userDrawn="1">
          <p15:clr>
            <a:srgbClr val="FBAE40"/>
          </p15:clr>
        </p15:guide>
        <p15:guide id="3" pos="715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561D-4944-D9F3-96CC-2EBED110A41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B5713D-0100-822E-002D-CAB26B5B50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B66F3A-B1B1-0081-BA23-65D4A0EAEB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6BEACA-1E90-4904-B6D7-74AAE5A26B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A5823A-589D-4380-D2D5-9AE66AF83D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643F679-6A33-16EA-D7CE-137545AF03C0}"/>
              </a:ext>
            </a:extLst>
          </p:cNvPr>
          <p:cNvSpPr>
            <a:spLocks noGrp="1"/>
          </p:cNvSpPr>
          <p:nvPr>
            <p:ph type="dt" sz="half" idx="10"/>
          </p:nvPr>
        </p:nvSpPr>
        <p:spPr/>
        <p:txBody>
          <a:bodyPr/>
          <a:lstStyle/>
          <a:p>
            <a:fld id="{EA02C1C6-A849-4710-9E0A-14B172CDCCD8}" type="datetimeFigureOut">
              <a:rPr lang="en-GB" smtClean="0"/>
              <a:t>15/05/2023</a:t>
            </a:fld>
            <a:endParaRPr lang="en-GB"/>
          </a:p>
        </p:txBody>
      </p:sp>
      <p:sp>
        <p:nvSpPr>
          <p:cNvPr id="8" name="Footer Placeholder 7">
            <a:extLst>
              <a:ext uri="{FF2B5EF4-FFF2-40B4-BE49-F238E27FC236}">
                <a16:creationId xmlns:a16="http://schemas.microsoft.com/office/drawing/2014/main" id="{3D06980B-B67F-FB83-E593-5328BEDFC1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31B024F-148E-EE8C-1B1D-6C6B1D3F7966}"/>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1464742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con List with Image 2">
    <p:spTree>
      <p:nvGrpSpPr>
        <p:cNvPr id="1" name=""/>
        <p:cNvGrpSpPr/>
        <p:nvPr/>
      </p:nvGrpSpPr>
      <p:grpSpPr>
        <a:xfrm>
          <a:off x="0" y="0"/>
          <a:ext cx="0" cy="0"/>
          <a:chOff x="0" y="0"/>
          <a:chExt cx="0" cy="0"/>
        </a:xfrm>
      </p:grpSpPr>
      <p:sp>
        <p:nvSpPr>
          <p:cNvPr id="24" name="Picture Placeholder 9">
            <a:extLst>
              <a:ext uri="{FF2B5EF4-FFF2-40B4-BE49-F238E27FC236}">
                <a16:creationId xmlns:a16="http://schemas.microsoft.com/office/drawing/2014/main" id="{B7321F59-7ACA-D147-B1DE-FF4D7173A701}"/>
              </a:ext>
            </a:extLst>
          </p:cNvPr>
          <p:cNvSpPr>
            <a:spLocks noGrp="1"/>
          </p:cNvSpPr>
          <p:nvPr>
            <p:ph type="pic" sz="quarter" idx="10"/>
          </p:nvPr>
        </p:nvSpPr>
        <p:spPr>
          <a:xfrm>
            <a:off x="6096000" y="0"/>
            <a:ext cx="6096000" cy="6858000"/>
          </a:xfrm>
          <a:prstGeom prst="rect">
            <a:avLst/>
          </a:prstGeom>
          <a:solidFill>
            <a:schemeClr val="bg1">
              <a:lumMod val="95000"/>
            </a:schemeClr>
          </a:solidFill>
        </p:spPr>
        <p:txBody>
          <a:bodyPr/>
          <a:lstStyle/>
          <a:p>
            <a:r>
              <a:rPr lang="en-US"/>
              <a:t>Click icon to add picture</a:t>
            </a:r>
            <a:endParaRPr lang="en-US" dirty="0"/>
          </a:p>
        </p:txBody>
      </p:sp>
      <p:sp>
        <p:nvSpPr>
          <p:cNvPr id="34" name="object 3">
            <a:extLst>
              <a:ext uri="{FF2B5EF4-FFF2-40B4-BE49-F238E27FC236}">
                <a16:creationId xmlns:a16="http://schemas.microsoft.com/office/drawing/2014/main" id="{5A10AE2D-0945-994C-A401-C3916EBD684C}"/>
              </a:ext>
            </a:extLst>
          </p:cNvPr>
          <p:cNvSpPr/>
          <p:nvPr userDrawn="1"/>
        </p:nvSpPr>
        <p:spPr>
          <a:xfrm>
            <a:off x="881107" y="3505200"/>
            <a:ext cx="4153779" cy="0"/>
          </a:xfrm>
          <a:custGeom>
            <a:avLst/>
            <a:gdLst/>
            <a:ahLst/>
            <a:cxnLst/>
            <a:rect l="l" t="t" r="r" b="b"/>
            <a:pathLst>
              <a:path w="4425315">
                <a:moveTo>
                  <a:pt x="0" y="0"/>
                </a:moveTo>
                <a:lnTo>
                  <a:pt x="4424946" y="0"/>
                </a:lnTo>
              </a:path>
            </a:pathLst>
          </a:custGeom>
          <a:ln w="3175">
            <a:solidFill>
              <a:srgbClr val="000000"/>
            </a:solidFill>
            <a:prstDash val="dot"/>
          </a:ln>
        </p:spPr>
        <p:txBody>
          <a:bodyPr wrap="square" lIns="0" tIns="0" rIns="0" bIns="0" rtlCol="0"/>
          <a:lstStyle/>
          <a:p>
            <a:endParaRPr dirty="0"/>
          </a:p>
        </p:txBody>
      </p:sp>
      <p:sp>
        <p:nvSpPr>
          <p:cNvPr id="39" name="object 3">
            <a:extLst>
              <a:ext uri="{FF2B5EF4-FFF2-40B4-BE49-F238E27FC236}">
                <a16:creationId xmlns:a16="http://schemas.microsoft.com/office/drawing/2014/main" id="{AA683258-1CC6-F44F-B9D4-D37C7EC38C66}"/>
              </a:ext>
            </a:extLst>
          </p:cNvPr>
          <p:cNvSpPr/>
          <p:nvPr userDrawn="1"/>
        </p:nvSpPr>
        <p:spPr>
          <a:xfrm>
            <a:off x="881107" y="4737371"/>
            <a:ext cx="4153779" cy="0"/>
          </a:xfrm>
          <a:custGeom>
            <a:avLst/>
            <a:gdLst/>
            <a:ahLst/>
            <a:cxnLst/>
            <a:rect l="l" t="t" r="r" b="b"/>
            <a:pathLst>
              <a:path w="4425315">
                <a:moveTo>
                  <a:pt x="0" y="0"/>
                </a:moveTo>
                <a:lnTo>
                  <a:pt x="4424946" y="0"/>
                </a:lnTo>
              </a:path>
            </a:pathLst>
          </a:custGeom>
          <a:ln w="3175">
            <a:solidFill>
              <a:srgbClr val="000000"/>
            </a:solidFill>
            <a:prstDash val="dot"/>
          </a:ln>
        </p:spPr>
        <p:txBody>
          <a:bodyPr wrap="square" lIns="0" tIns="0" rIns="0" bIns="0" rtlCol="0"/>
          <a:lstStyle/>
          <a:p>
            <a:endParaRPr dirty="0"/>
          </a:p>
        </p:txBody>
      </p:sp>
      <p:sp>
        <p:nvSpPr>
          <p:cNvPr id="47" name="Text Placeholder 4">
            <a:extLst>
              <a:ext uri="{FF2B5EF4-FFF2-40B4-BE49-F238E27FC236}">
                <a16:creationId xmlns:a16="http://schemas.microsoft.com/office/drawing/2014/main" id="{D7BF1F7F-BE2E-1C47-BE72-4839CAF32372}"/>
              </a:ext>
            </a:extLst>
          </p:cNvPr>
          <p:cNvSpPr>
            <a:spLocks noGrp="1"/>
          </p:cNvSpPr>
          <p:nvPr>
            <p:ph type="body" sz="quarter" idx="15" hasCustomPrompt="1"/>
          </p:nvPr>
        </p:nvSpPr>
        <p:spPr>
          <a:xfrm>
            <a:off x="882650" y="1066801"/>
            <a:ext cx="4146549" cy="1199745"/>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21" name="Picture Placeholder 5">
            <a:extLst>
              <a:ext uri="{FF2B5EF4-FFF2-40B4-BE49-F238E27FC236}">
                <a16:creationId xmlns:a16="http://schemas.microsoft.com/office/drawing/2014/main" id="{6E1B2C75-E473-F947-9775-658C0E7EC969}"/>
              </a:ext>
            </a:extLst>
          </p:cNvPr>
          <p:cNvSpPr>
            <a:spLocks noGrp="1"/>
          </p:cNvSpPr>
          <p:nvPr>
            <p:ph type="pic" sz="quarter" idx="52"/>
          </p:nvPr>
        </p:nvSpPr>
        <p:spPr>
          <a:xfrm>
            <a:off x="887371" y="2439149"/>
            <a:ext cx="532652" cy="532652"/>
          </a:xfrm>
          <a:prstGeom prst="ellipse">
            <a:avLst/>
          </a:prstGeom>
          <a:solidFill>
            <a:schemeClr val="tx2"/>
          </a:solidFill>
        </p:spPr>
        <p:txBody>
          <a:bodyPr>
            <a:normAutofit/>
          </a:bodyPr>
          <a:lstStyle>
            <a:lvl1pPr>
              <a:defRPr sz="800"/>
            </a:lvl1pPr>
          </a:lstStyle>
          <a:p>
            <a:r>
              <a:rPr lang="en-US"/>
              <a:t>Click icon to add picture</a:t>
            </a:r>
            <a:endParaRPr lang="en-US" dirty="0"/>
          </a:p>
        </p:txBody>
      </p:sp>
      <p:sp>
        <p:nvSpPr>
          <p:cNvPr id="22" name="Picture Placeholder 5">
            <a:extLst>
              <a:ext uri="{FF2B5EF4-FFF2-40B4-BE49-F238E27FC236}">
                <a16:creationId xmlns:a16="http://schemas.microsoft.com/office/drawing/2014/main" id="{50711516-E8B2-B44E-B5F3-5D5A52E81DF3}"/>
              </a:ext>
            </a:extLst>
          </p:cNvPr>
          <p:cNvSpPr>
            <a:spLocks noGrp="1"/>
          </p:cNvSpPr>
          <p:nvPr>
            <p:ph type="pic" sz="quarter" idx="53"/>
          </p:nvPr>
        </p:nvSpPr>
        <p:spPr>
          <a:xfrm>
            <a:off x="862013" y="3638606"/>
            <a:ext cx="532652" cy="532652"/>
          </a:xfrm>
          <a:prstGeom prst="ellipse">
            <a:avLst/>
          </a:prstGeom>
          <a:solidFill>
            <a:schemeClr val="tx2"/>
          </a:solidFill>
        </p:spPr>
        <p:txBody>
          <a:bodyPr>
            <a:normAutofit/>
          </a:bodyPr>
          <a:lstStyle>
            <a:lvl1pPr>
              <a:defRPr sz="800"/>
            </a:lvl1pPr>
          </a:lstStyle>
          <a:p>
            <a:r>
              <a:rPr lang="en-US"/>
              <a:t>Click icon to add picture</a:t>
            </a:r>
            <a:endParaRPr lang="en-US" dirty="0"/>
          </a:p>
        </p:txBody>
      </p:sp>
      <p:sp>
        <p:nvSpPr>
          <p:cNvPr id="4" name="Text Placeholder 3">
            <a:extLst>
              <a:ext uri="{FF2B5EF4-FFF2-40B4-BE49-F238E27FC236}">
                <a16:creationId xmlns:a16="http://schemas.microsoft.com/office/drawing/2014/main" id="{44815F33-530E-4942-AC69-EFCC5D03EEA9}"/>
              </a:ext>
            </a:extLst>
          </p:cNvPr>
          <p:cNvSpPr>
            <a:spLocks noGrp="1"/>
          </p:cNvSpPr>
          <p:nvPr>
            <p:ph type="body" sz="quarter" idx="55" hasCustomPrompt="1"/>
          </p:nvPr>
        </p:nvSpPr>
        <p:spPr>
          <a:xfrm>
            <a:off x="1600200" y="2438400"/>
            <a:ext cx="3429000" cy="838200"/>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25" name="Text Placeholder 3">
            <a:extLst>
              <a:ext uri="{FF2B5EF4-FFF2-40B4-BE49-F238E27FC236}">
                <a16:creationId xmlns:a16="http://schemas.microsoft.com/office/drawing/2014/main" id="{24C520A0-4EB9-774E-839A-2A98E5D39354}"/>
              </a:ext>
            </a:extLst>
          </p:cNvPr>
          <p:cNvSpPr>
            <a:spLocks noGrp="1"/>
          </p:cNvSpPr>
          <p:nvPr>
            <p:ph type="body" sz="quarter" idx="56" hasCustomPrompt="1"/>
          </p:nvPr>
        </p:nvSpPr>
        <p:spPr>
          <a:xfrm>
            <a:off x="1600200" y="3677054"/>
            <a:ext cx="3429000" cy="838200"/>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15" name="object 6">
            <a:extLst>
              <a:ext uri="{FF2B5EF4-FFF2-40B4-BE49-F238E27FC236}">
                <a16:creationId xmlns:a16="http://schemas.microsoft.com/office/drawing/2014/main" id="{1BDF6252-A4AC-4587-88B4-ABDB2508C6E8}"/>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tx1"/>
                </a:solidFill>
                <a:latin typeface="Georgia"/>
                <a:cs typeface="Georgia"/>
              </a:rPr>
              <a:pPr marL="38100" algn="r">
                <a:lnSpc>
                  <a:spcPct val="100000"/>
                </a:lnSpc>
                <a:spcBef>
                  <a:spcPts val="30"/>
                </a:spcBef>
              </a:pPr>
              <a:t>‹#›</a:t>
            </a:fld>
            <a:endParaRPr sz="1200" dirty="0">
              <a:solidFill>
                <a:schemeClr val="tx1"/>
              </a:solidFill>
              <a:latin typeface="Georgia"/>
              <a:cs typeface="Georgia"/>
            </a:endParaRPr>
          </a:p>
        </p:txBody>
      </p:sp>
      <p:sp>
        <p:nvSpPr>
          <p:cNvPr id="17" name="Text Placeholder 6">
            <a:extLst>
              <a:ext uri="{FF2B5EF4-FFF2-40B4-BE49-F238E27FC236}">
                <a16:creationId xmlns:a16="http://schemas.microsoft.com/office/drawing/2014/main" id="{47C79FA9-98C7-42F1-AF5C-A3FEE071416C}"/>
              </a:ext>
            </a:extLst>
          </p:cNvPr>
          <p:cNvSpPr>
            <a:spLocks noGrp="1"/>
          </p:cNvSpPr>
          <p:nvPr>
            <p:ph type="body" sz="quarter" idx="58"/>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073047420"/>
      </p:ext>
    </p:extLst>
  </p:cSld>
  <p:clrMapOvr>
    <a:masterClrMapping/>
  </p:clrMapOvr>
  <p:extLst>
    <p:ext uri="{DCECCB84-F9BA-43D5-87BE-67443E8EF086}">
      <p15:sldGuideLst xmlns:p15="http://schemas.microsoft.com/office/powerpoint/2012/main">
        <p15:guide id="1" orient="horz" pos="3792">
          <p15:clr>
            <a:srgbClr val="FBAE40"/>
          </p15:clr>
        </p15:guide>
        <p15:guide id="3" pos="715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ck List and Image">
    <p:spTree>
      <p:nvGrpSpPr>
        <p:cNvPr id="1" name=""/>
        <p:cNvGrpSpPr/>
        <p:nvPr/>
      </p:nvGrpSpPr>
      <p:grpSpPr>
        <a:xfrm>
          <a:off x="0" y="0"/>
          <a:ext cx="0" cy="0"/>
          <a:chOff x="0" y="0"/>
          <a:chExt cx="0" cy="0"/>
        </a:xfrm>
      </p:grpSpPr>
      <p:sp>
        <p:nvSpPr>
          <p:cNvPr id="24" name="Picture Placeholder 9">
            <a:extLst>
              <a:ext uri="{FF2B5EF4-FFF2-40B4-BE49-F238E27FC236}">
                <a16:creationId xmlns:a16="http://schemas.microsoft.com/office/drawing/2014/main" id="{B7321F59-7ACA-D147-B1DE-FF4D7173A701}"/>
              </a:ext>
            </a:extLst>
          </p:cNvPr>
          <p:cNvSpPr>
            <a:spLocks noGrp="1"/>
          </p:cNvSpPr>
          <p:nvPr>
            <p:ph type="pic" sz="quarter" idx="10"/>
          </p:nvPr>
        </p:nvSpPr>
        <p:spPr>
          <a:xfrm>
            <a:off x="6096000" y="0"/>
            <a:ext cx="6096000" cy="6858000"/>
          </a:xfrm>
          <a:prstGeom prst="rect">
            <a:avLst/>
          </a:prstGeom>
          <a:solidFill>
            <a:schemeClr val="bg1">
              <a:lumMod val="95000"/>
            </a:schemeClr>
          </a:solidFill>
        </p:spPr>
        <p:txBody>
          <a:bodyPr/>
          <a:lstStyle/>
          <a:p>
            <a:r>
              <a:rPr lang="en-US"/>
              <a:t>Click icon to add picture</a:t>
            </a:r>
            <a:endParaRPr lang="en-US" dirty="0"/>
          </a:p>
        </p:txBody>
      </p:sp>
      <p:sp>
        <p:nvSpPr>
          <p:cNvPr id="53" name="Text Placeholder 4">
            <a:extLst>
              <a:ext uri="{FF2B5EF4-FFF2-40B4-BE49-F238E27FC236}">
                <a16:creationId xmlns:a16="http://schemas.microsoft.com/office/drawing/2014/main" id="{F82CCB02-9A02-7C44-B688-E23FB7253088}"/>
              </a:ext>
            </a:extLst>
          </p:cNvPr>
          <p:cNvSpPr>
            <a:spLocks noGrp="1"/>
          </p:cNvSpPr>
          <p:nvPr>
            <p:ph type="body" sz="quarter" idx="15" hasCustomPrompt="1"/>
          </p:nvPr>
        </p:nvSpPr>
        <p:spPr>
          <a:xfrm>
            <a:off x="882650" y="1066800"/>
            <a:ext cx="4146549" cy="1543051"/>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grpSp>
        <p:nvGrpSpPr>
          <p:cNvPr id="57" name="Group 56">
            <a:extLst>
              <a:ext uri="{FF2B5EF4-FFF2-40B4-BE49-F238E27FC236}">
                <a16:creationId xmlns:a16="http://schemas.microsoft.com/office/drawing/2014/main" id="{2DF0C707-8E7F-BA42-A0E9-B56451C66596}"/>
              </a:ext>
            </a:extLst>
          </p:cNvPr>
          <p:cNvGrpSpPr/>
          <p:nvPr userDrawn="1"/>
        </p:nvGrpSpPr>
        <p:grpSpPr>
          <a:xfrm>
            <a:off x="910408" y="2892602"/>
            <a:ext cx="276078" cy="276078"/>
            <a:chOff x="2147439" y="4312688"/>
            <a:chExt cx="241674" cy="241674"/>
          </a:xfrm>
        </p:grpSpPr>
        <p:pic>
          <p:nvPicPr>
            <p:cNvPr id="58" name="object 9">
              <a:extLst>
                <a:ext uri="{FF2B5EF4-FFF2-40B4-BE49-F238E27FC236}">
                  <a16:creationId xmlns:a16="http://schemas.microsoft.com/office/drawing/2014/main" id="{D9BAFA57-D3DE-2641-9908-09BDF5F5FFC4}"/>
                </a:ext>
              </a:extLst>
            </p:cNvPr>
            <p:cNvPicPr/>
            <p:nvPr userDrawn="1"/>
          </p:nvPicPr>
          <p:blipFill>
            <a:blip r:embed="rId2" cstate="print"/>
            <a:stretch>
              <a:fillRect/>
            </a:stretch>
          </p:blipFill>
          <p:spPr>
            <a:xfrm>
              <a:off x="2194293" y="4374788"/>
              <a:ext cx="136245" cy="116776"/>
            </a:xfrm>
            <a:prstGeom prst="rect">
              <a:avLst/>
            </a:prstGeom>
          </p:spPr>
        </p:pic>
        <p:sp>
          <p:nvSpPr>
            <p:cNvPr id="59" name="Oval 58">
              <a:extLst>
                <a:ext uri="{FF2B5EF4-FFF2-40B4-BE49-F238E27FC236}">
                  <a16:creationId xmlns:a16="http://schemas.microsoft.com/office/drawing/2014/main" id="{51B268AB-0AAF-884D-BC5D-B6B2C72F872B}"/>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D8F37E16-DBE7-9345-B6CA-D277F6862E09}"/>
              </a:ext>
            </a:extLst>
          </p:cNvPr>
          <p:cNvGrpSpPr/>
          <p:nvPr userDrawn="1"/>
        </p:nvGrpSpPr>
        <p:grpSpPr>
          <a:xfrm>
            <a:off x="910408" y="3746712"/>
            <a:ext cx="276078" cy="276078"/>
            <a:chOff x="2147439" y="4312688"/>
            <a:chExt cx="241674" cy="241674"/>
          </a:xfrm>
        </p:grpSpPr>
        <p:pic>
          <p:nvPicPr>
            <p:cNvPr id="61" name="object 9">
              <a:extLst>
                <a:ext uri="{FF2B5EF4-FFF2-40B4-BE49-F238E27FC236}">
                  <a16:creationId xmlns:a16="http://schemas.microsoft.com/office/drawing/2014/main" id="{BF2892D8-952D-3C49-817E-65CC4118A3C8}"/>
                </a:ext>
              </a:extLst>
            </p:cNvPr>
            <p:cNvPicPr/>
            <p:nvPr userDrawn="1"/>
          </p:nvPicPr>
          <p:blipFill>
            <a:blip r:embed="rId2" cstate="print"/>
            <a:stretch>
              <a:fillRect/>
            </a:stretch>
          </p:blipFill>
          <p:spPr>
            <a:xfrm>
              <a:off x="2194293" y="4374788"/>
              <a:ext cx="136245" cy="116776"/>
            </a:xfrm>
            <a:prstGeom prst="rect">
              <a:avLst/>
            </a:prstGeom>
          </p:spPr>
        </p:pic>
        <p:sp>
          <p:nvSpPr>
            <p:cNvPr id="62" name="Oval 61">
              <a:extLst>
                <a:ext uri="{FF2B5EF4-FFF2-40B4-BE49-F238E27FC236}">
                  <a16:creationId xmlns:a16="http://schemas.microsoft.com/office/drawing/2014/main" id="{D6690459-C699-D74F-B5F7-C8CBBFB31E57}"/>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3" name="Group 62">
            <a:extLst>
              <a:ext uri="{FF2B5EF4-FFF2-40B4-BE49-F238E27FC236}">
                <a16:creationId xmlns:a16="http://schemas.microsoft.com/office/drawing/2014/main" id="{924E0305-8080-D549-B0F6-183AC1952DC6}"/>
              </a:ext>
            </a:extLst>
          </p:cNvPr>
          <p:cNvGrpSpPr/>
          <p:nvPr userDrawn="1"/>
        </p:nvGrpSpPr>
        <p:grpSpPr>
          <a:xfrm>
            <a:off x="910408" y="4540531"/>
            <a:ext cx="276078" cy="276078"/>
            <a:chOff x="2147439" y="4312688"/>
            <a:chExt cx="241674" cy="241674"/>
          </a:xfrm>
        </p:grpSpPr>
        <p:pic>
          <p:nvPicPr>
            <p:cNvPr id="64" name="object 9">
              <a:extLst>
                <a:ext uri="{FF2B5EF4-FFF2-40B4-BE49-F238E27FC236}">
                  <a16:creationId xmlns:a16="http://schemas.microsoft.com/office/drawing/2014/main" id="{CC7E2872-D840-C14D-B928-C7D6CC8C7218}"/>
                </a:ext>
              </a:extLst>
            </p:cNvPr>
            <p:cNvPicPr/>
            <p:nvPr userDrawn="1"/>
          </p:nvPicPr>
          <p:blipFill>
            <a:blip r:embed="rId2" cstate="print"/>
            <a:stretch>
              <a:fillRect/>
            </a:stretch>
          </p:blipFill>
          <p:spPr>
            <a:xfrm>
              <a:off x="2194293" y="4374788"/>
              <a:ext cx="136245" cy="116776"/>
            </a:xfrm>
            <a:prstGeom prst="rect">
              <a:avLst/>
            </a:prstGeom>
          </p:spPr>
        </p:pic>
        <p:sp>
          <p:nvSpPr>
            <p:cNvPr id="65" name="Oval 64">
              <a:extLst>
                <a:ext uri="{FF2B5EF4-FFF2-40B4-BE49-F238E27FC236}">
                  <a16:creationId xmlns:a16="http://schemas.microsoft.com/office/drawing/2014/main" id="{76EB1933-9464-C346-8B7D-AD91AFA0992A}"/>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a:extLst>
              <a:ext uri="{FF2B5EF4-FFF2-40B4-BE49-F238E27FC236}">
                <a16:creationId xmlns:a16="http://schemas.microsoft.com/office/drawing/2014/main" id="{82A98FE2-2C15-7D4B-9B95-9F1F597EF8FF}"/>
              </a:ext>
            </a:extLst>
          </p:cNvPr>
          <p:cNvGrpSpPr/>
          <p:nvPr userDrawn="1"/>
        </p:nvGrpSpPr>
        <p:grpSpPr>
          <a:xfrm>
            <a:off x="910408" y="5319278"/>
            <a:ext cx="276078" cy="276078"/>
            <a:chOff x="2147439" y="4312688"/>
            <a:chExt cx="241674" cy="241674"/>
          </a:xfrm>
        </p:grpSpPr>
        <p:pic>
          <p:nvPicPr>
            <p:cNvPr id="67" name="object 9">
              <a:extLst>
                <a:ext uri="{FF2B5EF4-FFF2-40B4-BE49-F238E27FC236}">
                  <a16:creationId xmlns:a16="http://schemas.microsoft.com/office/drawing/2014/main" id="{8D65B77F-1401-224D-B0B2-1D13F1B981F8}"/>
                </a:ext>
              </a:extLst>
            </p:cNvPr>
            <p:cNvPicPr/>
            <p:nvPr userDrawn="1"/>
          </p:nvPicPr>
          <p:blipFill>
            <a:blip r:embed="rId2" cstate="print"/>
            <a:stretch>
              <a:fillRect/>
            </a:stretch>
          </p:blipFill>
          <p:spPr>
            <a:xfrm>
              <a:off x="2194293" y="4374788"/>
              <a:ext cx="136245" cy="116776"/>
            </a:xfrm>
            <a:prstGeom prst="rect">
              <a:avLst/>
            </a:prstGeom>
          </p:spPr>
        </p:pic>
        <p:sp>
          <p:nvSpPr>
            <p:cNvPr id="68" name="Oval 67">
              <a:extLst>
                <a:ext uri="{FF2B5EF4-FFF2-40B4-BE49-F238E27FC236}">
                  <a16:creationId xmlns:a16="http://schemas.microsoft.com/office/drawing/2014/main" id="{DD4F05AD-A75E-9A49-91BA-3DF6F5B6BDED}"/>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ext Placeholder 3">
            <a:extLst>
              <a:ext uri="{FF2B5EF4-FFF2-40B4-BE49-F238E27FC236}">
                <a16:creationId xmlns:a16="http://schemas.microsoft.com/office/drawing/2014/main" id="{38DC9164-5099-8A42-AE15-E8E15F3BB5BD}"/>
              </a:ext>
            </a:extLst>
          </p:cNvPr>
          <p:cNvSpPr>
            <a:spLocks noGrp="1"/>
          </p:cNvSpPr>
          <p:nvPr>
            <p:ph type="body" sz="quarter" idx="55" hasCustomPrompt="1"/>
          </p:nvPr>
        </p:nvSpPr>
        <p:spPr>
          <a:xfrm>
            <a:off x="1555932" y="2868291"/>
            <a:ext cx="3473266" cy="69369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38" name="Text Placeholder 3">
            <a:extLst>
              <a:ext uri="{FF2B5EF4-FFF2-40B4-BE49-F238E27FC236}">
                <a16:creationId xmlns:a16="http://schemas.microsoft.com/office/drawing/2014/main" id="{86A31B69-9D17-D94A-8359-635B92135C01}"/>
              </a:ext>
            </a:extLst>
          </p:cNvPr>
          <p:cNvSpPr>
            <a:spLocks noGrp="1"/>
          </p:cNvSpPr>
          <p:nvPr>
            <p:ph type="body" sz="quarter" idx="56" hasCustomPrompt="1"/>
          </p:nvPr>
        </p:nvSpPr>
        <p:spPr>
          <a:xfrm>
            <a:off x="1555932" y="3697968"/>
            <a:ext cx="3473266" cy="69369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39" name="Text Placeholder 3">
            <a:extLst>
              <a:ext uri="{FF2B5EF4-FFF2-40B4-BE49-F238E27FC236}">
                <a16:creationId xmlns:a16="http://schemas.microsoft.com/office/drawing/2014/main" id="{C55D096F-01AB-DD47-8FE2-9EC4702D1613}"/>
              </a:ext>
            </a:extLst>
          </p:cNvPr>
          <p:cNvSpPr>
            <a:spLocks noGrp="1"/>
          </p:cNvSpPr>
          <p:nvPr>
            <p:ph type="body" sz="quarter" idx="57" hasCustomPrompt="1"/>
          </p:nvPr>
        </p:nvSpPr>
        <p:spPr>
          <a:xfrm>
            <a:off x="1554888" y="4514422"/>
            <a:ext cx="3473266" cy="69369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40" name="Text Placeholder 3">
            <a:extLst>
              <a:ext uri="{FF2B5EF4-FFF2-40B4-BE49-F238E27FC236}">
                <a16:creationId xmlns:a16="http://schemas.microsoft.com/office/drawing/2014/main" id="{783EAE92-4092-6A41-90F1-E46A10079761}"/>
              </a:ext>
            </a:extLst>
          </p:cNvPr>
          <p:cNvSpPr>
            <a:spLocks noGrp="1"/>
          </p:cNvSpPr>
          <p:nvPr>
            <p:ph type="body" sz="quarter" idx="58" hasCustomPrompt="1"/>
          </p:nvPr>
        </p:nvSpPr>
        <p:spPr>
          <a:xfrm>
            <a:off x="1554888" y="5344099"/>
            <a:ext cx="3473266" cy="69369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22" name="object 6">
            <a:extLst>
              <a:ext uri="{FF2B5EF4-FFF2-40B4-BE49-F238E27FC236}">
                <a16:creationId xmlns:a16="http://schemas.microsoft.com/office/drawing/2014/main" id="{AAAE0B7A-496A-4DDD-9E1E-79CB8075406C}"/>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tx1"/>
                </a:solidFill>
                <a:latin typeface="Georgia"/>
                <a:cs typeface="Georgia"/>
              </a:rPr>
              <a:pPr marL="38100" algn="r">
                <a:lnSpc>
                  <a:spcPct val="100000"/>
                </a:lnSpc>
                <a:spcBef>
                  <a:spcPts val="30"/>
                </a:spcBef>
              </a:pPr>
              <a:t>‹#›</a:t>
            </a:fld>
            <a:endParaRPr sz="1200" dirty="0">
              <a:solidFill>
                <a:schemeClr val="tx1"/>
              </a:solidFill>
              <a:latin typeface="Georgia"/>
              <a:cs typeface="Georgia"/>
            </a:endParaRPr>
          </a:p>
        </p:txBody>
      </p:sp>
      <p:sp>
        <p:nvSpPr>
          <p:cNvPr id="25" name="Text Placeholder 6">
            <a:extLst>
              <a:ext uri="{FF2B5EF4-FFF2-40B4-BE49-F238E27FC236}">
                <a16:creationId xmlns:a16="http://schemas.microsoft.com/office/drawing/2014/main" id="{B7D5197F-91AA-4ED6-AE31-50A03817D0A9}"/>
              </a:ext>
            </a:extLst>
          </p:cNvPr>
          <p:cNvSpPr>
            <a:spLocks noGrp="1"/>
          </p:cNvSpPr>
          <p:nvPr>
            <p:ph type="body" sz="quarter" idx="59"/>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1175069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en Diagram 1">
    <p:spTree>
      <p:nvGrpSpPr>
        <p:cNvPr id="1" name=""/>
        <p:cNvGrpSpPr/>
        <p:nvPr/>
      </p:nvGrpSpPr>
      <p:grpSpPr>
        <a:xfrm>
          <a:off x="0" y="0"/>
          <a:ext cx="0" cy="0"/>
          <a:chOff x="0" y="0"/>
          <a:chExt cx="0" cy="0"/>
        </a:xfrm>
      </p:grpSpPr>
      <p:sp>
        <p:nvSpPr>
          <p:cNvPr id="22" name="object 7">
            <a:extLst>
              <a:ext uri="{FF2B5EF4-FFF2-40B4-BE49-F238E27FC236}">
                <a16:creationId xmlns:a16="http://schemas.microsoft.com/office/drawing/2014/main" id="{E9B53A96-D9CF-B74B-82DC-83771BF651F9}"/>
              </a:ext>
            </a:extLst>
          </p:cNvPr>
          <p:cNvSpPr/>
          <p:nvPr userDrawn="1"/>
        </p:nvSpPr>
        <p:spPr>
          <a:xfrm>
            <a:off x="6095301" y="0"/>
            <a:ext cx="6096635" cy="6858000"/>
          </a:xfrm>
          <a:custGeom>
            <a:avLst/>
            <a:gdLst/>
            <a:ahLst/>
            <a:cxnLst/>
            <a:rect l="l" t="t" r="r" b="b"/>
            <a:pathLst>
              <a:path w="6096634" h="6858000">
                <a:moveTo>
                  <a:pt x="6096012" y="0"/>
                </a:moveTo>
                <a:lnTo>
                  <a:pt x="0" y="0"/>
                </a:lnTo>
                <a:lnTo>
                  <a:pt x="0" y="6858000"/>
                </a:lnTo>
                <a:lnTo>
                  <a:pt x="6096012" y="6858000"/>
                </a:lnTo>
                <a:lnTo>
                  <a:pt x="6096012" y="0"/>
                </a:lnTo>
                <a:close/>
              </a:path>
            </a:pathLst>
          </a:custGeom>
          <a:solidFill>
            <a:srgbClr val="ECECEB"/>
          </a:solidFill>
        </p:spPr>
        <p:txBody>
          <a:bodyPr wrap="square" lIns="0" tIns="0" rIns="0" bIns="0" rtlCol="0"/>
          <a:lstStyle/>
          <a:p>
            <a:endParaRPr dirty="0"/>
          </a:p>
        </p:txBody>
      </p:sp>
      <p:sp>
        <p:nvSpPr>
          <p:cNvPr id="28" name="Oval 27">
            <a:extLst>
              <a:ext uri="{FF2B5EF4-FFF2-40B4-BE49-F238E27FC236}">
                <a16:creationId xmlns:a16="http://schemas.microsoft.com/office/drawing/2014/main" id="{66F1DAEF-A648-A548-9ECD-169BD54A3D24}"/>
              </a:ext>
            </a:extLst>
          </p:cNvPr>
          <p:cNvSpPr/>
          <p:nvPr userDrawn="1"/>
        </p:nvSpPr>
        <p:spPr>
          <a:xfrm>
            <a:off x="7924101" y="1416367"/>
            <a:ext cx="2508585" cy="2508585"/>
          </a:xfrm>
          <a:prstGeom prst="ellipse">
            <a:avLst/>
          </a:prstGeom>
          <a:solidFill>
            <a:schemeClr val="tx2">
              <a:alpha val="497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bject 22">
            <a:extLst>
              <a:ext uri="{FF2B5EF4-FFF2-40B4-BE49-F238E27FC236}">
                <a16:creationId xmlns:a16="http://schemas.microsoft.com/office/drawing/2014/main" id="{548A850C-711F-8D40-8CD4-AA38DB008CF9}"/>
              </a:ext>
            </a:extLst>
          </p:cNvPr>
          <p:cNvSpPr txBox="1"/>
          <p:nvPr userDrawn="1"/>
        </p:nvSpPr>
        <p:spPr>
          <a:xfrm>
            <a:off x="8959344" y="2551279"/>
            <a:ext cx="427355" cy="238760"/>
          </a:xfrm>
          <a:prstGeom prst="rect">
            <a:avLst/>
          </a:prstGeom>
        </p:spPr>
        <p:txBody>
          <a:bodyPr vert="horz" wrap="square" lIns="0" tIns="12700" rIns="0" bIns="0" rtlCol="0">
            <a:spAutoFit/>
          </a:bodyPr>
          <a:lstStyle/>
          <a:p>
            <a:pPr marL="12700">
              <a:lnSpc>
                <a:spcPct val="100000"/>
              </a:lnSpc>
              <a:spcBef>
                <a:spcPts val="100"/>
              </a:spcBef>
            </a:pPr>
            <a:r>
              <a:rPr sz="1400" b="1" spc="-50" dirty="0">
                <a:latin typeface="Georgia"/>
                <a:cs typeface="Georgia"/>
              </a:rPr>
              <a:t>T</a:t>
            </a:r>
            <a:r>
              <a:rPr sz="1400" b="1" spc="15" dirty="0">
                <a:latin typeface="Georgia"/>
                <a:cs typeface="Georgia"/>
              </a:rPr>
              <a:t>e</a:t>
            </a:r>
            <a:r>
              <a:rPr sz="1400" b="1" spc="55" dirty="0">
                <a:latin typeface="Georgia"/>
                <a:cs typeface="Georgia"/>
              </a:rPr>
              <a:t>x</a:t>
            </a:r>
            <a:r>
              <a:rPr sz="1400" b="1" dirty="0">
                <a:latin typeface="Georgia"/>
                <a:cs typeface="Georgia"/>
              </a:rPr>
              <a:t>t</a:t>
            </a:r>
            <a:endParaRPr sz="1400" dirty="0">
              <a:latin typeface="Georgia"/>
              <a:cs typeface="Georgia"/>
            </a:endParaRPr>
          </a:p>
        </p:txBody>
      </p:sp>
      <p:sp>
        <p:nvSpPr>
          <p:cNvPr id="30" name="Oval 29">
            <a:extLst>
              <a:ext uri="{FF2B5EF4-FFF2-40B4-BE49-F238E27FC236}">
                <a16:creationId xmlns:a16="http://schemas.microsoft.com/office/drawing/2014/main" id="{503E044A-4885-104D-AAC1-5BDEEAFA0649}"/>
              </a:ext>
            </a:extLst>
          </p:cNvPr>
          <p:cNvSpPr/>
          <p:nvPr userDrawn="1"/>
        </p:nvSpPr>
        <p:spPr>
          <a:xfrm>
            <a:off x="6878114" y="3140451"/>
            <a:ext cx="2508585" cy="2508585"/>
          </a:xfrm>
          <a:prstGeom prst="ellipse">
            <a:avLst/>
          </a:prstGeom>
          <a:solidFill>
            <a:schemeClr val="tx2">
              <a:alpha val="497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bject 22">
            <a:extLst>
              <a:ext uri="{FF2B5EF4-FFF2-40B4-BE49-F238E27FC236}">
                <a16:creationId xmlns:a16="http://schemas.microsoft.com/office/drawing/2014/main" id="{CBA104C9-5206-EF43-A876-9372FE38FE9D}"/>
              </a:ext>
            </a:extLst>
          </p:cNvPr>
          <p:cNvSpPr txBox="1"/>
          <p:nvPr userDrawn="1"/>
        </p:nvSpPr>
        <p:spPr>
          <a:xfrm>
            <a:off x="7913357" y="4275363"/>
            <a:ext cx="427355" cy="238760"/>
          </a:xfrm>
          <a:prstGeom prst="rect">
            <a:avLst/>
          </a:prstGeom>
        </p:spPr>
        <p:txBody>
          <a:bodyPr vert="horz" wrap="square" lIns="0" tIns="12700" rIns="0" bIns="0" rtlCol="0">
            <a:spAutoFit/>
          </a:bodyPr>
          <a:lstStyle/>
          <a:p>
            <a:pPr marL="12700">
              <a:lnSpc>
                <a:spcPct val="100000"/>
              </a:lnSpc>
              <a:spcBef>
                <a:spcPts val="100"/>
              </a:spcBef>
            </a:pPr>
            <a:r>
              <a:rPr sz="1400" b="1" spc="-50" dirty="0">
                <a:latin typeface="Georgia"/>
                <a:cs typeface="Georgia"/>
              </a:rPr>
              <a:t>T</a:t>
            </a:r>
            <a:r>
              <a:rPr sz="1400" b="1" spc="15" dirty="0">
                <a:latin typeface="Georgia"/>
                <a:cs typeface="Georgia"/>
              </a:rPr>
              <a:t>e</a:t>
            </a:r>
            <a:r>
              <a:rPr sz="1400" b="1" spc="55" dirty="0">
                <a:latin typeface="Georgia"/>
                <a:cs typeface="Georgia"/>
              </a:rPr>
              <a:t>x</a:t>
            </a:r>
            <a:r>
              <a:rPr sz="1400" b="1" dirty="0">
                <a:latin typeface="Georgia"/>
                <a:cs typeface="Georgia"/>
              </a:rPr>
              <a:t>t</a:t>
            </a:r>
            <a:endParaRPr sz="1400" dirty="0">
              <a:latin typeface="Georgia"/>
              <a:cs typeface="Georgia"/>
            </a:endParaRPr>
          </a:p>
        </p:txBody>
      </p:sp>
      <p:sp>
        <p:nvSpPr>
          <p:cNvPr id="34" name="Oval 33">
            <a:extLst>
              <a:ext uri="{FF2B5EF4-FFF2-40B4-BE49-F238E27FC236}">
                <a16:creationId xmlns:a16="http://schemas.microsoft.com/office/drawing/2014/main" id="{93313C32-548D-DF4B-8480-98EB59C51A7D}"/>
              </a:ext>
            </a:extLst>
          </p:cNvPr>
          <p:cNvSpPr/>
          <p:nvPr userDrawn="1"/>
        </p:nvSpPr>
        <p:spPr>
          <a:xfrm>
            <a:off x="8914701" y="3140451"/>
            <a:ext cx="2508585" cy="2508585"/>
          </a:xfrm>
          <a:prstGeom prst="ellipse">
            <a:avLst/>
          </a:prstGeom>
          <a:solidFill>
            <a:schemeClr val="tx2">
              <a:alpha val="497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bject 22">
            <a:extLst>
              <a:ext uri="{FF2B5EF4-FFF2-40B4-BE49-F238E27FC236}">
                <a16:creationId xmlns:a16="http://schemas.microsoft.com/office/drawing/2014/main" id="{B1070A93-D2A1-874C-A6A6-5A874EFFA5B4}"/>
              </a:ext>
            </a:extLst>
          </p:cNvPr>
          <p:cNvSpPr txBox="1"/>
          <p:nvPr userDrawn="1"/>
        </p:nvSpPr>
        <p:spPr>
          <a:xfrm>
            <a:off x="9949944" y="4275363"/>
            <a:ext cx="427355" cy="238760"/>
          </a:xfrm>
          <a:prstGeom prst="rect">
            <a:avLst/>
          </a:prstGeom>
        </p:spPr>
        <p:txBody>
          <a:bodyPr vert="horz" wrap="square" lIns="0" tIns="12700" rIns="0" bIns="0" rtlCol="0">
            <a:spAutoFit/>
          </a:bodyPr>
          <a:lstStyle/>
          <a:p>
            <a:pPr marL="12700">
              <a:lnSpc>
                <a:spcPct val="100000"/>
              </a:lnSpc>
              <a:spcBef>
                <a:spcPts val="100"/>
              </a:spcBef>
            </a:pPr>
            <a:r>
              <a:rPr sz="1400" b="1" spc="-50" dirty="0">
                <a:latin typeface="Georgia"/>
                <a:cs typeface="Georgia"/>
              </a:rPr>
              <a:t>T</a:t>
            </a:r>
            <a:r>
              <a:rPr sz="1400" b="1" spc="15" dirty="0">
                <a:latin typeface="Georgia"/>
                <a:cs typeface="Georgia"/>
              </a:rPr>
              <a:t>e</a:t>
            </a:r>
            <a:r>
              <a:rPr sz="1400" b="1" spc="55" dirty="0">
                <a:latin typeface="Georgia"/>
                <a:cs typeface="Georgia"/>
              </a:rPr>
              <a:t>x</a:t>
            </a:r>
            <a:r>
              <a:rPr sz="1400" b="1" dirty="0">
                <a:latin typeface="Georgia"/>
                <a:cs typeface="Georgia"/>
              </a:rPr>
              <a:t>t</a:t>
            </a:r>
            <a:endParaRPr sz="1400" dirty="0">
              <a:latin typeface="Georgia"/>
              <a:cs typeface="Georgia"/>
            </a:endParaRPr>
          </a:p>
        </p:txBody>
      </p:sp>
      <p:sp>
        <p:nvSpPr>
          <p:cNvPr id="38" name="Text Placeholder 4">
            <a:extLst>
              <a:ext uri="{FF2B5EF4-FFF2-40B4-BE49-F238E27FC236}">
                <a16:creationId xmlns:a16="http://schemas.microsoft.com/office/drawing/2014/main" id="{E1B03F2C-2691-8041-827E-2CC2D7E954DA}"/>
              </a:ext>
            </a:extLst>
          </p:cNvPr>
          <p:cNvSpPr>
            <a:spLocks noGrp="1"/>
          </p:cNvSpPr>
          <p:nvPr>
            <p:ph type="body" sz="quarter" idx="15" hasCustomPrompt="1"/>
          </p:nvPr>
        </p:nvSpPr>
        <p:spPr>
          <a:xfrm>
            <a:off x="882650" y="1066800"/>
            <a:ext cx="4146549" cy="1543051"/>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grpSp>
        <p:nvGrpSpPr>
          <p:cNvPr id="59" name="Group 58">
            <a:extLst>
              <a:ext uri="{FF2B5EF4-FFF2-40B4-BE49-F238E27FC236}">
                <a16:creationId xmlns:a16="http://schemas.microsoft.com/office/drawing/2014/main" id="{80686EAA-81B1-4647-A40E-66B2281755A1}"/>
              </a:ext>
            </a:extLst>
          </p:cNvPr>
          <p:cNvGrpSpPr/>
          <p:nvPr userDrawn="1"/>
        </p:nvGrpSpPr>
        <p:grpSpPr>
          <a:xfrm>
            <a:off x="910408" y="2892602"/>
            <a:ext cx="276078" cy="276078"/>
            <a:chOff x="2147439" y="4312688"/>
            <a:chExt cx="241674" cy="241674"/>
          </a:xfrm>
        </p:grpSpPr>
        <p:pic>
          <p:nvPicPr>
            <p:cNvPr id="60" name="object 9">
              <a:extLst>
                <a:ext uri="{FF2B5EF4-FFF2-40B4-BE49-F238E27FC236}">
                  <a16:creationId xmlns:a16="http://schemas.microsoft.com/office/drawing/2014/main" id="{C8DB54DA-9D2B-F74B-815F-C9A87932A4C4}"/>
                </a:ext>
              </a:extLst>
            </p:cNvPr>
            <p:cNvPicPr/>
            <p:nvPr userDrawn="1"/>
          </p:nvPicPr>
          <p:blipFill>
            <a:blip r:embed="rId2" cstate="print"/>
            <a:stretch>
              <a:fillRect/>
            </a:stretch>
          </p:blipFill>
          <p:spPr>
            <a:xfrm>
              <a:off x="2194293" y="4374788"/>
              <a:ext cx="136245" cy="116776"/>
            </a:xfrm>
            <a:prstGeom prst="rect">
              <a:avLst/>
            </a:prstGeom>
          </p:spPr>
        </p:pic>
        <p:sp>
          <p:nvSpPr>
            <p:cNvPr id="61" name="Oval 60">
              <a:extLst>
                <a:ext uri="{FF2B5EF4-FFF2-40B4-BE49-F238E27FC236}">
                  <a16:creationId xmlns:a16="http://schemas.microsoft.com/office/drawing/2014/main" id="{7E95245F-DA56-644F-8D1B-1926600AA2A4}"/>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Group 61">
            <a:extLst>
              <a:ext uri="{FF2B5EF4-FFF2-40B4-BE49-F238E27FC236}">
                <a16:creationId xmlns:a16="http://schemas.microsoft.com/office/drawing/2014/main" id="{F07BDEB2-B42C-BB4B-A913-08F741C50752}"/>
              </a:ext>
            </a:extLst>
          </p:cNvPr>
          <p:cNvGrpSpPr/>
          <p:nvPr userDrawn="1"/>
        </p:nvGrpSpPr>
        <p:grpSpPr>
          <a:xfrm>
            <a:off x="910408" y="3746712"/>
            <a:ext cx="276078" cy="276078"/>
            <a:chOff x="2147439" y="4312688"/>
            <a:chExt cx="241674" cy="241674"/>
          </a:xfrm>
        </p:grpSpPr>
        <p:pic>
          <p:nvPicPr>
            <p:cNvPr id="63" name="object 9">
              <a:extLst>
                <a:ext uri="{FF2B5EF4-FFF2-40B4-BE49-F238E27FC236}">
                  <a16:creationId xmlns:a16="http://schemas.microsoft.com/office/drawing/2014/main" id="{DDF2C379-8583-E34C-937F-1C6EC56E5697}"/>
                </a:ext>
              </a:extLst>
            </p:cNvPr>
            <p:cNvPicPr/>
            <p:nvPr userDrawn="1"/>
          </p:nvPicPr>
          <p:blipFill>
            <a:blip r:embed="rId2" cstate="print"/>
            <a:stretch>
              <a:fillRect/>
            </a:stretch>
          </p:blipFill>
          <p:spPr>
            <a:xfrm>
              <a:off x="2194293" y="4374788"/>
              <a:ext cx="136245" cy="116776"/>
            </a:xfrm>
            <a:prstGeom prst="rect">
              <a:avLst/>
            </a:prstGeom>
          </p:spPr>
        </p:pic>
        <p:sp>
          <p:nvSpPr>
            <p:cNvPr id="64" name="Oval 63">
              <a:extLst>
                <a:ext uri="{FF2B5EF4-FFF2-40B4-BE49-F238E27FC236}">
                  <a16:creationId xmlns:a16="http://schemas.microsoft.com/office/drawing/2014/main" id="{23BFA692-2FEF-3346-B3D0-FBF2734EA90B}"/>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 name="Group 64">
            <a:extLst>
              <a:ext uri="{FF2B5EF4-FFF2-40B4-BE49-F238E27FC236}">
                <a16:creationId xmlns:a16="http://schemas.microsoft.com/office/drawing/2014/main" id="{E6A2CACC-4D81-524C-8C15-C03CE432A63F}"/>
              </a:ext>
            </a:extLst>
          </p:cNvPr>
          <p:cNvGrpSpPr/>
          <p:nvPr userDrawn="1"/>
        </p:nvGrpSpPr>
        <p:grpSpPr>
          <a:xfrm>
            <a:off x="910408" y="4540531"/>
            <a:ext cx="276078" cy="276078"/>
            <a:chOff x="2147439" y="4312688"/>
            <a:chExt cx="241674" cy="241674"/>
          </a:xfrm>
        </p:grpSpPr>
        <p:pic>
          <p:nvPicPr>
            <p:cNvPr id="66" name="object 9">
              <a:extLst>
                <a:ext uri="{FF2B5EF4-FFF2-40B4-BE49-F238E27FC236}">
                  <a16:creationId xmlns:a16="http://schemas.microsoft.com/office/drawing/2014/main" id="{4B497628-E520-EA4E-B9AA-B176C0F33EF5}"/>
                </a:ext>
              </a:extLst>
            </p:cNvPr>
            <p:cNvPicPr/>
            <p:nvPr userDrawn="1"/>
          </p:nvPicPr>
          <p:blipFill>
            <a:blip r:embed="rId2" cstate="print"/>
            <a:stretch>
              <a:fillRect/>
            </a:stretch>
          </p:blipFill>
          <p:spPr>
            <a:xfrm>
              <a:off x="2194293" y="4374788"/>
              <a:ext cx="136245" cy="116776"/>
            </a:xfrm>
            <a:prstGeom prst="rect">
              <a:avLst/>
            </a:prstGeom>
          </p:spPr>
        </p:pic>
        <p:sp>
          <p:nvSpPr>
            <p:cNvPr id="67" name="Oval 66">
              <a:extLst>
                <a:ext uri="{FF2B5EF4-FFF2-40B4-BE49-F238E27FC236}">
                  <a16:creationId xmlns:a16="http://schemas.microsoft.com/office/drawing/2014/main" id="{7A34F524-EA42-EF4C-BE93-BABB08D89CE6}"/>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8" name="Group 67">
            <a:extLst>
              <a:ext uri="{FF2B5EF4-FFF2-40B4-BE49-F238E27FC236}">
                <a16:creationId xmlns:a16="http://schemas.microsoft.com/office/drawing/2014/main" id="{C7F7A42A-A4FE-C548-B8DC-6F36B05AA587}"/>
              </a:ext>
            </a:extLst>
          </p:cNvPr>
          <p:cNvGrpSpPr/>
          <p:nvPr userDrawn="1"/>
        </p:nvGrpSpPr>
        <p:grpSpPr>
          <a:xfrm>
            <a:off x="910408" y="5319278"/>
            <a:ext cx="276078" cy="276078"/>
            <a:chOff x="2147439" y="4312688"/>
            <a:chExt cx="241674" cy="241674"/>
          </a:xfrm>
        </p:grpSpPr>
        <p:pic>
          <p:nvPicPr>
            <p:cNvPr id="69" name="object 9">
              <a:extLst>
                <a:ext uri="{FF2B5EF4-FFF2-40B4-BE49-F238E27FC236}">
                  <a16:creationId xmlns:a16="http://schemas.microsoft.com/office/drawing/2014/main" id="{CFC40409-1312-4749-B3AE-85A91D9E291A}"/>
                </a:ext>
              </a:extLst>
            </p:cNvPr>
            <p:cNvPicPr/>
            <p:nvPr userDrawn="1"/>
          </p:nvPicPr>
          <p:blipFill>
            <a:blip r:embed="rId2" cstate="print"/>
            <a:stretch>
              <a:fillRect/>
            </a:stretch>
          </p:blipFill>
          <p:spPr>
            <a:xfrm>
              <a:off x="2194293" y="4374788"/>
              <a:ext cx="136245" cy="116776"/>
            </a:xfrm>
            <a:prstGeom prst="rect">
              <a:avLst/>
            </a:prstGeom>
          </p:spPr>
        </p:pic>
        <p:sp>
          <p:nvSpPr>
            <p:cNvPr id="70" name="Oval 69">
              <a:extLst>
                <a:ext uri="{FF2B5EF4-FFF2-40B4-BE49-F238E27FC236}">
                  <a16:creationId xmlns:a16="http://schemas.microsoft.com/office/drawing/2014/main" id="{0DDB2617-4217-5846-92FD-DB2A1BD75FB9}"/>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Text Placeholder 3">
            <a:extLst>
              <a:ext uri="{FF2B5EF4-FFF2-40B4-BE49-F238E27FC236}">
                <a16:creationId xmlns:a16="http://schemas.microsoft.com/office/drawing/2014/main" id="{CF204349-EC53-4743-88D3-55C8EC2E00BE}"/>
              </a:ext>
            </a:extLst>
          </p:cNvPr>
          <p:cNvSpPr>
            <a:spLocks noGrp="1"/>
          </p:cNvSpPr>
          <p:nvPr>
            <p:ph type="body" sz="quarter" idx="55" hasCustomPrompt="1"/>
          </p:nvPr>
        </p:nvSpPr>
        <p:spPr>
          <a:xfrm>
            <a:off x="1555932" y="2868291"/>
            <a:ext cx="3473266" cy="69369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43" name="Text Placeholder 3">
            <a:extLst>
              <a:ext uri="{FF2B5EF4-FFF2-40B4-BE49-F238E27FC236}">
                <a16:creationId xmlns:a16="http://schemas.microsoft.com/office/drawing/2014/main" id="{153F78C2-B4BE-864E-92AE-E251462ACFFD}"/>
              </a:ext>
            </a:extLst>
          </p:cNvPr>
          <p:cNvSpPr>
            <a:spLocks noGrp="1"/>
          </p:cNvSpPr>
          <p:nvPr>
            <p:ph type="body" sz="quarter" idx="56" hasCustomPrompt="1"/>
          </p:nvPr>
        </p:nvSpPr>
        <p:spPr>
          <a:xfrm>
            <a:off x="1555932" y="3697968"/>
            <a:ext cx="3473266" cy="69369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44" name="Text Placeholder 3">
            <a:extLst>
              <a:ext uri="{FF2B5EF4-FFF2-40B4-BE49-F238E27FC236}">
                <a16:creationId xmlns:a16="http://schemas.microsoft.com/office/drawing/2014/main" id="{7CCC32AF-2ECA-264D-A550-97330136BA78}"/>
              </a:ext>
            </a:extLst>
          </p:cNvPr>
          <p:cNvSpPr>
            <a:spLocks noGrp="1"/>
          </p:cNvSpPr>
          <p:nvPr>
            <p:ph type="body" sz="quarter" idx="57" hasCustomPrompt="1"/>
          </p:nvPr>
        </p:nvSpPr>
        <p:spPr>
          <a:xfrm>
            <a:off x="1554888" y="4514422"/>
            <a:ext cx="3473266" cy="69369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45" name="Text Placeholder 3">
            <a:extLst>
              <a:ext uri="{FF2B5EF4-FFF2-40B4-BE49-F238E27FC236}">
                <a16:creationId xmlns:a16="http://schemas.microsoft.com/office/drawing/2014/main" id="{9071E41A-A44C-9148-980A-7358E12EC3AF}"/>
              </a:ext>
            </a:extLst>
          </p:cNvPr>
          <p:cNvSpPr>
            <a:spLocks noGrp="1"/>
          </p:cNvSpPr>
          <p:nvPr>
            <p:ph type="body" sz="quarter" idx="58" hasCustomPrompt="1"/>
          </p:nvPr>
        </p:nvSpPr>
        <p:spPr>
          <a:xfrm>
            <a:off x="1554888" y="5344099"/>
            <a:ext cx="3473266" cy="69369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32" name="object 6">
            <a:extLst>
              <a:ext uri="{FF2B5EF4-FFF2-40B4-BE49-F238E27FC236}">
                <a16:creationId xmlns:a16="http://schemas.microsoft.com/office/drawing/2014/main" id="{63DDAC8C-8CC2-4257-BA97-34AF639E9968}"/>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tx1"/>
                </a:solidFill>
                <a:latin typeface="Georgia"/>
                <a:cs typeface="Georgia"/>
              </a:rPr>
              <a:pPr marL="38100" algn="r">
                <a:lnSpc>
                  <a:spcPct val="100000"/>
                </a:lnSpc>
                <a:spcBef>
                  <a:spcPts val="30"/>
                </a:spcBef>
              </a:pPr>
              <a:t>‹#›</a:t>
            </a:fld>
            <a:endParaRPr sz="1200" dirty="0">
              <a:solidFill>
                <a:schemeClr val="tx1"/>
              </a:solidFill>
              <a:latin typeface="Georgia"/>
              <a:cs typeface="Georgia"/>
            </a:endParaRPr>
          </a:p>
        </p:txBody>
      </p:sp>
      <p:sp>
        <p:nvSpPr>
          <p:cNvPr id="36" name="Text Placeholder 6">
            <a:extLst>
              <a:ext uri="{FF2B5EF4-FFF2-40B4-BE49-F238E27FC236}">
                <a16:creationId xmlns:a16="http://schemas.microsoft.com/office/drawing/2014/main" id="{29CE1564-DD76-4089-BD55-1E0B60EE4244}"/>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63029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en Diagram 2">
    <p:spTree>
      <p:nvGrpSpPr>
        <p:cNvPr id="1" name=""/>
        <p:cNvGrpSpPr/>
        <p:nvPr/>
      </p:nvGrpSpPr>
      <p:grpSpPr>
        <a:xfrm>
          <a:off x="0" y="0"/>
          <a:ext cx="0" cy="0"/>
          <a:chOff x="0" y="0"/>
          <a:chExt cx="0" cy="0"/>
        </a:xfrm>
      </p:grpSpPr>
      <p:sp>
        <p:nvSpPr>
          <p:cNvPr id="22" name="object 7">
            <a:extLst>
              <a:ext uri="{FF2B5EF4-FFF2-40B4-BE49-F238E27FC236}">
                <a16:creationId xmlns:a16="http://schemas.microsoft.com/office/drawing/2014/main" id="{E9B53A96-D9CF-B74B-82DC-83771BF651F9}"/>
              </a:ext>
            </a:extLst>
          </p:cNvPr>
          <p:cNvSpPr/>
          <p:nvPr userDrawn="1"/>
        </p:nvSpPr>
        <p:spPr>
          <a:xfrm>
            <a:off x="6095301" y="0"/>
            <a:ext cx="6096635" cy="6858000"/>
          </a:xfrm>
          <a:custGeom>
            <a:avLst/>
            <a:gdLst/>
            <a:ahLst/>
            <a:cxnLst/>
            <a:rect l="l" t="t" r="r" b="b"/>
            <a:pathLst>
              <a:path w="6096634" h="6858000">
                <a:moveTo>
                  <a:pt x="6096012" y="0"/>
                </a:moveTo>
                <a:lnTo>
                  <a:pt x="0" y="0"/>
                </a:lnTo>
                <a:lnTo>
                  <a:pt x="0" y="6858000"/>
                </a:lnTo>
                <a:lnTo>
                  <a:pt x="6096012" y="6858000"/>
                </a:lnTo>
                <a:lnTo>
                  <a:pt x="6096012" y="0"/>
                </a:lnTo>
                <a:close/>
              </a:path>
            </a:pathLst>
          </a:custGeom>
          <a:solidFill>
            <a:srgbClr val="ECECEB"/>
          </a:solidFill>
        </p:spPr>
        <p:txBody>
          <a:bodyPr wrap="square" lIns="0" tIns="0" rIns="0" bIns="0" rtlCol="0"/>
          <a:lstStyle/>
          <a:p>
            <a:endParaRPr dirty="0"/>
          </a:p>
        </p:txBody>
      </p:sp>
      <p:sp>
        <p:nvSpPr>
          <p:cNvPr id="38" name="Oval 37">
            <a:extLst>
              <a:ext uri="{FF2B5EF4-FFF2-40B4-BE49-F238E27FC236}">
                <a16:creationId xmlns:a16="http://schemas.microsoft.com/office/drawing/2014/main" id="{A99FD7C3-F98D-784F-AAE4-501EED4F1F48}"/>
              </a:ext>
            </a:extLst>
          </p:cNvPr>
          <p:cNvSpPr/>
          <p:nvPr userDrawn="1"/>
        </p:nvSpPr>
        <p:spPr>
          <a:xfrm>
            <a:off x="7924800" y="1236179"/>
            <a:ext cx="2508585" cy="2508585"/>
          </a:xfrm>
          <a:prstGeom prst="ellipse">
            <a:avLst/>
          </a:prstGeom>
          <a:solidFill>
            <a:schemeClr val="tx2">
              <a:alpha val="497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bject 22">
            <a:extLst>
              <a:ext uri="{FF2B5EF4-FFF2-40B4-BE49-F238E27FC236}">
                <a16:creationId xmlns:a16="http://schemas.microsoft.com/office/drawing/2014/main" id="{27C63F15-E0C4-224E-AE27-619C42A460A7}"/>
              </a:ext>
            </a:extLst>
          </p:cNvPr>
          <p:cNvSpPr txBox="1"/>
          <p:nvPr userDrawn="1"/>
        </p:nvSpPr>
        <p:spPr>
          <a:xfrm>
            <a:off x="8960043" y="2371091"/>
            <a:ext cx="427355" cy="238760"/>
          </a:xfrm>
          <a:prstGeom prst="rect">
            <a:avLst/>
          </a:prstGeom>
        </p:spPr>
        <p:txBody>
          <a:bodyPr vert="horz" wrap="square" lIns="0" tIns="12700" rIns="0" bIns="0" rtlCol="0">
            <a:spAutoFit/>
          </a:bodyPr>
          <a:lstStyle/>
          <a:p>
            <a:pPr marL="12700">
              <a:lnSpc>
                <a:spcPct val="100000"/>
              </a:lnSpc>
              <a:spcBef>
                <a:spcPts val="100"/>
              </a:spcBef>
            </a:pPr>
            <a:r>
              <a:rPr sz="1400" b="1" spc="-50" dirty="0">
                <a:latin typeface="Georgia"/>
                <a:cs typeface="Georgia"/>
              </a:rPr>
              <a:t>T</a:t>
            </a:r>
            <a:r>
              <a:rPr sz="1400" b="1" spc="15" dirty="0">
                <a:latin typeface="Georgia"/>
                <a:cs typeface="Georgia"/>
              </a:rPr>
              <a:t>e</a:t>
            </a:r>
            <a:r>
              <a:rPr sz="1400" b="1" spc="55" dirty="0">
                <a:latin typeface="Georgia"/>
                <a:cs typeface="Georgia"/>
              </a:rPr>
              <a:t>x</a:t>
            </a:r>
            <a:r>
              <a:rPr sz="1400" b="1" dirty="0">
                <a:latin typeface="Georgia"/>
                <a:cs typeface="Georgia"/>
              </a:rPr>
              <a:t>t</a:t>
            </a:r>
            <a:endParaRPr sz="1400" dirty="0">
              <a:latin typeface="Georgia"/>
              <a:cs typeface="Georgia"/>
            </a:endParaRPr>
          </a:p>
        </p:txBody>
      </p:sp>
      <p:sp>
        <p:nvSpPr>
          <p:cNvPr id="40" name="Oval 39">
            <a:extLst>
              <a:ext uri="{FF2B5EF4-FFF2-40B4-BE49-F238E27FC236}">
                <a16:creationId xmlns:a16="http://schemas.microsoft.com/office/drawing/2014/main" id="{4E392AAE-57D0-5C48-BF74-8354631C3554}"/>
              </a:ext>
            </a:extLst>
          </p:cNvPr>
          <p:cNvSpPr/>
          <p:nvPr userDrawn="1"/>
        </p:nvSpPr>
        <p:spPr>
          <a:xfrm>
            <a:off x="7924800" y="3303955"/>
            <a:ext cx="2508585" cy="2508585"/>
          </a:xfrm>
          <a:prstGeom prst="ellipse">
            <a:avLst/>
          </a:prstGeom>
          <a:solidFill>
            <a:schemeClr val="tx2">
              <a:alpha val="497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bject 22">
            <a:extLst>
              <a:ext uri="{FF2B5EF4-FFF2-40B4-BE49-F238E27FC236}">
                <a16:creationId xmlns:a16="http://schemas.microsoft.com/office/drawing/2014/main" id="{D51A01BE-8484-0444-B7B7-C94BD5222963}"/>
              </a:ext>
            </a:extLst>
          </p:cNvPr>
          <p:cNvSpPr txBox="1"/>
          <p:nvPr userDrawn="1"/>
        </p:nvSpPr>
        <p:spPr>
          <a:xfrm>
            <a:off x="8960043" y="4438867"/>
            <a:ext cx="427355" cy="238760"/>
          </a:xfrm>
          <a:prstGeom prst="rect">
            <a:avLst/>
          </a:prstGeom>
        </p:spPr>
        <p:txBody>
          <a:bodyPr vert="horz" wrap="square" lIns="0" tIns="12700" rIns="0" bIns="0" rtlCol="0">
            <a:spAutoFit/>
          </a:bodyPr>
          <a:lstStyle/>
          <a:p>
            <a:pPr marL="12700">
              <a:lnSpc>
                <a:spcPct val="100000"/>
              </a:lnSpc>
              <a:spcBef>
                <a:spcPts val="100"/>
              </a:spcBef>
            </a:pPr>
            <a:r>
              <a:rPr sz="1400" b="1" spc="-50" dirty="0">
                <a:latin typeface="Georgia"/>
                <a:cs typeface="Georgia"/>
              </a:rPr>
              <a:t>T</a:t>
            </a:r>
            <a:r>
              <a:rPr sz="1400" b="1" spc="15" dirty="0">
                <a:latin typeface="Georgia"/>
                <a:cs typeface="Georgia"/>
              </a:rPr>
              <a:t>e</a:t>
            </a:r>
            <a:r>
              <a:rPr sz="1400" b="1" spc="55" dirty="0">
                <a:latin typeface="Georgia"/>
                <a:cs typeface="Georgia"/>
              </a:rPr>
              <a:t>x</a:t>
            </a:r>
            <a:r>
              <a:rPr sz="1400" b="1" dirty="0">
                <a:latin typeface="Georgia"/>
                <a:cs typeface="Georgia"/>
              </a:rPr>
              <a:t>t</a:t>
            </a:r>
            <a:endParaRPr sz="1400" dirty="0">
              <a:latin typeface="Georgia"/>
              <a:cs typeface="Georgia"/>
            </a:endParaRPr>
          </a:p>
        </p:txBody>
      </p:sp>
      <p:sp>
        <p:nvSpPr>
          <p:cNvPr id="44" name="Text Placeholder 4">
            <a:extLst>
              <a:ext uri="{FF2B5EF4-FFF2-40B4-BE49-F238E27FC236}">
                <a16:creationId xmlns:a16="http://schemas.microsoft.com/office/drawing/2014/main" id="{6AD7CC5B-5AB6-8646-B51D-14BBD8F5A322}"/>
              </a:ext>
            </a:extLst>
          </p:cNvPr>
          <p:cNvSpPr>
            <a:spLocks noGrp="1"/>
          </p:cNvSpPr>
          <p:nvPr>
            <p:ph type="body" sz="quarter" idx="15" hasCustomPrompt="1"/>
          </p:nvPr>
        </p:nvSpPr>
        <p:spPr>
          <a:xfrm>
            <a:off x="882650" y="1066800"/>
            <a:ext cx="4146549" cy="1543051"/>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grpSp>
        <p:nvGrpSpPr>
          <p:cNvPr id="45" name="Group 44">
            <a:extLst>
              <a:ext uri="{FF2B5EF4-FFF2-40B4-BE49-F238E27FC236}">
                <a16:creationId xmlns:a16="http://schemas.microsoft.com/office/drawing/2014/main" id="{C44598E2-51D5-A347-A31F-EC1D4F8EDE6A}"/>
              </a:ext>
            </a:extLst>
          </p:cNvPr>
          <p:cNvGrpSpPr/>
          <p:nvPr userDrawn="1"/>
        </p:nvGrpSpPr>
        <p:grpSpPr>
          <a:xfrm>
            <a:off x="910408" y="2892602"/>
            <a:ext cx="276078" cy="276078"/>
            <a:chOff x="2147439" y="4312688"/>
            <a:chExt cx="241674" cy="241674"/>
          </a:xfrm>
        </p:grpSpPr>
        <p:pic>
          <p:nvPicPr>
            <p:cNvPr id="52" name="object 9">
              <a:extLst>
                <a:ext uri="{FF2B5EF4-FFF2-40B4-BE49-F238E27FC236}">
                  <a16:creationId xmlns:a16="http://schemas.microsoft.com/office/drawing/2014/main" id="{880612AA-6DCC-574E-B8EF-0D7B72489C0F}"/>
                </a:ext>
              </a:extLst>
            </p:cNvPr>
            <p:cNvPicPr/>
            <p:nvPr userDrawn="1"/>
          </p:nvPicPr>
          <p:blipFill>
            <a:blip r:embed="rId2" cstate="print"/>
            <a:stretch>
              <a:fillRect/>
            </a:stretch>
          </p:blipFill>
          <p:spPr>
            <a:xfrm>
              <a:off x="2194293" y="4374788"/>
              <a:ext cx="136245" cy="116776"/>
            </a:xfrm>
            <a:prstGeom prst="rect">
              <a:avLst/>
            </a:prstGeom>
          </p:spPr>
        </p:pic>
        <p:sp>
          <p:nvSpPr>
            <p:cNvPr id="53" name="Oval 52">
              <a:extLst>
                <a:ext uri="{FF2B5EF4-FFF2-40B4-BE49-F238E27FC236}">
                  <a16:creationId xmlns:a16="http://schemas.microsoft.com/office/drawing/2014/main" id="{176C61AC-C51D-FD43-A030-6096430B3438}"/>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04D88B3E-844E-504E-AE87-345FEFF82FF6}"/>
              </a:ext>
            </a:extLst>
          </p:cNvPr>
          <p:cNvGrpSpPr/>
          <p:nvPr userDrawn="1"/>
        </p:nvGrpSpPr>
        <p:grpSpPr>
          <a:xfrm>
            <a:off x="910408" y="3746712"/>
            <a:ext cx="276078" cy="276078"/>
            <a:chOff x="2147439" y="4312688"/>
            <a:chExt cx="241674" cy="241674"/>
          </a:xfrm>
        </p:grpSpPr>
        <p:pic>
          <p:nvPicPr>
            <p:cNvPr id="55" name="object 9">
              <a:extLst>
                <a:ext uri="{FF2B5EF4-FFF2-40B4-BE49-F238E27FC236}">
                  <a16:creationId xmlns:a16="http://schemas.microsoft.com/office/drawing/2014/main" id="{3BBD8C9B-6692-BD4C-97BB-5AB6FBDDA9C4}"/>
                </a:ext>
              </a:extLst>
            </p:cNvPr>
            <p:cNvPicPr/>
            <p:nvPr userDrawn="1"/>
          </p:nvPicPr>
          <p:blipFill>
            <a:blip r:embed="rId2" cstate="print"/>
            <a:stretch>
              <a:fillRect/>
            </a:stretch>
          </p:blipFill>
          <p:spPr>
            <a:xfrm>
              <a:off x="2194293" y="4374788"/>
              <a:ext cx="136245" cy="116776"/>
            </a:xfrm>
            <a:prstGeom prst="rect">
              <a:avLst/>
            </a:prstGeom>
          </p:spPr>
        </p:pic>
        <p:sp>
          <p:nvSpPr>
            <p:cNvPr id="56" name="Oval 55">
              <a:extLst>
                <a:ext uri="{FF2B5EF4-FFF2-40B4-BE49-F238E27FC236}">
                  <a16:creationId xmlns:a16="http://schemas.microsoft.com/office/drawing/2014/main" id="{FBF69F4D-6C67-8C44-9E1B-546E7CBBC2FF}"/>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11B2EB79-1891-034D-B23F-63980CC0FBFA}"/>
              </a:ext>
            </a:extLst>
          </p:cNvPr>
          <p:cNvGrpSpPr/>
          <p:nvPr userDrawn="1"/>
        </p:nvGrpSpPr>
        <p:grpSpPr>
          <a:xfrm>
            <a:off x="910408" y="4540531"/>
            <a:ext cx="276078" cy="276078"/>
            <a:chOff x="2147439" y="4312688"/>
            <a:chExt cx="241674" cy="241674"/>
          </a:xfrm>
        </p:grpSpPr>
        <p:pic>
          <p:nvPicPr>
            <p:cNvPr id="58" name="object 9">
              <a:extLst>
                <a:ext uri="{FF2B5EF4-FFF2-40B4-BE49-F238E27FC236}">
                  <a16:creationId xmlns:a16="http://schemas.microsoft.com/office/drawing/2014/main" id="{0C0DE5BC-9DB6-E842-A134-C36B1BC00838}"/>
                </a:ext>
              </a:extLst>
            </p:cNvPr>
            <p:cNvPicPr/>
            <p:nvPr userDrawn="1"/>
          </p:nvPicPr>
          <p:blipFill>
            <a:blip r:embed="rId2" cstate="print"/>
            <a:stretch>
              <a:fillRect/>
            </a:stretch>
          </p:blipFill>
          <p:spPr>
            <a:xfrm>
              <a:off x="2194293" y="4374788"/>
              <a:ext cx="136245" cy="116776"/>
            </a:xfrm>
            <a:prstGeom prst="rect">
              <a:avLst/>
            </a:prstGeom>
          </p:spPr>
        </p:pic>
        <p:sp>
          <p:nvSpPr>
            <p:cNvPr id="59" name="Oval 58">
              <a:extLst>
                <a:ext uri="{FF2B5EF4-FFF2-40B4-BE49-F238E27FC236}">
                  <a16:creationId xmlns:a16="http://schemas.microsoft.com/office/drawing/2014/main" id="{8B770601-E8DC-3943-835D-A9433CDFAEEC}"/>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48685A3E-A539-BF45-928E-8539040D0D98}"/>
              </a:ext>
            </a:extLst>
          </p:cNvPr>
          <p:cNvGrpSpPr/>
          <p:nvPr userDrawn="1"/>
        </p:nvGrpSpPr>
        <p:grpSpPr>
          <a:xfrm>
            <a:off x="910408" y="5319278"/>
            <a:ext cx="276078" cy="276078"/>
            <a:chOff x="2147439" y="4312688"/>
            <a:chExt cx="241674" cy="241674"/>
          </a:xfrm>
        </p:grpSpPr>
        <p:pic>
          <p:nvPicPr>
            <p:cNvPr id="61" name="object 9">
              <a:extLst>
                <a:ext uri="{FF2B5EF4-FFF2-40B4-BE49-F238E27FC236}">
                  <a16:creationId xmlns:a16="http://schemas.microsoft.com/office/drawing/2014/main" id="{202713DB-6686-8741-8AC3-A09E216816BA}"/>
                </a:ext>
              </a:extLst>
            </p:cNvPr>
            <p:cNvPicPr/>
            <p:nvPr userDrawn="1"/>
          </p:nvPicPr>
          <p:blipFill>
            <a:blip r:embed="rId2" cstate="print"/>
            <a:stretch>
              <a:fillRect/>
            </a:stretch>
          </p:blipFill>
          <p:spPr>
            <a:xfrm>
              <a:off x="2194293" y="4374788"/>
              <a:ext cx="136245" cy="116776"/>
            </a:xfrm>
            <a:prstGeom prst="rect">
              <a:avLst/>
            </a:prstGeom>
          </p:spPr>
        </p:pic>
        <p:sp>
          <p:nvSpPr>
            <p:cNvPr id="62" name="Oval 61">
              <a:extLst>
                <a:ext uri="{FF2B5EF4-FFF2-40B4-BE49-F238E27FC236}">
                  <a16:creationId xmlns:a16="http://schemas.microsoft.com/office/drawing/2014/main" id="{9DC8F6C3-8CD5-6845-BA59-13B44D83AAE9}"/>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Text Placeholder 3">
            <a:extLst>
              <a:ext uri="{FF2B5EF4-FFF2-40B4-BE49-F238E27FC236}">
                <a16:creationId xmlns:a16="http://schemas.microsoft.com/office/drawing/2014/main" id="{89DE0646-77B2-E64A-A26A-F54860A1B739}"/>
              </a:ext>
            </a:extLst>
          </p:cNvPr>
          <p:cNvSpPr>
            <a:spLocks noGrp="1"/>
          </p:cNvSpPr>
          <p:nvPr>
            <p:ph type="body" sz="quarter" idx="55" hasCustomPrompt="1"/>
          </p:nvPr>
        </p:nvSpPr>
        <p:spPr>
          <a:xfrm>
            <a:off x="1555932" y="2868291"/>
            <a:ext cx="3473266" cy="69369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46" name="Text Placeholder 3">
            <a:extLst>
              <a:ext uri="{FF2B5EF4-FFF2-40B4-BE49-F238E27FC236}">
                <a16:creationId xmlns:a16="http://schemas.microsoft.com/office/drawing/2014/main" id="{63708F2A-D592-BD42-8283-97CD874B30FB}"/>
              </a:ext>
            </a:extLst>
          </p:cNvPr>
          <p:cNvSpPr>
            <a:spLocks noGrp="1"/>
          </p:cNvSpPr>
          <p:nvPr>
            <p:ph type="body" sz="quarter" idx="56" hasCustomPrompt="1"/>
          </p:nvPr>
        </p:nvSpPr>
        <p:spPr>
          <a:xfrm>
            <a:off x="1555932" y="3697968"/>
            <a:ext cx="3473266" cy="69369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47" name="Text Placeholder 3">
            <a:extLst>
              <a:ext uri="{FF2B5EF4-FFF2-40B4-BE49-F238E27FC236}">
                <a16:creationId xmlns:a16="http://schemas.microsoft.com/office/drawing/2014/main" id="{5A15D3C3-D101-8348-9DE4-0060B98687DE}"/>
              </a:ext>
            </a:extLst>
          </p:cNvPr>
          <p:cNvSpPr>
            <a:spLocks noGrp="1"/>
          </p:cNvSpPr>
          <p:nvPr>
            <p:ph type="body" sz="quarter" idx="57" hasCustomPrompt="1"/>
          </p:nvPr>
        </p:nvSpPr>
        <p:spPr>
          <a:xfrm>
            <a:off x="1554888" y="4514422"/>
            <a:ext cx="3473266" cy="69369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49" name="Text Placeholder 3">
            <a:extLst>
              <a:ext uri="{FF2B5EF4-FFF2-40B4-BE49-F238E27FC236}">
                <a16:creationId xmlns:a16="http://schemas.microsoft.com/office/drawing/2014/main" id="{D461D15F-D5D7-DA49-8DC2-141632CE3E1C}"/>
              </a:ext>
            </a:extLst>
          </p:cNvPr>
          <p:cNvSpPr>
            <a:spLocks noGrp="1"/>
          </p:cNvSpPr>
          <p:nvPr>
            <p:ph type="body" sz="quarter" idx="58" hasCustomPrompt="1"/>
          </p:nvPr>
        </p:nvSpPr>
        <p:spPr>
          <a:xfrm>
            <a:off x="1554888" y="5344099"/>
            <a:ext cx="3473266" cy="693698"/>
          </a:xfrm>
        </p:spPr>
        <p:txBody>
          <a:bodyPr/>
          <a:lstStyle>
            <a:lvl1pPr>
              <a:spcAft>
                <a:spcPts val="600"/>
              </a:spcAft>
              <a:defRPr>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26" name="object 6">
            <a:extLst>
              <a:ext uri="{FF2B5EF4-FFF2-40B4-BE49-F238E27FC236}">
                <a16:creationId xmlns:a16="http://schemas.microsoft.com/office/drawing/2014/main" id="{8232D734-8A75-43CE-A594-ABB7D8C6B1D1}"/>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tx1"/>
                </a:solidFill>
                <a:latin typeface="Georgia"/>
                <a:cs typeface="Georgia"/>
              </a:rPr>
              <a:pPr marL="38100" algn="r">
                <a:lnSpc>
                  <a:spcPct val="100000"/>
                </a:lnSpc>
                <a:spcBef>
                  <a:spcPts val="30"/>
                </a:spcBef>
              </a:pPr>
              <a:t>‹#›</a:t>
            </a:fld>
            <a:endParaRPr sz="1200" dirty="0">
              <a:solidFill>
                <a:schemeClr val="tx1"/>
              </a:solidFill>
              <a:latin typeface="Georgia"/>
              <a:cs typeface="Georgia"/>
            </a:endParaRPr>
          </a:p>
        </p:txBody>
      </p:sp>
      <p:sp>
        <p:nvSpPr>
          <p:cNvPr id="29" name="Text Placeholder 6">
            <a:extLst>
              <a:ext uri="{FF2B5EF4-FFF2-40B4-BE49-F238E27FC236}">
                <a16:creationId xmlns:a16="http://schemas.microsoft.com/office/drawing/2014/main" id="{E1C430A2-C9B3-407D-AB35-9583641EAB0D}"/>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8616861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Boxout 1">
    <p:spTree>
      <p:nvGrpSpPr>
        <p:cNvPr id="1" name=""/>
        <p:cNvGrpSpPr/>
        <p:nvPr/>
      </p:nvGrpSpPr>
      <p:grpSpPr>
        <a:xfrm>
          <a:off x="0" y="0"/>
          <a:ext cx="0" cy="0"/>
          <a:chOff x="0" y="0"/>
          <a:chExt cx="0" cy="0"/>
        </a:xfrm>
      </p:grpSpPr>
      <p:sp>
        <p:nvSpPr>
          <p:cNvPr id="24" name="object 12">
            <a:extLst>
              <a:ext uri="{FF2B5EF4-FFF2-40B4-BE49-F238E27FC236}">
                <a16:creationId xmlns:a16="http://schemas.microsoft.com/office/drawing/2014/main" id="{C9EEAAE3-4851-DA4F-B35D-119B4C3EF883}"/>
              </a:ext>
            </a:extLst>
          </p:cNvPr>
          <p:cNvSpPr/>
          <p:nvPr userDrawn="1"/>
        </p:nvSpPr>
        <p:spPr>
          <a:xfrm>
            <a:off x="1266481" y="2292653"/>
            <a:ext cx="9693615" cy="114300"/>
          </a:xfrm>
          <a:custGeom>
            <a:avLst/>
            <a:gdLst/>
            <a:ahLst/>
            <a:cxnLst/>
            <a:rect l="l" t="t" r="r" b="b"/>
            <a:pathLst>
              <a:path w="9637395" h="114300">
                <a:moveTo>
                  <a:pt x="9636950" y="0"/>
                </a:moveTo>
                <a:lnTo>
                  <a:pt x="0" y="0"/>
                </a:lnTo>
                <a:lnTo>
                  <a:pt x="0" y="114300"/>
                </a:lnTo>
                <a:lnTo>
                  <a:pt x="9636950" y="114300"/>
                </a:lnTo>
                <a:lnTo>
                  <a:pt x="9636950" y="0"/>
                </a:lnTo>
                <a:close/>
              </a:path>
            </a:pathLst>
          </a:custGeom>
          <a:solidFill>
            <a:schemeClr val="tx2"/>
          </a:solidFill>
        </p:spPr>
        <p:txBody>
          <a:bodyPr wrap="square" lIns="0" tIns="0" rIns="0" bIns="0" rtlCol="0"/>
          <a:lstStyle/>
          <a:p>
            <a:endParaRPr dirty="0"/>
          </a:p>
        </p:txBody>
      </p:sp>
      <p:sp>
        <p:nvSpPr>
          <p:cNvPr id="25" name="Picture Placeholder 16">
            <a:extLst>
              <a:ext uri="{FF2B5EF4-FFF2-40B4-BE49-F238E27FC236}">
                <a16:creationId xmlns:a16="http://schemas.microsoft.com/office/drawing/2014/main" id="{E6BF6105-2139-3B42-AC05-809D0CDBE4B2}"/>
              </a:ext>
            </a:extLst>
          </p:cNvPr>
          <p:cNvSpPr>
            <a:spLocks noGrp="1"/>
          </p:cNvSpPr>
          <p:nvPr>
            <p:ph type="pic" sz="quarter" idx="57"/>
          </p:nvPr>
        </p:nvSpPr>
        <p:spPr>
          <a:xfrm>
            <a:off x="-11875" y="11875"/>
            <a:ext cx="12194120" cy="4298083"/>
          </a:xfrm>
          <a:custGeom>
            <a:avLst/>
            <a:gdLst>
              <a:gd name="connsiteX0" fmla="*/ 0 w 4402138"/>
              <a:gd name="connsiteY0" fmla="*/ 937365 h 3200400"/>
              <a:gd name="connsiteX1" fmla="*/ 937365 w 4402138"/>
              <a:gd name="connsiteY1" fmla="*/ 0 h 3200400"/>
              <a:gd name="connsiteX2" fmla="*/ 3464773 w 4402138"/>
              <a:gd name="connsiteY2" fmla="*/ 0 h 3200400"/>
              <a:gd name="connsiteX3" fmla="*/ 4402138 w 4402138"/>
              <a:gd name="connsiteY3" fmla="*/ 937365 h 3200400"/>
              <a:gd name="connsiteX4" fmla="*/ 4402138 w 4402138"/>
              <a:gd name="connsiteY4" fmla="*/ 2263035 h 3200400"/>
              <a:gd name="connsiteX5" fmla="*/ 3464773 w 4402138"/>
              <a:gd name="connsiteY5" fmla="*/ 3200400 h 3200400"/>
              <a:gd name="connsiteX6" fmla="*/ 937365 w 4402138"/>
              <a:gd name="connsiteY6" fmla="*/ 3200400 h 3200400"/>
              <a:gd name="connsiteX7" fmla="*/ 0 w 4402138"/>
              <a:gd name="connsiteY7" fmla="*/ 2263035 h 3200400"/>
              <a:gd name="connsiteX8" fmla="*/ 0 w 4402138"/>
              <a:gd name="connsiteY8" fmla="*/ 937365 h 3200400"/>
              <a:gd name="connsiteX0" fmla="*/ 0 w 10946228"/>
              <a:gd name="connsiteY0" fmla="*/ 937365 h 3200400"/>
              <a:gd name="connsiteX1" fmla="*/ 937365 w 10946228"/>
              <a:gd name="connsiteY1" fmla="*/ 0 h 3200400"/>
              <a:gd name="connsiteX2" fmla="*/ 3464773 w 10946228"/>
              <a:gd name="connsiteY2" fmla="*/ 0 h 3200400"/>
              <a:gd name="connsiteX3" fmla="*/ 4402138 w 10946228"/>
              <a:gd name="connsiteY3" fmla="*/ 937365 h 3200400"/>
              <a:gd name="connsiteX4" fmla="*/ 4402138 w 10946228"/>
              <a:gd name="connsiteY4" fmla="*/ 2263035 h 3200400"/>
              <a:gd name="connsiteX5" fmla="*/ 10946228 w 10946228"/>
              <a:gd name="connsiteY5" fmla="*/ 2297875 h 3200400"/>
              <a:gd name="connsiteX6" fmla="*/ 937365 w 10946228"/>
              <a:gd name="connsiteY6" fmla="*/ 3200400 h 3200400"/>
              <a:gd name="connsiteX7" fmla="*/ 0 w 10946228"/>
              <a:gd name="connsiteY7" fmla="*/ 2263035 h 3200400"/>
              <a:gd name="connsiteX8" fmla="*/ 0 w 10946228"/>
              <a:gd name="connsiteY8" fmla="*/ 937365 h 3200400"/>
              <a:gd name="connsiteX0" fmla="*/ 0 w 10946228"/>
              <a:gd name="connsiteY0" fmla="*/ 937365 h 4341217"/>
              <a:gd name="connsiteX1" fmla="*/ 937365 w 10946228"/>
              <a:gd name="connsiteY1" fmla="*/ 0 h 4341217"/>
              <a:gd name="connsiteX2" fmla="*/ 3464773 w 10946228"/>
              <a:gd name="connsiteY2" fmla="*/ 0 h 4341217"/>
              <a:gd name="connsiteX3" fmla="*/ 4402138 w 10946228"/>
              <a:gd name="connsiteY3" fmla="*/ 937365 h 4341217"/>
              <a:gd name="connsiteX4" fmla="*/ 10933567 w 10946228"/>
              <a:gd name="connsiteY4" fmla="*/ 4341217 h 4341217"/>
              <a:gd name="connsiteX5" fmla="*/ 10946228 w 10946228"/>
              <a:gd name="connsiteY5" fmla="*/ 2297875 h 4341217"/>
              <a:gd name="connsiteX6" fmla="*/ 937365 w 10946228"/>
              <a:gd name="connsiteY6" fmla="*/ 3200400 h 4341217"/>
              <a:gd name="connsiteX7" fmla="*/ 0 w 10946228"/>
              <a:gd name="connsiteY7" fmla="*/ 2263035 h 4341217"/>
              <a:gd name="connsiteX8" fmla="*/ 0 w 10946228"/>
              <a:gd name="connsiteY8" fmla="*/ 937365 h 4341217"/>
              <a:gd name="connsiteX0" fmla="*/ 0 w 12192351"/>
              <a:gd name="connsiteY0" fmla="*/ 937365 h 4341217"/>
              <a:gd name="connsiteX1" fmla="*/ 937365 w 12192351"/>
              <a:gd name="connsiteY1" fmla="*/ 0 h 4341217"/>
              <a:gd name="connsiteX2" fmla="*/ 3464773 w 12192351"/>
              <a:gd name="connsiteY2" fmla="*/ 0 h 4341217"/>
              <a:gd name="connsiteX3" fmla="*/ 12192351 w 12192351"/>
              <a:gd name="connsiteY3" fmla="*/ 4321833 h 4341217"/>
              <a:gd name="connsiteX4" fmla="*/ 10933567 w 12192351"/>
              <a:gd name="connsiteY4" fmla="*/ 4341217 h 4341217"/>
              <a:gd name="connsiteX5" fmla="*/ 10946228 w 12192351"/>
              <a:gd name="connsiteY5" fmla="*/ 2297875 h 4341217"/>
              <a:gd name="connsiteX6" fmla="*/ 937365 w 12192351"/>
              <a:gd name="connsiteY6" fmla="*/ 3200400 h 4341217"/>
              <a:gd name="connsiteX7" fmla="*/ 0 w 12192351"/>
              <a:gd name="connsiteY7" fmla="*/ 2263035 h 4341217"/>
              <a:gd name="connsiteX8" fmla="*/ 0 w 12192351"/>
              <a:gd name="connsiteY8" fmla="*/ 937365 h 4341217"/>
              <a:gd name="connsiteX0" fmla="*/ 0 w 12192351"/>
              <a:gd name="connsiteY0" fmla="*/ 937365 h 4341217"/>
              <a:gd name="connsiteX1" fmla="*/ 937365 w 12192351"/>
              <a:gd name="connsiteY1" fmla="*/ 0 h 4341217"/>
              <a:gd name="connsiteX2" fmla="*/ 12181262 w 12192351"/>
              <a:gd name="connsiteY2" fmla="*/ 11875 h 4341217"/>
              <a:gd name="connsiteX3" fmla="*/ 12192351 w 12192351"/>
              <a:gd name="connsiteY3" fmla="*/ 4321833 h 4341217"/>
              <a:gd name="connsiteX4" fmla="*/ 10933567 w 12192351"/>
              <a:gd name="connsiteY4" fmla="*/ 4341217 h 4341217"/>
              <a:gd name="connsiteX5" fmla="*/ 10946228 w 12192351"/>
              <a:gd name="connsiteY5" fmla="*/ 2297875 h 4341217"/>
              <a:gd name="connsiteX6" fmla="*/ 937365 w 12192351"/>
              <a:gd name="connsiteY6" fmla="*/ 3200400 h 4341217"/>
              <a:gd name="connsiteX7" fmla="*/ 0 w 12192351"/>
              <a:gd name="connsiteY7" fmla="*/ 2263035 h 4341217"/>
              <a:gd name="connsiteX8" fmla="*/ 0 w 12192351"/>
              <a:gd name="connsiteY8" fmla="*/ 937365 h 4341217"/>
              <a:gd name="connsiteX0" fmla="*/ 0 w 12192351"/>
              <a:gd name="connsiteY0" fmla="*/ 937365 h 4321833"/>
              <a:gd name="connsiteX1" fmla="*/ 937365 w 12192351"/>
              <a:gd name="connsiteY1" fmla="*/ 0 h 4321833"/>
              <a:gd name="connsiteX2" fmla="*/ 12181262 w 12192351"/>
              <a:gd name="connsiteY2" fmla="*/ 11875 h 4321833"/>
              <a:gd name="connsiteX3" fmla="*/ 12192351 w 12192351"/>
              <a:gd name="connsiteY3" fmla="*/ 4321833 h 4321833"/>
              <a:gd name="connsiteX4" fmla="*/ 10933567 w 12192351"/>
              <a:gd name="connsiteY4" fmla="*/ 4317467 h 4321833"/>
              <a:gd name="connsiteX5" fmla="*/ 10946228 w 12192351"/>
              <a:gd name="connsiteY5" fmla="*/ 2297875 h 4321833"/>
              <a:gd name="connsiteX6" fmla="*/ 937365 w 12192351"/>
              <a:gd name="connsiteY6" fmla="*/ 3200400 h 4321833"/>
              <a:gd name="connsiteX7" fmla="*/ 0 w 12192351"/>
              <a:gd name="connsiteY7" fmla="*/ 2263035 h 4321833"/>
              <a:gd name="connsiteX8" fmla="*/ 0 w 12192351"/>
              <a:gd name="connsiteY8" fmla="*/ 937365 h 4321833"/>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33567 w 12182245"/>
              <a:gd name="connsiteY4" fmla="*/ 4317467 h 4317467"/>
              <a:gd name="connsiteX5" fmla="*/ 10946228 w 12182245"/>
              <a:gd name="connsiteY5" fmla="*/ 2297875 h 4317467"/>
              <a:gd name="connsiteX6" fmla="*/ 937365 w 12182245"/>
              <a:gd name="connsiteY6" fmla="*/ 32004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937365 w 12182245"/>
              <a:gd name="connsiteY6" fmla="*/ 32004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69874 w 12182245"/>
              <a:gd name="connsiteY6" fmla="*/ 22860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81749 w 12182245"/>
              <a:gd name="connsiteY6" fmla="*/ 2297876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81749 w 12182245"/>
              <a:gd name="connsiteY6" fmla="*/ 2297876 h 4317467"/>
              <a:gd name="connsiteX7" fmla="*/ 1294410 w 12182245"/>
              <a:gd name="connsiteY7" fmla="*/ 4305591 h 4317467"/>
              <a:gd name="connsiteX8" fmla="*/ 0 w 12182245"/>
              <a:gd name="connsiteY8" fmla="*/ 937365 h 4317467"/>
              <a:gd name="connsiteX0" fmla="*/ 0 w 12194120"/>
              <a:gd name="connsiteY0" fmla="*/ 4309957 h 4317467"/>
              <a:gd name="connsiteX1" fmla="*/ 949240 w 12194120"/>
              <a:gd name="connsiteY1" fmla="*/ 0 h 4317467"/>
              <a:gd name="connsiteX2" fmla="*/ 12193137 w 12194120"/>
              <a:gd name="connsiteY2" fmla="*/ 11875 h 4317467"/>
              <a:gd name="connsiteX3" fmla="*/ 12192351 w 12194120"/>
              <a:gd name="connsiteY3" fmla="*/ 4309958 h 4317467"/>
              <a:gd name="connsiteX4" fmla="*/ 10933566 w 12194120"/>
              <a:gd name="connsiteY4" fmla="*/ 4317467 h 4317467"/>
              <a:gd name="connsiteX5" fmla="*/ 10958103 w 12194120"/>
              <a:gd name="connsiteY5" fmla="*/ 2297875 h 4317467"/>
              <a:gd name="connsiteX6" fmla="*/ 1293624 w 12194120"/>
              <a:gd name="connsiteY6" fmla="*/ 2297876 h 4317467"/>
              <a:gd name="connsiteX7" fmla="*/ 1306285 w 12194120"/>
              <a:gd name="connsiteY7" fmla="*/ 4305591 h 4317467"/>
              <a:gd name="connsiteX8" fmla="*/ 0 w 12194120"/>
              <a:gd name="connsiteY8" fmla="*/ 4309957 h 4317467"/>
              <a:gd name="connsiteX0" fmla="*/ 0 w 12194120"/>
              <a:gd name="connsiteY0" fmla="*/ 4298082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306285 w 12194120"/>
              <a:gd name="connsiteY7" fmla="*/ 4293716 h 4305592"/>
              <a:gd name="connsiteX8" fmla="*/ 0 w 12194120"/>
              <a:gd name="connsiteY8" fmla="*/ 4298082 h 4305592"/>
              <a:gd name="connsiteX0" fmla="*/ 0 w 12205995"/>
              <a:gd name="connsiteY0" fmla="*/ 4286207 h 4305592"/>
              <a:gd name="connsiteX1" fmla="*/ 34839 w 12205995"/>
              <a:gd name="connsiteY1" fmla="*/ 1 h 4305592"/>
              <a:gd name="connsiteX2" fmla="*/ 12205012 w 12205995"/>
              <a:gd name="connsiteY2" fmla="*/ 0 h 4305592"/>
              <a:gd name="connsiteX3" fmla="*/ 12204226 w 12205995"/>
              <a:gd name="connsiteY3" fmla="*/ 4298083 h 4305592"/>
              <a:gd name="connsiteX4" fmla="*/ 10945441 w 12205995"/>
              <a:gd name="connsiteY4" fmla="*/ 4305592 h 4305592"/>
              <a:gd name="connsiteX5" fmla="*/ 10969978 w 12205995"/>
              <a:gd name="connsiteY5" fmla="*/ 2286000 h 4305592"/>
              <a:gd name="connsiteX6" fmla="*/ 1305499 w 12205995"/>
              <a:gd name="connsiteY6" fmla="*/ 2286001 h 4305592"/>
              <a:gd name="connsiteX7" fmla="*/ 1318160 w 12205995"/>
              <a:gd name="connsiteY7" fmla="*/ 4293716 h 4305592"/>
              <a:gd name="connsiteX8" fmla="*/ 0 w 12205995"/>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306285 w 12194120"/>
              <a:gd name="connsiteY7" fmla="*/ 4293716 h 4305592"/>
              <a:gd name="connsiteX8" fmla="*/ 0 w 12194120"/>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294410 w 12194120"/>
              <a:gd name="connsiteY7" fmla="*/ 4281840 h 4305592"/>
              <a:gd name="connsiteX8" fmla="*/ 0 w 12194120"/>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294410 w 12194120"/>
              <a:gd name="connsiteY7" fmla="*/ 4281840 h 4305592"/>
              <a:gd name="connsiteX8" fmla="*/ 0 w 12194120"/>
              <a:gd name="connsiteY8" fmla="*/ 4286207 h 4305592"/>
              <a:gd name="connsiteX0" fmla="*/ 0 w 12194120"/>
              <a:gd name="connsiteY0" fmla="*/ 4286207 h 4298083"/>
              <a:gd name="connsiteX1" fmla="*/ 22964 w 12194120"/>
              <a:gd name="connsiteY1" fmla="*/ 1 h 4298083"/>
              <a:gd name="connsiteX2" fmla="*/ 12193137 w 12194120"/>
              <a:gd name="connsiteY2" fmla="*/ 0 h 4298083"/>
              <a:gd name="connsiteX3" fmla="*/ 12192351 w 12194120"/>
              <a:gd name="connsiteY3" fmla="*/ 4298083 h 4298083"/>
              <a:gd name="connsiteX4" fmla="*/ 10957317 w 12194120"/>
              <a:gd name="connsiteY4" fmla="*/ 4293716 h 4298083"/>
              <a:gd name="connsiteX5" fmla="*/ 10958103 w 12194120"/>
              <a:gd name="connsiteY5" fmla="*/ 2286000 h 4298083"/>
              <a:gd name="connsiteX6" fmla="*/ 1293624 w 12194120"/>
              <a:gd name="connsiteY6" fmla="*/ 2286001 h 4298083"/>
              <a:gd name="connsiteX7" fmla="*/ 1294410 w 12194120"/>
              <a:gd name="connsiteY7" fmla="*/ 4281840 h 4298083"/>
              <a:gd name="connsiteX8" fmla="*/ 0 w 12194120"/>
              <a:gd name="connsiteY8" fmla="*/ 4286207 h 429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4120" h="4298083">
                <a:moveTo>
                  <a:pt x="0" y="4286207"/>
                </a:moveTo>
                <a:lnTo>
                  <a:pt x="22964" y="1"/>
                </a:lnTo>
                <a:lnTo>
                  <a:pt x="12193137" y="0"/>
                </a:lnTo>
                <a:cubicBezTo>
                  <a:pt x="12196833" y="1436653"/>
                  <a:pt x="12188655" y="2861430"/>
                  <a:pt x="12192351" y="4298083"/>
                </a:cubicBezTo>
                <a:lnTo>
                  <a:pt x="10957317" y="4293716"/>
                </a:lnTo>
                <a:cubicBezTo>
                  <a:pt x="10961537" y="3612602"/>
                  <a:pt x="10953883" y="2967114"/>
                  <a:pt x="10958103" y="2286000"/>
                </a:cubicBezTo>
                <a:lnTo>
                  <a:pt x="1293624" y="2286001"/>
                </a:lnTo>
                <a:cubicBezTo>
                  <a:pt x="1297844" y="2955239"/>
                  <a:pt x="1290190" y="3612602"/>
                  <a:pt x="1294410" y="4281840"/>
                </a:cubicBezTo>
                <a:lnTo>
                  <a:pt x="0" y="4286207"/>
                </a:lnTo>
                <a:close/>
              </a:path>
            </a:pathLst>
          </a:custGeo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FADFD5B9-4892-7349-AB2A-6EFE1A6AF960}"/>
              </a:ext>
            </a:extLst>
          </p:cNvPr>
          <p:cNvSpPr>
            <a:spLocks noGrp="1"/>
          </p:cNvSpPr>
          <p:nvPr userDrawn="1">
            <p:ph type="body" sz="quarter" idx="23" hasCustomPrompt="1"/>
          </p:nvPr>
        </p:nvSpPr>
        <p:spPr>
          <a:xfrm>
            <a:off x="879880" y="858061"/>
            <a:ext cx="6477000" cy="1008062"/>
          </a:xfrm>
        </p:spPr>
        <p:txBody>
          <a:bodyPr>
            <a:normAutofit/>
          </a:bodyPr>
          <a:lstStyle>
            <a:lvl1pPr>
              <a:defRPr sz="3600">
                <a:solidFill>
                  <a:schemeClr val="bg1"/>
                </a:solidFill>
                <a:latin typeface="+mj-lt"/>
              </a:defRPr>
            </a:lvl1pPr>
          </a:lstStyle>
          <a:p>
            <a:pPr lvl="0"/>
            <a:r>
              <a:rPr lang="en-GB" dirty="0"/>
              <a:t>Insert Title</a:t>
            </a:r>
            <a:endParaRPr lang="en-US" dirty="0"/>
          </a:p>
        </p:txBody>
      </p:sp>
      <p:sp>
        <p:nvSpPr>
          <p:cNvPr id="64" name="object 5">
            <a:extLst>
              <a:ext uri="{FF2B5EF4-FFF2-40B4-BE49-F238E27FC236}">
                <a16:creationId xmlns:a16="http://schemas.microsoft.com/office/drawing/2014/main" id="{A23DDB59-0F7D-D34E-BD8F-16673C2B656D}"/>
              </a:ext>
            </a:extLst>
          </p:cNvPr>
          <p:cNvSpPr txBox="1">
            <a:spLocks/>
          </p:cNvSpPr>
          <p:nvPr userDrawn="1"/>
        </p:nvSpPr>
        <p:spPr>
          <a:xfrm>
            <a:off x="3122639" y="2633578"/>
            <a:ext cx="2633636" cy="566822"/>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3600" kern="0" spc="-30" dirty="0">
                <a:solidFill>
                  <a:schemeClr val="tx2"/>
                </a:solidFill>
                <a:latin typeface="Georgia" panose="02040502050405020303" pitchFamily="18" charset="0"/>
              </a:rPr>
              <a:t>01</a:t>
            </a:r>
            <a:endParaRPr lang="en-GB" sz="3600" kern="0" spc="-75" dirty="0">
              <a:solidFill>
                <a:schemeClr val="tx2"/>
              </a:solidFill>
              <a:latin typeface="Georgia" panose="02040502050405020303" pitchFamily="18" charset="0"/>
            </a:endParaRPr>
          </a:p>
        </p:txBody>
      </p:sp>
      <p:sp>
        <p:nvSpPr>
          <p:cNvPr id="66" name="object 5">
            <a:extLst>
              <a:ext uri="{FF2B5EF4-FFF2-40B4-BE49-F238E27FC236}">
                <a16:creationId xmlns:a16="http://schemas.microsoft.com/office/drawing/2014/main" id="{62A6FBE7-FFB6-7545-B6F8-83926BBC031A}"/>
              </a:ext>
            </a:extLst>
          </p:cNvPr>
          <p:cNvSpPr txBox="1">
            <a:spLocks/>
          </p:cNvSpPr>
          <p:nvPr userDrawn="1"/>
        </p:nvSpPr>
        <p:spPr>
          <a:xfrm>
            <a:off x="7735890" y="2633578"/>
            <a:ext cx="2633636" cy="566822"/>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3600" kern="0" spc="-30" dirty="0">
                <a:solidFill>
                  <a:schemeClr val="tx2"/>
                </a:solidFill>
                <a:latin typeface="Georgia" panose="02040502050405020303" pitchFamily="18" charset="0"/>
              </a:rPr>
              <a:t>02</a:t>
            </a:r>
            <a:endParaRPr lang="en-GB" sz="3600" kern="0" spc="-75" dirty="0">
              <a:solidFill>
                <a:schemeClr val="tx2"/>
              </a:solidFill>
              <a:latin typeface="Georgia" panose="02040502050405020303" pitchFamily="18" charset="0"/>
            </a:endParaRPr>
          </a:p>
        </p:txBody>
      </p:sp>
      <p:sp>
        <p:nvSpPr>
          <p:cNvPr id="70" name="Text Placeholder 3">
            <a:extLst>
              <a:ext uri="{FF2B5EF4-FFF2-40B4-BE49-F238E27FC236}">
                <a16:creationId xmlns:a16="http://schemas.microsoft.com/office/drawing/2014/main" id="{05E62EEF-B35D-E442-B6B9-DBA054FEF27A}"/>
              </a:ext>
            </a:extLst>
          </p:cNvPr>
          <p:cNvSpPr>
            <a:spLocks noGrp="1"/>
          </p:cNvSpPr>
          <p:nvPr userDrawn="1">
            <p:ph type="body" sz="quarter" idx="21" hasCustomPrompt="1"/>
          </p:nvPr>
        </p:nvSpPr>
        <p:spPr>
          <a:xfrm>
            <a:off x="3048001" y="4110627"/>
            <a:ext cx="2708274" cy="1220848"/>
          </a:xfrm>
          <a:prstGeom prst="rect">
            <a:avLst/>
          </a:prstGeom>
        </p:spPr>
        <p:txBody>
          <a:bodyPr/>
          <a:lstStyle>
            <a:lvl1pPr>
              <a:spcAft>
                <a:spcPts val="600"/>
              </a:spcAft>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32" name="Picture Placeholder 5">
            <a:extLst>
              <a:ext uri="{FF2B5EF4-FFF2-40B4-BE49-F238E27FC236}">
                <a16:creationId xmlns:a16="http://schemas.microsoft.com/office/drawing/2014/main" id="{55304B30-AE04-ED4E-AEB2-B7F25453EA13}"/>
              </a:ext>
            </a:extLst>
          </p:cNvPr>
          <p:cNvSpPr>
            <a:spLocks noGrp="1"/>
          </p:cNvSpPr>
          <p:nvPr>
            <p:ph type="pic" sz="quarter" idx="52"/>
          </p:nvPr>
        </p:nvSpPr>
        <p:spPr>
          <a:xfrm>
            <a:off x="1667250" y="2849642"/>
            <a:ext cx="1221997" cy="1221997"/>
          </a:xfrm>
          <a:prstGeom prst="ellipse">
            <a:avLst/>
          </a:prstGeom>
          <a:solidFill>
            <a:schemeClr val="bg1">
              <a:lumMod val="95000"/>
            </a:schemeClr>
          </a:solidFill>
        </p:spPr>
        <p:txBody>
          <a:bodyPr/>
          <a:lstStyle/>
          <a:p>
            <a:r>
              <a:rPr lang="en-US"/>
              <a:t>Click icon to add picture</a:t>
            </a:r>
            <a:endParaRPr lang="en-US" dirty="0"/>
          </a:p>
        </p:txBody>
      </p:sp>
      <p:sp>
        <p:nvSpPr>
          <p:cNvPr id="33" name="Picture Placeholder 5">
            <a:extLst>
              <a:ext uri="{FF2B5EF4-FFF2-40B4-BE49-F238E27FC236}">
                <a16:creationId xmlns:a16="http://schemas.microsoft.com/office/drawing/2014/main" id="{E784387E-4A77-834B-9AF5-9E00C18A9A98}"/>
              </a:ext>
            </a:extLst>
          </p:cNvPr>
          <p:cNvSpPr>
            <a:spLocks noGrp="1"/>
          </p:cNvSpPr>
          <p:nvPr>
            <p:ph type="pic" sz="quarter" idx="53"/>
          </p:nvPr>
        </p:nvSpPr>
        <p:spPr>
          <a:xfrm>
            <a:off x="6275824" y="2838465"/>
            <a:ext cx="1221997" cy="1221997"/>
          </a:xfrm>
          <a:prstGeom prst="ellipse">
            <a:avLst/>
          </a:prstGeom>
          <a:solidFill>
            <a:schemeClr val="bg1">
              <a:lumMod val="95000"/>
            </a:schemeClr>
          </a:solidFill>
        </p:spPr>
        <p:txBody>
          <a:bodyPr/>
          <a:lstStyle/>
          <a:p>
            <a:r>
              <a:rPr lang="en-US"/>
              <a:t>Click icon to add picture</a:t>
            </a:r>
            <a:endParaRPr lang="en-US" dirty="0"/>
          </a:p>
        </p:txBody>
      </p:sp>
      <p:sp>
        <p:nvSpPr>
          <p:cNvPr id="6" name="Text Placeholder 5">
            <a:extLst>
              <a:ext uri="{FF2B5EF4-FFF2-40B4-BE49-F238E27FC236}">
                <a16:creationId xmlns:a16="http://schemas.microsoft.com/office/drawing/2014/main" id="{5C240415-93AC-2140-9291-4E5BBDC5A574}"/>
              </a:ext>
            </a:extLst>
          </p:cNvPr>
          <p:cNvSpPr>
            <a:spLocks noGrp="1"/>
          </p:cNvSpPr>
          <p:nvPr>
            <p:ph type="body" sz="quarter" idx="54" hasCustomPrompt="1"/>
          </p:nvPr>
        </p:nvSpPr>
        <p:spPr>
          <a:xfrm>
            <a:off x="3048000" y="3260725"/>
            <a:ext cx="2708275" cy="766763"/>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34" name="Text Placeholder 3">
            <a:extLst>
              <a:ext uri="{FF2B5EF4-FFF2-40B4-BE49-F238E27FC236}">
                <a16:creationId xmlns:a16="http://schemas.microsoft.com/office/drawing/2014/main" id="{B52C297E-D0C3-A24D-9C28-C713FA662BC6}"/>
              </a:ext>
            </a:extLst>
          </p:cNvPr>
          <p:cNvSpPr>
            <a:spLocks noGrp="1"/>
          </p:cNvSpPr>
          <p:nvPr>
            <p:ph type="body" sz="quarter" idx="55" hasCustomPrompt="1"/>
          </p:nvPr>
        </p:nvSpPr>
        <p:spPr>
          <a:xfrm>
            <a:off x="7757325" y="4114963"/>
            <a:ext cx="2708274" cy="1220848"/>
          </a:xfrm>
          <a:prstGeom prst="rect">
            <a:avLst/>
          </a:prstGeom>
        </p:spPr>
        <p:txBody>
          <a:bodyPr/>
          <a:lstStyle>
            <a:lvl1pPr>
              <a:spcAft>
                <a:spcPts val="600"/>
              </a:spcAft>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35" name="Text Placeholder 5">
            <a:extLst>
              <a:ext uri="{FF2B5EF4-FFF2-40B4-BE49-F238E27FC236}">
                <a16:creationId xmlns:a16="http://schemas.microsoft.com/office/drawing/2014/main" id="{2B529CD9-BAA8-E546-BEF4-F2EAD2C61A89}"/>
              </a:ext>
            </a:extLst>
          </p:cNvPr>
          <p:cNvSpPr>
            <a:spLocks noGrp="1"/>
          </p:cNvSpPr>
          <p:nvPr>
            <p:ph type="body" sz="quarter" idx="56" hasCustomPrompt="1"/>
          </p:nvPr>
        </p:nvSpPr>
        <p:spPr>
          <a:xfrm>
            <a:off x="7757324" y="3265061"/>
            <a:ext cx="2708275" cy="766763"/>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15" name="Text Placeholder 6">
            <a:extLst>
              <a:ext uri="{FF2B5EF4-FFF2-40B4-BE49-F238E27FC236}">
                <a16:creationId xmlns:a16="http://schemas.microsoft.com/office/drawing/2014/main" id="{C1EF81E6-FC74-468C-B631-9B781DEC70C7}"/>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8890778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Boxout 1a">
    <p:spTree>
      <p:nvGrpSpPr>
        <p:cNvPr id="1" name=""/>
        <p:cNvGrpSpPr/>
        <p:nvPr/>
      </p:nvGrpSpPr>
      <p:grpSpPr>
        <a:xfrm>
          <a:off x="0" y="0"/>
          <a:ext cx="0" cy="0"/>
          <a:chOff x="0" y="0"/>
          <a:chExt cx="0" cy="0"/>
        </a:xfrm>
      </p:grpSpPr>
      <p:sp>
        <p:nvSpPr>
          <p:cNvPr id="24" name="object 12">
            <a:extLst>
              <a:ext uri="{FF2B5EF4-FFF2-40B4-BE49-F238E27FC236}">
                <a16:creationId xmlns:a16="http://schemas.microsoft.com/office/drawing/2014/main" id="{C9EEAAE3-4851-DA4F-B35D-119B4C3EF883}"/>
              </a:ext>
            </a:extLst>
          </p:cNvPr>
          <p:cNvSpPr/>
          <p:nvPr userDrawn="1"/>
        </p:nvSpPr>
        <p:spPr>
          <a:xfrm>
            <a:off x="1266481" y="2292653"/>
            <a:ext cx="9693615" cy="114300"/>
          </a:xfrm>
          <a:custGeom>
            <a:avLst/>
            <a:gdLst/>
            <a:ahLst/>
            <a:cxnLst/>
            <a:rect l="l" t="t" r="r" b="b"/>
            <a:pathLst>
              <a:path w="9637395" h="114300">
                <a:moveTo>
                  <a:pt x="9636950" y="0"/>
                </a:moveTo>
                <a:lnTo>
                  <a:pt x="0" y="0"/>
                </a:lnTo>
                <a:lnTo>
                  <a:pt x="0" y="114300"/>
                </a:lnTo>
                <a:lnTo>
                  <a:pt x="9636950" y="114300"/>
                </a:lnTo>
                <a:lnTo>
                  <a:pt x="9636950" y="0"/>
                </a:lnTo>
                <a:close/>
              </a:path>
            </a:pathLst>
          </a:custGeom>
          <a:solidFill>
            <a:schemeClr val="tx2"/>
          </a:solidFill>
        </p:spPr>
        <p:txBody>
          <a:bodyPr wrap="square" lIns="0" tIns="0" rIns="0" bIns="0" rtlCol="0"/>
          <a:lstStyle/>
          <a:p>
            <a:endParaRPr dirty="0"/>
          </a:p>
        </p:txBody>
      </p:sp>
      <p:sp>
        <p:nvSpPr>
          <p:cNvPr id="25" name="Picture Placeholder 16">
            <a:extLst>
              <a:ext uri="{FF2B5EF4-FFF2-40B4-BE49-F238E27FC236}">
                <a16:creationId xmlns:a16="http://schemas.microsoft.com/office/drawing/2014/main" id="{E6BF6105-2139-3B42-AC05-809D0CDBE4B2}"/>
              </a:ext>
            </a:extLst>
          </p:cNvPr>
          <p:cNvSpPr>
            <a:spLocks noGrp="1"/>
          </p:cNvSpPr>
          <p:nvPr>
            <p:ph type="pic" sz="quarter" idx="57"/>
          </p:nvPr>
        </p:nvSpPr>
        <p:spPr>
          <a:xfrm>
            <a:off x="-11875" y="11875"/>
            <a:ext cx="12194120" cy="4298083"/>
          </a:xfrm>
          <a:custGeom>
            <a:avLst/>
            <a:gdLst>
              <a:gd name="connsiteX0" fmla="*/ 0 w 4402138"/>
              <a:gd name="connsiteY0" fmla="*/ 937365 h 3200400"/>
              <a:gd name="connsiteX1" fmla="*/ 937365 w 4402138"/>
              <a:gd name="connsiteY1" fmla="*/ 0 h 3200400"/>
              <a:gd name="connsiteX2" fmla="*/ 3464773 w 4402138"/>
              <a:gd name="connsiteY2" fmla="*/ 0 h 3200400"/>
              <a:gd name="connsiteX3" fmla="*/ 4402138 w 4402138"/>
              <a:gd name="connsiteY3" fmla="*/ 937365 h 3200400"/>
              <a:gd name="connsiteX4" fmla="*/ 4402138 w 4402138"/>
              <a:gd name="connsiteY4" fmla="*/ 2263035 h 3200400"/>
              <a:gd name="connsiteX5" fmla="*/ 3464773 w 4402138"/>
              <a:gd name="connsiteY5" fmla="*/ 3200400 h 3200400"/>
              <a:gd name="connsiteX6" fmla="*/ 937365 w 4402138"/>
              <a:gd name="connsiteY6" fmla="*/ 3200400 h 3200400"/>
              <a:gd name="connsiteX7" fmla="*/ 0 w 4402138"/>
              <a:gd name="connsiteY7" fmla="*/ 2263035 h 3200400"/>
              <a:gd name="connsiteX8" fmla="*/ 0 w 4402138"/>
              <a:gd name="connsiteY8" fmla="*/ 937365 h 3200400"/>
              <a:gd name="connsiteX0" fmla="*/ 0 w 10946228"/>
              <a:gd name="connsiteY0" fmla="*/ 937365 h 3200400"/>
              <a:gd name="connsiteX1" fmla="*/ 937365 w 10946228"/>
              <a:gd name="connsiteY1" fmla="*/ 0 h 3200400"/>
              <a:gd name="connsiteX2" fmla="*/ 3464773 w 10946228"/>
              <a:gd name="connsiteY2" fmla="*/ 0 h 3200400"/>
              <a:gd name="connsiteX3" fmla="*/ 4402138 w 10946228"/>
              <a:gd name="connsiteY3" fmla="*/ 937365 h 3200400"/>
              <a:gd name="connsiteX4" fmla="*/ 4402138 w 10946228"/>
              <a:gd name="connsiteY4" fmla="*/ 2263035 h 3200400"/>
              <a:gd name="connsiteX5" fmla="*/ 10946228 w 10946228"/>
              <a:gd name="connsiteY5" fmla="*/ 2297875 h 3200400"/>
              <a:gd name="connsiteX6" fmla="*/ 937365 w 10946228"/>
              <a:gd name="connsiteY6" fmla="*/ 3200400 h 3200400"/>
              <a:gd name="connsiteX7" fmla="*/ 0 w 10946228"/>
              <a:gd name="connsiteY7" fmla="*/ 2263035 h 3200400"/>
              <a:gd name="connsiteX8" fmla="*/ 0 w 10946228"/>
              <a:gd name="connsiteY8" fmla="*/ 937365 h 3200400"/>
              <a:gd name="connsiteX0" fmla="*/ 0 w 10946228"/>
              <a:gd name="connsiteY0" fmla="*/ 937365 h 4341217"/>
              <a:gd name="connsiteX1" fmla="*/ 937365 w 10946228"/>
              <a:gd name="connsiteY1" fmla="*/ 0 h 4341217"/>
              <a:gd name="connsiteX2" fmla="*/ 3464773 w 10946228"/>
              <a:gd name="connsiteY2" fmla="*/ 0 h 4341217"/>
              <a:gd name="connsiteX3" fmla="*/ 4402138 w 10946228"/>
              <a:gd name="connsiteY3" fmla="*/ 937365 h 4341217"/>
              <a:gd name="connsiteX4" fmla="*/ 10933567 w 10946228"/>
              <a:gd name="connsiteY4" fmla="*/ 4341217 h 4341217"/>
              <a:gd name="connsiteX5" fmla="*/ 10946228 w 10946228"/>
              <a:gd name="connsiteY5" fmla="*/ 2297875 h 4341217"/>
              <a:gd name="connsiteX6" fmla="*/ 937365 w 10946228"/>
              <a:gd name="connsiteY6" fmla="*/ 3200400 h 4341217"/>
              <a:gd name="connsiteX7" fmla="*/ 0 w 10946228"/>
              <a:gd name="connsiteY7" fmla="*/ 2263035 h 4341217"/>
              <a:gd name="connsiteX8" fmla="*/ 0 w 10946228"/>
              <a:gd name="connsiteY8" fmla="*/ 937365 h 4341217"/>
              <a:gd name="connsiteX0" fmla="*/ 0 w 12192351"/>
              <a:gd name="connsiteY0" fmla="*/ 937365 h 4341217"/>
              <a:gd name="connsiteX1" fmla="*/ 937365 w 12192351"/>
              <a:gd name="connsiteY1" fmla="*/ 0 h 4341217"/>
              <a:gd name="connsiteX2" fmla="*/ 3464773 w 12192351"/>
              <a:gd name="connsiteY2" fmla="*/ 0 h 4341217"/>
              <a:gd name="connsiteX3" fmla="*/ 12192351 w 12192351"/>
              <a:gd name="connsiteY3" fmla="*/ 4321833 h 4341217"/>
              <a:gd name="connsiteX4" fmla="*/ 10933567 w 12192351"/>
              <a:gd name="connsiteY4" fmla="*/ 4341217 h 4341217"/>
              <a:gd name="connsiteX5" fmla="*/ 10946228 w 12192351"/>
              <a:gd name="connsiteY5" fmla="*/ 2297875 h 4341217"/>
              <a:gd name="connsiteX6" fmla="*/ 937365 w 12192351"/>
              <a:gd name="connsiteY6" fmla="*/ 3200400 h 4341217"/>
              <a:gd name="connsiteX7" fmla="*/ 0 w 12192351"/>
              <a:gd name="connsiteY7" fmla="*/ 2263035 h 4341217"/>
              <a:gd name="connsiteX8" fmla="*/ 0 w 12192351"/>
              <a:gd name="connsiteY8" fmla="*/ 937365 h 4341217"/>
              <a:gd name="connsiteX0" fmla="*/ 0 w 12192351"/>
              <a:gd name="connsiteY0" fmla="*/ 937365 h 4341217"/>
              <a:gd name="connsiteX1" fmla="*/ 937365 w 12192351"/>
              <a:gd name="connsiteY1" fmla="*/ 0 h 4341217"/>
              <a:gd name="connsiteX2" fmla="*/ 12181262 w 12192351"/>
              <a:gd name="connsiteY2" fmla="*/ 11875 h 4341217"/>
              <a:gd name="connsiteX3" fmla="*/ 12192351 w 12192351"/>
              <a:gd name="connsiteY3" fmla="*/ 4321833 h 4341217"/>
              <a:gd name="connsiteX4" fmla="*/ 10933567 w 12192351"/>
              <a:gd name="connsiteY4" fmla="*/ 4341217 h 4341217"/>
              <a:gd name="connsiteX5" fmla="*/ 10946228 w 12192351"/>
              <a:gd name="connsiteY5" fmla="*/ 2297875 h 4341217"/>
              <a:gd name="connsiteX6" fmla="*/ 937365 w 12192351"/>
              <a:gd name="connsiteY6" fmla="*/ 3200400 h 4341217"/>
              <a:gd name="connsiteX7" fmla="*/ 0 w 12192351"/>
              <a:gd name="connsiteY7" fmla="*/ 2263035 h 4341217"/>
              <a:gd name="connsiteX8" fmla="*/ 0 w 12192351"/>
              <a:gd name="connsiteY8" fmla="*/ 937365 h 4341217"/>
              <a:gd name="connsiteX0" fmla="*/ 0 w 12192351"/>
              <a:gd name="connsiteY0" fmla="*/ 937365 h 4321833"/>
              <a:gd name="connsiteX1" fmla="*/ 937365 w 12192351"/>
              <a:gd name="connsiteY1" fmla="*/ 0 h 4321833"/>
              <a:gd name="connsiteX2" fmla="*/ 12181262 w 12192351"/>
              <a:gd name="connsiteY2" fmla="*/ 11875 h 4321833"/>
              <a:gd name="connsiteX3" fmla="*/ 12192351 w 12192351"/>
              <a:gd name="connsiteY3" fmla="*/ 4321833 h 4321833"/>
              <a:gd name="connsiteX4" fmla="*/ 10933567 w 12192351"/>
              <a:gd name="connsiteY4" fmla="*/ 4317467 h 4321833"/>
              <a:gd name="connsiteX5" fmla="*/ 10946228 w 12192351"/>
              <a:gd name="connsiteY5" fmla="*/ 2297875 h 4321833"/>
              <a:gd name="connsiteX6" fmla="*/ 937365 w 12192351"/>
              <a:gd name="connsiteY6" fmla="*/ 3200400 h 4321833"/>
              <a:gd name="connsiteX7" fmla="*/ 0 w 12192351"/>
              <a:gd name="connsiteY7" fmla="*/ 2263035 h 4321833"/>
              <a:gd name="connsiteX8" fmla="*/ 0 w 12192351"/>
              <a:gd name="connsiteY8" fmla="*/ 937365 h 4321833"/>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33567 w 12182245"/>
              <a:gd name="connsiteY4" fmla="*/ 4317467 h 4317467"/>
              <a:gd name="connsiteX5" fmla="*/ 10946228 w 12182245"/>
              <a:gd name="connsiteY5" fmla="*/ 2297875 h 4317467"/>
              <a:gd name="connsiteX6" fmla="*/ 937365 w 12182245"/>
              <a:gd name="connsiteY6" fmla="*/ 32004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937365 w 12182245"/>
              <a:gd name="connsiteY6" fmla="*/ 32004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69874 w 12182245"/>
              <a:gd name="connsiteY6" fmla="*/ 22860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81749 w 12182245"/>
              <a:gd name="connsiteY6" fmla="*/ 2297876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81749 w 12182245"/>
              <a:gd name="connsiteY6" fmla="*/ 2297876 h 4317467"/>
              <a:gd name="connsiteX7" fmla="*/ 1294410 w 12182245"/>
              <a:gd name="connsiteY7" fmla="*/ 4305591 h 4317467"/>
              <a:gd name="connsiteX8" fmla="*/ 0 w 12182245"/>
              <a:gd name="connsiteY8" fmla="*/ 937365 h 4317467"/>
              <a:gd name="connsiteX0" fmla="*/ 0 w 12194120"/>
              <a:gd name="connsiteY0" fmla="*/ 4309957 h 4317467"/>
              <a:gd name="connsiteX1" fmla="*/ 949240 w 12194120"/>
              <a:gd name="connsiteY1" fmla="*/ 0 h 4317467"/>
              <a:gd name="connsiteX2" fmla="*/ 12193137 w 12194120"/>
              <a:gd name="connsiteY2" fmla="*/ 11875 h 4317467"/>
              <a:gd name="connsiteX3" fmla="*/ 12192351 w 12194120"/>
              <a:gd name="connsiteY3" fmla="*/ 4309958 h 4317467"/>
              <a:gd name="connsiteX4" fmla="*/ 10933566 w 12194120"/>
              <a:gd name="connsiteY4" fmla="*/ 4317467 h 4317467"/>
              <a:gd name="connsiteX5" fmla="*/ 10958103 w 12194120"/>
              <a:gd name="connsiteY5" fmla="*/ 2297875 h 4317467"/>
              <a:gd name="connsiteX6" fmla="*/ 1293624 w 12194120"/>
              <a:gd name="connsiteY6" fmla="*/ 2297876 h 4317467"/>
              <a:gd name="connsiteX7" fmla="*/ 1306285 w 12194120"/>
              <a:gd name="connsiteY7" fmla="*/ 4305591 h 4317467"/>
              <a:gd name="connsiteX8" fmla="*/ 0 w 12194120"/>
              <a:gd name="connsiteY8" fmla="*/ 4309957 h 4317467"/>
              <a:gd name="connsiteX0" fmla="*/ 0 w 12194120"/>
              <a:gd name="connsiteY0" fmla="*/ 4298082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306285 w 12194120"/>
              <a:gd name="connsiteY7" fmla="*/ 4293716 h 4305592"/>
              <a:gd name="connsiteX8" fmla="*/ 0 w 12194120"/>
              <a:gd name="connsiteY8" fmla="*/ 4298082 h 4305592"/>
              <a:gd name="connsiteX0" fmla="*/ 0 w 12205995"/>
              <a:gd name="connsiteY0" fmla="*/ 4286207 h 4305592"/>
              <a:gd name="connsiteX1" fmla="*/ 34839 w 12205995"/>
              <a:gd name="connsiteY1" fmla="*/ 1 h 4305592"/>
              <a:gd name="connsiteX2" fmla="*/ 12205012 w 12205995"/>
              <a:gd name="connsiteY2" fmla="*/ 0 h 4305592"/>
              <a:gd name="connsiteX3" fmla="*/ 12204226 w 12205995"/>
              <a:gd name="connsiteY3" fmla="*/ 4298083 h 4305592"/>
              <a:gd name="connsiteX4" fmla="*/ 10945441 w 12205995"/>
              <a:gd name="connsiteY4" fmla="*/ 4305592 h 4305592"/>
              <a:gd name="connsiteX5" fmla="*/ 10969978 w 12205995"/>
              <a:gd name="connsiteY5" fmla="*/ 2286000 h 4305592"/>
              <a:gd name="connsiteX6" fmla="*/ 1305499 w 12205995"/>
              <a:gd name="connsiteY6" fmla="*/ 2286001 h 4305592"/>
              <a:gd name="connsiteX7" fmla="*/ 1318160 w 12205995"/>
              <a:gd name="connsiteY7" fmla="*/ 4293716 h 4305592"/>
              <a:gd name="connsiteX8" fmla="*/ 0 w 12205995"/>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306285 w 12194120"/>
              <a:gd name="connsiteY7" fmla="*/ 4293716 h 4305592"/>
              <a:gd name="connsiteX8" fmla="*/ 0 w 12194120"/>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294410 w 12194120"/>
              <a:gd name="connsiteY7" fmla="*/ 4281840 h 4305592"/>
              <a:gd name="connsiteX8" fmla="*/ 0 w 12194120"/>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294410 w 12194120"/>
              <a:gd name="connsiteY7" fmla="*/ 4281840 h 4305592"/>
              <a:gd name="connsiteX8" fmla="*/ 0 w 12194120"/>
              <a:gd name="connsiteY8" fmla="*/ 4286207 h 4305592"/>
              <a:gd name="connsiteX0" fmla="*/ 0 w 12194120"/>
              <a:gd name="connsiteY0" fmla="*/ 4286207 h 4298083"/>
              <a:gd name="connsiteX1" fmla="*/ 22964 w 12194120"/>
              <a:gd name="connsiteY1" fmla="*/ 1 h 4298083"/>
              <a:gd name="connsiteX2" fmla="*/ 12193137 w 12194120"/>
              <a:gd name="connsiteY2" fmla="*/ 0 h 4298083"/>
              <a:gd name="connsiteX3" fmla="*/ 12192351 w 12194120"/>
              <a:gd name="connsiteY3" fmla="*/ 4298083 h 4298083"/>
              <a:gd name="connsiteX4" fmla="*/ 10957317 w 12194120"/>
              <a:gd name="connsiteY4" fmla="*/ 4293716 h 4298083"/>
              <a:gd name="connsiteX5" fmla="*/ 10958103 w 12194120"/>
              <a:gd name="connsiteY5" fmla="*/ 2286000 h 4298083"/>
              <a:gd name="connsiteX6" fmla="*/ 1293624 w 12194120"/>
              <a:gd name="connsiteY6" fmla="*/ 2286001 h 4298083"/>
              <a:gd name="connsiteX7" fmla="*/ 1294410 w 12194120"/>
              <a:gd name="connsiteY7" fmla="*/ 4281840 h 4298083"/>
              <a:gd name="connsiteX8" fmla="*/ 0 w 12194120"/>
              <a:gd name="connsiteY8" fmla="*/ 4286207 h 429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4120" h="4298083">
                <a:moveTo>
                  <a:pt x="0" y="4286207"/>
                </a:moveTo>
                <a:lnTo>
                  <a:pt x="22964" y="1"/>
                </a:lnTo>
                <a:lnTo>
                  <a:pt x="12193137" y="0"/>
                </a:lnTo>
                <a:cubicBezTo>
                  <a:pt x="12196833" y="1436653"/>
                  <a:pt x="12188655" y="2861430"/>
                  <a:pt x="12192351" y="4298083"/>
                </a:cubicBezTo>
                <a:lnTo>
                  <a:pt x="10957317" y="4293716"/>
                </a:lnTo>
                <a:cubicBezTo>
                  <a:pt x="10961537" y="3612602"/>
                  <a:pt x="10953883" y="2967114"/>
                  <a:pt x="10958103" y="2286000"/>
                </a:cubicBezTo>
                <a:lnTo>
                  <a:pt x="1293624" y="2286001"/>
                </a:lnTo>
                <a:cubicBezTo>
                  <a:pt x="1297844" y="2955239"/>
                  <a:pt x="1290190" y="3612602"/>
                  <a:pt x="1294410" y="4281840"/>
                </a:cubicBezTo>
                <a:lnTo>
                  <a:pt x="0" y="4286207"/>
                </a:lnTo>
                <a:close/>
              </a:path>
            </a:pathLst>
          </a:custGeo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FADFD5B9-4892-7349-AB2A-6EFE1A6AF960}"/>
              </a:ext>
            </a:extLst>
          </p:cNvPr>
          <p:cNvSpPr>
            <a:spLocks noGrp="1"/>
          </p:cNvSpPr>
          <p:nvPr userDrawn="1">
            <p:ph type="body" sz="quarter" idx="23" hasCustomPrompt="1"/>
          </p:nvPr>
        </p:nvSpPr>
        <p:spPr>
          <a:xfrm>
            <a:off x="879880" y="858061"/>
            <a:ext cx="6477000" cy="1008062"/>
          </a:xfrm>
        </p:spPr>
        <p:txBody>
          <a:bodyPr>
            <a:normAutofit/>
          </a:bodyPr>
          <a:lstStyle>
            <a:lvl1pPr>
              <a:defRPr sz="3600">
                <a:solidFill>
                  <a:schemeClr val="bg1"/>
                </a:solidFill>
                <a:latin typeface="+mj-lt"/>
              </a:defRPr>
            </a:lvl1pPr>
          </a:lstStyle>
          <a:p>
            <a:pPr lvl="0"/>
            <a:r>
              <a:rPr lang="en-GB" dirty="0"/>
              <a:t>Insert Title</a:t>
            </a:r>
            <a:endParaRPr lang="en-US" dirty="0"/>
          </a:p>
        </p:txBody>
      </p:sp>
      <p:sp>
        <p:nvSpPr>
          <p:cNvPr id="70" name="Text Placeholder 3">
            <a:extLst>
              <a:ext uri="{FF2B5EF4-FFF2-40B4-BE49-F238E27FC236}">
                <a16:creationId xmlns:a16="http://schemas.microsoft.com/office/drawing/2014/main" id="{05E62EEF-B35D-E442-B6B9-DBA054FEF27A}"/>
              </a:ext>
            </a:extLst>
          </p:cNvPr>
          <p:cNvSpPr>
            <a:spLocks noGrp="1"/>
          </p:cNvSpPr>
          <p:nvPr userDrawn="1">
            <p:ph type="body" sz="quarter" idx="21" hasCustomPrompt="1"/>
          </p:nvPr>
        </p:nvSpPr>
        <p:spPr>
          <a:xfrm>
            <a:off x="3048001" y="4110627"/>
            <a:ext cx="2708274" cy="1220848"/>
          </a:xfrm>
          <a:prstGeom prst="rect">
            <a:avLst/>
          </a:prstGeom>
        </p:spPr>
        <p:txBody>
          <a:bodyPr/>
          <a:lstStyle>
            <a:lvl1pPr>
              <a:spcAft>
                <a:spcPts val="600"/>
              </a:spcAft>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32" name="Picture Placeholder 5">
            <a:extLst>
              <a:ext uri="{FF2B5EF4-FFF2-40B4-BE49-F238E27FC236}">
                <a16:creationId xmlns:a16="http://schemas.microsoft.com/office/drawing/2014/main" id="{55304B30-AE04-ED4E-AEB2-B7F25453EA13}"/>
              </a:ext>
            </a:extLst>
          </p:cNvPr>
          <p:cNvSpPr>
            <a:spLocks noGrp="1"/>
          </p:cNvSpPr>
          <p:nvPr>
            <p:ph type="pic" sz="quarter" idx="52"/>
          </p:nvPr>
        </p:nvSpPr>
        <p:spPr>
          <a:xfrm>
            <a:off x="1667250" y="2849642"/>
            <a:ext cx="1221997" cy="1221997"/>
          </a:xfrm>
          <a:prstGeom prst="ellipse">
            <a:avLst/>
          </a:prstGeom>
          <a:solidFill>
            <a:schemeClr val="bg1">
              <a:lumMod val="95000"/>
            </a:schemeClr>
          </a:solidFill>
        </p:spPr>
        <p:txBody>
          <a:bodyPr/>
          <a:lstStyle/>
          <a:p>
            <a:r>
              <a:rPr lang="en-US"/>
              <a:t>Click icon to add picture</a:t>
            </a:r>
            <a:endParaRPr lang="en-US" dirty="0"/>
          </a:p>
        </p:txBody>
      </p:sp>
      <p:sp>
        <p:nvSpPr>
          <p:cNvPr id="33" name="Picture Placeholder 5">
            <a:extLst>
              <a:ext uri="{FF2B5EF4-FFF2-40B4-BE49-F238E27FC236}">
                <a16:creationId xmlns:a16="http://schemas.microsoft.com/office/drawing/2014/main" id="{E784387E-4A77-834B-9AF5-9E00C18A9A98}"/>
              </a:ext>
            </a:extLst>
          </p:cNvPr>
          <p:cNvSpPr>
            <a:spLocks noGrp="1"/>
          </p:cNvSpPr>
          <p:nvPr>
            <p:ph type="pic" sz="quarter" idx="53"/>
          </p:nvPr>
        </p:nvSpPr>
        <p:spPr>
          <a:xfrm>
            <a:off x="6275824" y="2838465"/>
            <a:ext cx="1221997" cy="1221997"/>
          </a:xfrm>
          <a:prstGeom prst="ellipse">
            <a:avLst/>
          </a:prstGeom>
          <a:solidFill>
            <a:schemeClr val="bg1">
              <a:lumMod val="95000"/>
            </a:schemeClr>
          </a:solidFill>
        </p:spPr>
        <p:txBody>
          <a:bodyPr/>
          <a:lstStyle/>
          <a:p>
            <a:r>
              <a:rPr lang="en-US"/>
              <a:t>Click icon to add picture</a:t>
            </a:r>
            <a:endParaRPr lang="en-US" dirty="0"/>
          </a:p>
        </p:txBody>
      </p:sp>
      <p:sp>
        <p:nvSpPr>
          <p:cNvPr id="6" name="Text Placeholder 5">
            <a:extLst>
              <a:ext uri="{FF2B5EF4-FFF2-40B4-BE49-F238E27FC236}">
                <a16:creationId xmlns:a16="http://schemas.microsoft.com/office/drawing/2014/main" id="{5C240415-93AC-2140-9291-4E5BBDC5A574}"/>
              </a:ext>
            </a:extLst>
          </p:cNvPr>
          <p:cNvSpPr>
            <a:spLocks noGrp="1"/>
          </p:cNvSpPr>
          <p:nvPr>
            <p:ph type="body" sz="quarter" idx="54" hasCustomPrompt="1"/>
          </p:nvPr>
        </p:nvSpPr>
        <p:spPr>
          <a:xfrm>
            <a:off x="3048000" y="3260725"/>
            <a:ext cx="2708275" cy="766763"/>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34" name="Text Placeholder 3">
            <a:extLst>
              <a:ext uri="{FF2B5EF4-FFF2-40B4-BE49-F238E27FC236}">
                <a16:creationId xmlns:a16="http://schemas.microsoft.com/office/drawing/2014/main" id="{B52C297E-D0C3-A24D-9C28-C713FA662BC6}"/>
              </a:ext>
            </a:extLst>
          </p:cNvPr>
          <p:cNvSpPr>
            <a:spLocks noGrp="1"/>
          </p:cNvSpPr>
          <p:nvPr>
            <p:ph type="body" sz="quarter" idx="55" hasCustomPrompt="1"/>
          </p:nvPr>
        </p:nvSpPr>
        <p:spPr>
          <a:xfrm>
            <a:off x="7757325" y="4114963"/>
            <a:ext cx="2708274" cy="1220848"/>
          </a:xfrm>
          <a:prstGeom prst="rect">
            <a:avLst/>
          </a:prstGeom>
        </p:spPr>
        <p:txBody>
          <a:bodyPr/>
          <a:lstStyle>
            <a:lvl1pPr>
              <a:spcAft>
                <a:spcPts val="600"/>
              </a:spcAft>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35" name="Text Placeholder 5">
            <a:extLst>
              <a:ext uri="{FF2B5EF4-FFF2-40B4-BE49-F238E27FC236}">
                <a16:creationId xmlns:a16="http://schemas.microsoft.com/office/drawing/2014/main" id="{2B529CD9-BAA8-E546-BEF4-F2EAD2C61A89}"/>
              </a:ext>
            </a:extLst>
          </p:cNvPr>
          <p:cNvSpPr>
            <a:spLocks noGrp="1"/>
          </p:cNvSpPr>
          <p:nvPr>
            <p:ph type="body" sz="quarter" idx="56" hasCustomPrompt="1"/>
          </p:nvPr>
        </p:nvSpPr>
        <p:spPr>
          <a:xfrm>
            <a:off x="7757324" y="3260725"/>
            <a:ext cx="2708275" cy="766763"/>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15" name="Text Placeholder 6">
            <a:extLst>
              <a:ext uri="{FF2B5EF4-FFF2-40B4-BE49-F238E27FC236}">
                <a16:creationId xmlns:a16="http://schemas.microsoft.com/office/drawing/2014/main" id="{C1EF81E6-FC74-468C-B631-9B781DEC70C7}"/>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91A51889-2F5E-4EC2-87F6-E412C54281D4}"/>
              </a:ext>
            </a:extLst>
          </p:cNvPr>
          <p:cNvSpPr>
            <a:spLocks noGrp="1"/>
          </p:cNvSpPr>
          <p:nvPr>
            <p:ph type="body" sz="quarter" idx="58" hasCustomPrompt="1"/>
          </p:nvPr>
        </p:nvSpPr>
        <p:spPr>
          <a:xfrm>
            <a:off x="3047999" y="2610763"/>
            <a:ext cx="2708275" cy="566823"/>
          </a:xfrm>
        </p:spPr>
        <p:txBody>
          <a:bodyPr>
            <a:noAutofit/>
          </a:bodyPr>
          <a:lstStyle>
            <a:lvl1pPr>
              <a:defRPr sz="3200">
                <a:solidFill>
                  <a:schemeClr val="tx2"/>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16" name="Text Placeholder 5">
            <a:extLst>
              <a:ext uri="{FF2B5EF4-FFF2-40B4-BE49-F238E27FC236}">
                <a16:creationId xmlns:a16="http://schemas.microsoft.com/office/drawing/2014/main" id="{A0E46940-9EE1-4198-8971-A098FAF081DB}"/>
              </a:ext>
            </a:extLst>
          </p:cNvPr>
          <p:cNvSpPr>
            <a:spLocks noGrp="1"/>
          </p:cNvSpPr>
          <p:nvPr>
            <p:ph type="body" sz="quarter" idx="59" hasCustomPrompt="1"/>
          </p:nvPr>
        </p:nvSpPr>
        <p:spPr>
          <a:xfrm>
            <a:off x="7750400" y="2610763"/>
            <a:ext cx="2708275" cy="566823"/>
          </a:xfrm>
        </p:spPr>
        <p:txBody>
          <a:bodyPr>
            <a:noAutofit/>
          </a:bodyPr>
          <a:lstStyle>
            <a:lvl1pPr>
              <a:defRPr sz="3200">
                <a:solidFill>
                  <a:schemeClr val="tx2"/>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Tree>
    <p:extLst>
      <p:ext uri="{BB962C8B-B14F-4D97-AF65-F5344CB8AC3E}">
        <p14:creationId xmlns:p14="http://schemas.microsoft.com/office/powerpoint/2010/main" val="2454172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 Boxout Tick List">
    <p:spTree>
      <p:nvGrpSpPr>
        <p:cNvPr id="1" name=""/>
        <p:cNvGrpSpPr/>
        <p:nvPr/>
      </p:nvGrpSpPr>
      <p:grpSpPr>
        <a:xfrm>
          <a:off x="0" y="0"/>
          <a:ext cx="0" cy="0"/>
          <a:chOff x="0" y="0"/>
          <a:chExt cx="0" cy="0"/>
        </a:xfrm>
      </p:grpSpPr>
      <p:sp>
        <p:nvSpPr>
          <p:cNvPr id="40" name="Picture Placeholder 16">
            <a:extLst>
              <a:ext uri="{FF2B5EF4-FFF2-40B4-BE49-F238E27FC236}">
                <a16:creationId xmlns:a16="http://schemas.microsoft.com/office/drawing/2014/main" id="{3AD532AB-28A8-47A8-AD2E-BBD9963247D4}"/>
              </a:ext>
            </a:extLst>
          </p:cNvPr>
          <p:cNvSpPr>
            <a:spLocks noGrp="1"/>
          </p:cNvSpPr>
          <p:nvPr>
            <p:ph type="pic" sz="quarter" idx="57"/>
          </p:nvPr>
        </p:nvSpPr>
        <p:spPr>
          <a:xfrm>
            <a:off x="-11875" y="11875"/>
            <a:ext cx="12194120" cy="4298083"/>
          </a:xfrm>
          <a:custGeom>
            <a:avLst/>
            <a:gdLst>
              <a:gd name="connsiteX0" fmla="*/ 0 w 4402138"/>
              <a:gd name="connsiteY0" fmla="*/ 937365 h 3200400"/>
              <a:gd name="connsiteX1" fmla="*/ 937365 w 4402138"/>
              <a:gd name="connsiteY1" fmla="*/ 0 h 3200400"/>
              <a:gd name="connsiteX2" fmla="*/ 3464773 w 4402138"/>
              <a:gd name="connsiteY2" fmla="*/ 0 h 3200400"/>
              <a:gd name="connsiteX3" fmla="*/ 4402138 w 4402138"/>
              <a:gd name="connsiteY3" fmla="*/ 937365 h 3200400"/>
              <a:gd name="connsiteX4" fmla="*/ 4402138 w 4402138"/>
              <a:gd name="connsiteY4" fmla="*/ 2263035 h 3200400"/>
              <a:gd name="connsiteX5" fmla="*/ 3464773 w 4402138"/>
              <a:gd name="connsiteY5" fmla="*/ 3200400 h 3200400"/>
              <a:gd name="connsiteX6" fmla="*/ 937365 w 4402138"/>
              <a:gd name="connsiteY6" fmla="*/ 3200400 h 3200400"/>
              <a:gd name="connsiteX7" fmla="*/ 0 w 4402138"/>
              <a:gd name="connsiteY7" fmla="*/ 2263035 h 3200400"/>
              <a:gd name="connsiteX8" fmla="*/ 0 w 4402138"/>
              <a:gd name="connsiteY8" fmla="*/ 937365 h 3200400"/>
              <a:gd name="connsiteX0" fmla="*/ 0 w 10946228"/>
              <a:gd name="connsiteY0" fmla="*/ 937365 h 3200400"/>
              <a:gd name="connsiteX1" fmla="*/ 937365 w 10946228"/>
              <a:gd name="connsiteY1" fmla="*/ 0 h 3200400"/>
              <a:gd name="connsiteX2" fmla="*/ 3464773 w 10946228"/>
              <a:gd name="connsiteY2" fmla="*/ 0 h 3200400"/>
              <a:gd name="connsiteX3" fmla="*/ 4402138 w 10946228"/>
              <a:gd name="connsiteY3" fmla="*/ 937365 h 3200400"/>
              <a:gd name="connsiteX4" fmla="*/ 4402138 w 10946228"/>
              <a:gd name="connsiteY4" fmla="*/ 2263035 h 3200400"/>
              <a:gd name="connsiteX5" fmla="*/ 10946228 w 10946228"/>
              <a:gd name="connsiteY5" fmla="*/ 2297875 h 3200400"/>
              <a:gd name="connsiteX6" fmla="*/ 937365 w 10946228"/>
              <a:gd name="connsiteY6" fmla="*/ 3200400 h 3200400"/>
              <a:gd name="connsiteX7" fmla="*/ 0 w 10946228"/>
              <a:gd name="connsiteY7" fmla="*/ 2263035 h 3200400"/>
              <a:gd name="connsiteX8" fmla="*/ 0 w 10946228"/>
              <a:gd name="connsiteY8" fmla="*/ 937365 h 3200400"/>
              <a:gd name="connsiteX0" fmla="*/ 0 w 10946228"/>
              <a:gd name="connsiteY0" fmla="*/ 937365 h 4341217"/>
              <a:gd name="connsiteX1" fmla="*/ 937365 w 10946228"/>
              <a:gd name="connsiteY1" fmla="*/ 0 h 4341217"/>
              <a:gd name="connsiteX2" fmla="*/ 3464773 w 10946228"/>
              <a:gd name="connsiteY2" fmla="*/ 0 h 4341217"/>
              <a:gd name="connsiteX3" fmla="*/ 4402138 w 10946228"/>
              <a:gd name="connsiteY3" fmla="*/ 937365 h 4341217"/>
              <a:gd name="connsiteX4" fmla="*/ 10933567 w 10946228"/>
              <a:gd name="connsiteY4" fmla="*/ 4341217 h 4341217"/>
              <a:gd name="connsiteX5" fmla="*/ 10946228 w 10946228"/>
              <a:gd name="connsiteY5" fmla="*/ 2297875 h 4341217"/>
              <a:gd name="connsiteX6" fmla="*/ 937365 w 10946228"/>
              <a:gd name="connsiteY6" fmla="*/ 3200400 h 4341217"/>
              <a:gd name="connsiteX7" fmla="*/ 0 w 10946228"/>
              <a:gd name="connsiteY7" fmla="*/ 2263035 h 4341217"/>
              <a:gd name="connsiteX8" fmla="*/ 0 w 10946228"/>
              <a:gd name="connsiteY8" fmla="*/ 937365 h 4341217"/>
              <a:gd name="connsiteX0" fmla="*/ 0 w 12192351"/>
              <a:gd name="connsiteY0" fmla="*/ 937365 h 4341217"/>
              <a:gd name="connsiteX1" fmla="*/ 937365 w 12192351"/>
              <a:gd name="connsiteY1" fmla="*/ 0 h 4341217"/>
              <a:gd name="connsiteX2" fmla="*/ 3464773 w 12192351"/>
              <a:gd name="connsiteY2" fmla="*/ 0 h 4341217"/>
              <a:gd name="connsiteX3" fmla="*/ 12192351 w 12192351"/>
              <a:gd name="connsiteY3" fmla="*/ 4321833 h 4341217"/>
              <a:gd name="connsiteX4" fmla="*/ 10933567 w 12192351"/>
              <a:gd name="connsiteY4" fmla="*/ 4341217 h 4341217"/>
              <a:gd name="connsiteX5" fmla="*/ 10946228 w 12192351"/>
              <a:gd name="connsiteY5" fmla="*/ 2297875 h 4341217"/>
              <a:gd name="connsiteX6" fmla="*/ 937365 w 12192351"/>
              <a:gd name="connsiteY6" fmla="*/ 3200400 h 4341217"/>
              <a:gd name="connsiteX7" fmla="*/ 0 w 12192351"/>
              <a:gd name="connsiteY7" fmla="*/ 2263035 h 4341217"/>
              <a:gd name="connsiteX8" fmla="*/ 0 w 12192351"/>
              <a:gd name="connsiteY8" fmla="*/ 937365 h 4341217"/>
              <a:gd name="connsiteX0" fmla="*/ 0 w 12192351"/>
              <a:gd name="connsiteY0" fmla="*/ 937365 h 4341217"/>
              <a:gd name="connsiteX1" fmla="*/ 937365 w 12192351"/>
              <a:gd name="connsiteY1" fmla="*/ 0 h 4341217"/>
              <a:gd name="connsiteX2" fmla="*/ 12181262 w 12192351"/>
              <a:gd name="connsiteY2" fmla="*/ 11875 h 4341217"/>
              <a:gd name="connsiteX3" fmla="*/ 12192351 w 12192351"/>
              <a:gd name="connsiteY3" fmla="*/ 4321833 h 4341217"/>
              <a:gd name="connsiteX4" fmla="*/ 10933567 w 12192351"/>
              <a:gd name="connsiteY4" fmla="*/ 4341217 h 4341217"/>
              <a:gd name="connsiteX5" fmla="*/ 10946228 w 12192351"/>
              <a:gd name="connsiteY5" fmla="*/ 2297875 h 4341217"/>
              <a:gd name="connsiteX6" fmla="*/ 937365 w 12192351"/>
              <a:gd name="connsiteY6" fmla="*/ 3200400 h 4341217"/>
              <a:gd name="connsiteX7" fmla="*/ 0 w 12192351"/>
              <a:gd name="connsiteY7" fmla="*/ 2263035 h 4341217"/>
              <a:gd name="connsiteX8" fmla="*/ 0 w 12192351"/>
              <a:gd name="connsiteY8" fmla="*/ 937365 h 4341217"/>
              <a:gd name="connsiteX0" fmla="*/ 0 w 12192351"/>
              <a:gd name="connsiteY0" fmla="*/ 937365 h 4321833"/>
              <a:gd name="connsiteX1" fmla="*/ 937365 w 12192351"/>
              <a:gd name="connsiteY1" fmla="*/ 0 h 4321833"/>
              <a:gd name="connsiteX2" fmla="*/ 12181262 w 12192351"/>
              <a:gd name="connsiteY2" fmla="*/ 11875 h 4321833"/>
              <a:gd name="connsiteX3" fmla="*/ 12192351 w 12192351"/>
              <a:gd name="connsiteY3" fmla="*/ 4321833 h 4321833"/>
              <a:gd name="connsiteX4" fmla="*/ 10933567 w 12192351"/>
              <a:gd name="connsiteY4" fmla="*/ 4317467 h 4321833"/>
              <a:gd name="connsiteX5" fmla="*/ 10946228 w 12192351"/>
              <a:gd name="connsiteY5" fmla="*/ 2297875 h 4321833"/>
              <a:gd name="connsiteX6" fmla="*/ 937365 w 12192351"/>
              <a:gd name="connsiteY6" fmla="*/ 3200400 h 4321833"/>
              <a:gd name="connsiteX7" fmla="*/ 0 w 12192351"/>
              <a:gd name="connsiteY7" fmla="*/ 2263035 h 4321833"/>
              <a:gd name="connsiteX8" fmla="*/ 0 w 12192351"/>
              <a:gd name="connsiteY8" fmla="*/ 937365 h 4321833"/>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33567 w 12182245"/>
              <a:gd name="connsiteY4" fmla="*/ 4317467 h 4317467"/>
              <a:gd name="connsiteX5" fmla="*/ 10946228 w 12182245"/>
              <a:gd name="connsiteY5" fmla="*/ 2297875 h 4317467"/>
              <a:gd name="connsiteX6" fmla="*/ 937365 w 12182245"/>
              <a:gd name="connsiteY6" fmla="*/ 32004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937365 w 12182245"/>
              <a:gd name="connsiteY6" fmla="*/ 32004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69874 w 12182245"/>
              <a:gd name="connsiteY6" fmla="*/ 22860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81749 w 12182245"/>
              <a:gd name="connsiteY6" fmla="*/ 2297876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81749 w 12182245"/>
              <a:gd name="connsiteY6" fmla="*/ 2297876 h 4317467"/>
              <a:gd name="connsiteX7" fmla="*/ 1294410 w 12182245"/>
              <a:gd name="connsiteY7" fmla="*/ 4305591 h 4317467"/>
              <a:gd name="connsiteX8" fmla="*/ 0 w 12182245"/>
              <a:gd name="connsiteY8" fmla="*/ 937365 h 4317467"/>
              <a:gd name="connsiteX0" fmla="*/ 0 w 12194120"/>
              <a:gd name="connsiteY0" fmla="*/ 4309957 h 4317467"/>
              <a:gd name="connsiteX1" fmla="*/ 949240 w 12194120"/>
              <a:gd name="connsiteY1" fmla="*/ 0 h 4317467"/>
              <a:gd name="connsiteX2" fmla="*/ 12193137 w 12194120"/>
              <a:gd name="connsiteY2" fmla="*/ 11875 h 4317467"/>
              <a:gd name="connsiteX3" fmla="*/ 12192351 w 12194120"/>
              <a:gd name="connsiteY3" fmla="*/ 4309958 h 4317467"/>
              <a:gd name="connsiteX4" fmla="*/ 10933566 w 12194120"/>
              <a:gd name="connsiteY4" fmla="*/ 4317467 h 4317467"/>
              <a:gd name="connsiteX5" fmla="*/ 10958103 w 12194120"/>
              <a:gd name="connsiteY5" fmla="*/ 2297875 h 4317467"/>
              <a:gd name="connsiteX6" fmla="*/ 1293624 w 12194120"/>
              <a:gd name="connsiteY6" fmla="*/ 2297876 h 4317467"/>
              <a:gd name="connsiteX7" fmla="*/ 1306285 w 12194120"/>
              <a:gd name="connsiteY7" fmla="*/ 4305591 h 4317467"/>
              <a:gd name="connsiteX8" fmla="*/ 0 w 12194120"/>
              <a:gd name="connsiteY8" fmla="*/ 4309957 h 4317467"/>
              <a:gd name="connsiteX0" fmla="*/ 0 w 12194120"/>
              <a:gd name="connsiteY0" fmla="*/ 4298082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306285 w 12194120"/>
              <a:gd name="connsiteY7" fmla="*/ 4293716 h 4305592"/>
              <a:gd name="connsiteX8" fmla="*/ 0 w 12194120"/>
              <a:gd name="connsiteY8" fmla="*/ 4298082 h 4305592"/>
              <a:gd name="connsiteX0" fmla="*/ 0 w 12205995"/>
              <a:gd name="connsiteY0" fmla="*/ 4286207 h 4305592"/>
              <a:gd name="connsiteX1" fmla="*/ 34839 w 12205995"/>
              <a:gd name="connsiteY1" fmla="*/ 1 h 4305592"/>
              <a:gd name="connsiteX2" fmla="*/ 12205012 w 12205995"/>
              <a:gd name="connsiteY2" fmla="*/ 0 h 4305592"/>
              <a:gd name="connsiteX3" fmla="*/ 12204226 w 12205995"/>
              <a:gd name="connsiteY3" fmla="*/ 4298083 h 4305592"/>
              <a:gd name="connsiteX4" fmla="*/ 10945441 w 12205995"/>
              <a:gd name="connsiteY4" fmla="*/ 4305592 h 4305592"/>
              <a:gd name="connsiteX5" fmla="*/ 10969978 w 12205995"/>
              <a:gd name="connsiteY5" fmla="*/ 2286000 h 4305592"/>
              <a:gd name="connsiteX6" fmla="*/ 1305499 w 12205995"/>
              <a:gd name="connsiteY6" fmla="*/ 2286001 h 4305592"/>
              <a:gd name="connsiteX7" fmla="*/ 1318160 w 12205995"/>
              <a:gd name="connsiteY7" fmla="*/ 4293716 h 4305592"/>
              <a:gd name="connsiteX8" fmla="*/ 0 w 12205995"/>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306285 w 12194120"/>
              <a:gd name="connsiteY7" fmla="*/ 4293716 h 4305592"/>
              <a:gd name="connsiteX8" fmla="*/ 0 w 12194120"/>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294410 w 12194120"/>
              <a:gd name="connsiteY7" fmla="*/ 4281840 h 4305592"/>
              <a:gd name="connsiteX8" fmla="*/ 0 w 12194120"/>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294410 w 12194120"/>
              <a:gd name="connsiteY7" fmla="*/ 4281840 h 4305592"/>
              <a:gd name="connsiteX8" fmla="*/ 0 w 12194120"/>
              <a:gd name="connsiteY8" fmla="*/ 4286207 h 4305592"/>
              <a:gd name="connsiteX0" fmla="*/ 0 w 12194120"/>
              <a:gd name="connsiteY0" fmla="*/ 4286207 h 4298083"/>
              <a:gd name="connsiteX1" fmla="*/ 22964 w 12194120"/>
              <a:gd name="connsiteY1" fmla="*/ 1 h 4298083"/>
              <a:gd name="connsiteX2" fmla="*/ 12193137 w 12194120"/>
              <a:gd name="connsiteY2" fmla="*/ 0 h 4298083"/>
              <a:gd name="connsiteX3" fmla="*/ 12192351 w 12194120"/>
              <a:gd name="connsiteY3" fmla="*/ 4298083 h 4298083"/>
              <a:gd name="connsiteX4" fmla="*/ 10957317 w 12194120"/>
              <a:gd name="connsiteY4" fmla="*/ 4293716 h 4298083"/>
              <a:gd name="connsiteX5" fmla="*/ 10958103 w 12194120"/>
              <a:gd name="connsiteY5" fmla="*/ 2286000 h 4298083"/>
              <a:gd name="connsiteX6" fmla="*/ 1293624 w 12194120"/>
              <a:gd name="connsiteY6" fmla="*/ 2286001 h 4298083"/>
              <a:gd name="connsiteX7" fmla="*/ 1294410 w 12194120"/>
              <a:gd name="connsiteY7" fmla="*/ 4281840 h 4298083"/>
              <a:gd name="connsiteX8" fmla="*/ 0 w 12194120"/>
              <a:gd name="connsiteY8" fmla="*/ 4286207 h 429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4120" h="4298083">
                <a:moveTo>
                  <a:pt x="0" y="4286207"/>
                </a:moveTo>
                <a:lnTo>
                  <a:pt x="22964" y="1"/>
                </a:lnTo>
                <a:lnTo>
                  <a:pt x="12193137" y="0"/>
                </a:lnTo>
                <a:cubicBezTo>
                  <a:pt x="12196833" y="1436653"/>
                  <a:pt x="12188655" y="2861430"/>
                  <a:pt x="12192351" y="4298083"/>
                </a:cubicBezTo>
                <a:lnTo>
                  <a:pt x="10957317" y="4293716"/>
                </a:lnTo>
                <a:cubicBezTo>
                  <a:pt x="10961537" y="3612602"/>
                  <a:pt x="10953883" y="2967114"/>
                  <a:pt x="10958103" y="2286000"/>
                </a:cubicBezTo>
                <a:lnTo>
                  <a:pt x="1293624" y="2286001"/>
                </a:lnTo>
                <a:cubicBezTo>
                  <a:pt x="1297844" y="2955239"/>
                  <a:pt x="1290190" y="3612602"/>
                  <a:pt x="1294410" y="4281840"/>
                </a:cubicBezTo>
                <a:lnTo>
                  <a:pt x="0" y="4286207"/>
                </a:lnTo>
                <a:close/>
              </a:path>
            </a:pathLst>
          </a:custGeom>
          <a:solidFill>
            <a:schemeClr val="bg1">
              <a:lumMod val="95000"/>
            </a:schemeClr>
          </a:solidFill>
        </p:spPr>
        <p:txBody>
          <a:bodyPr/>
          <a:lstStyle/>
          <a:p>
            <a:r>
              <a:rPr lang="en-US"/>
              <a:t>Click icon to add picture</a:t>
            </a:r>
            <a:endParaRPr lang="en-US" dirty="0"/>
          </a:p>
        </p:txBody>
      </p:sp>
      <p:sp>
        <p:nvSpPr>
          <p:cNvPr id="45" name="object 12">
            <a:extLst>
              <a:ext uri="{FF2B5EF4-FFF2-40B4-BE49-F238E27FC236}">
                <a16:creationId xmlns:a16="http://schemas.microsoft.com/office/drawing/2014/main" id="{CA4176B9-0AA7-5B41-A8AC-326BA571572C}"/>
              </a:ext>
            </a:extLst>
          </p:cNvPr>
          <p:cNvSpPr/>
          <p:nvPr/>
        </p:nvSpPr>
        <p:spPr>
          <a:xfrm>
            <a:off x="1266481" y="2292653"/>
            <a:ext cx="9693615" cy="114300"/>
          </a:xfrm>
          <a:custGeom>
            <a:avLst/>
            <a:gdLst/>
            <a:ahLst/>
            <a:cxnLst/>
            <a:rect l="l" t="t" r="r" b="b"/>
            <a:pathLst>
              <a:path w="9637395" h="114300">
                <a:moveTo>
                  <a:pt x="9636950" y="0"/>
                </a:moveTo>
                <a:lnTo>
                  <a:pt x="0" y="0"/>
                </a:lnTo>
                <a:lnTo>
                  <a:pt x="0" y="114300"/>
                </a:lnTo>
                <a:lnTo>
                  <a:pt x="9636950" y="114300"/>
                </a:lnTo>
                <a:lnTo>
                  <a:pt x="9636950" y="0"/>
                </a:lnTo>
                <a:close/>
              </a:path>
            </a:pathLst>
          </a:custGeom>
          <a:solidFill>
            <a:schemeClr val="tx2"/>
          </a:solidFill>
        </p:spPr>
        <p:txBody>
          <a:bodyPr wrap="square" lIns="0" tIns="0" rIns="0" bIns="0" rtlCol="0"/>
          <a:lstStyle/>
          <a:p>
            <a:endParaRPr dirty="0"/>
          </a:p>
        </p:txBody>
      </p:sp>
      <p:sp>
        <p:nvSpPr>
          <p:cNvPr id="53" name="object 14">
            <a:extLst>
              <a:ext uri="{FF2B5EF4-FFF2-40B4-BE49-F238E27FC236}">
                <a16:creationId xmlns:a16="http://schemas.microsoft.com/office/drawing/2014/main" id="{DEA29A60-E09F-674A-A2F6-AB0F7B787DC6}"/>
              </a:ext>
            </a:extLst>
          </p:cNvPr>
          <p:cNvSpPr/>
          <p:nvPr/>
        </p:nvSpPr>
        <p:spPr>
          <a:xfrm>
            <a:off x="6100215" y="2838465"/>
            <a:ext cx="0" cy="2493010"/>
          </a:xfrm>
          <a:custGeom>
            <a:avLst/>
            <a:gdLst/>
            <a:ahLst/>
            <a:cxnLst/>
            <a:rect l="l" t="t" r="r" b="b"/>
            <a:pathLst>
              <a:path h="2493010">
                <a:moveTo>
                  <a:pt x="0" y="2492781"/>
                </a:moveTo>
                <a:lnTo>
                  <a:pt x="0" y="0"/>
                </a:lnTo>
              </a:path>
            </a:pathLst>
          </a:custGeom>
          <a:ln w="3175">
            <a:solidFill>
              <a:srgbClr val="000000"/>
            </a:solidFill>
            <a:prstDash val="dot"/>
          </a:ln>
        </p:spPr>
        <p:txBody>
          <a:bodyPr wrap="square" lIns="0" tIns="0" rIns="0" bIns="0" rtlCol="0"/>
          <a:lstStyle/>
          <a:p>
            <a:endParaRPr dirty="0"/>
          </a:p>
        </p:txBody>
      </p:sp>
      <p:sp>
        <p:nvSpPr>
          <p:cNvPr id="54" name="object 15">
            <a:extLst>
              <a:ext uri="{FF2B5EF4-FFF2-40B4-BE49-F238E27FC236}">
                <a16:creationId xmlns:a16="http://schemas.microsoft.com/office/drawing/2014/main" id="{96D3BEC3-462E-764D-B63B-21C96FEDA0A2}"/>
              </a:ext>
            </a:extLst>
          </p:cNvPr>
          <p:cNvSpPr/>
          <p:nvPr/>
        </p:nvSpPr>
        <p:spPr>
          <a:xfrm>
            <a:off x="6098628" y="2832112"/>
            <a:ext cx="3175" cy="2510790"/>
          </a:xfrm>
          <a:custGeom>
            <a:avLst/>
            <a:gdLst/>
            <a:ahLst/>
            <a:cxnLst/>
            <a:rect l="l" t="t" r="r" b="b"/>
            <a:pathLst>
              <a:path w="3175" h="2510790">
                <a:moveTo>
                  <a:pt x="3175" y="2508669"/>
                </a:moveTo>
                <a:lnTo>
                  <a:pt x="2705" y="2507538"/>
                </a:lnTo>
                <a:lnTo>
                  <a:pt x="1587" y="2507081"/>
                </a:lnTo>
                <a:lnTo>
                  <a:pt x="457" y="2507538"/>
                </a:lnTo>
                <a:lnTo>
                  <a:pt x="0" y="2508669"/>
                </a:lnTo>
                <a:lnTo>
                  <a:pt x="457" y="2509786"/>
                </a:lnTo>
                <a:lnTo>
                  <a:pt x="1587" y="2510256"/>
                </a:lnTo>
                <a:lnTo>
                  <a:pt x="2705" y="2509786"/>
                </a:lnTo>
                <a:lnTo>
                  <a:pt x="3175" y="2508669"/>
                </a:lnTo>
                <a:close/>
              </a:path>
              <a:path w="3175" h="2510790">
                <a:moveTo>
                  <a:pt x="3175" y="1587"/>
                </a:moveTo>
                <a:lnTo>
                  <a:pt x="2705" y="457"/>
                </a:lnTo>
                <a:lnTo>
                  <a:pt x="1587" y="0"/>
                </a:lnTo>
                <a:lnTo>
                  <a:pt x="457" y="457"/>
                </a:lnTo>
                <a:lnTo>
                  <a:pt x="0" y="1587"/>
                </a:lnTo>
                <a:lnTo>
                  <a:pt x="457" y="2705"/>
                </a:lnTo>
                <a:lnTo>
                  <a:pt x="1587" y="3175"/>
                </a:lnTo>
                <a:lnTo>
                  <a:pt x="2705" y="2705"/>
                </a:lnTo>
                <a:lnTo>
                  <a:pt x="3175" y="1587"/>
                </a:lnTo>
                <a:close/>
              </a:path>
            </a:pathLst>
          </a:custGeom>
          <a:solidFill>
            <a:srgbClr val="000000"/>
          </a:solidFill>
        </p:spPr>
        <p:txBody>
          <a:bodyPr wrap="square" lIns="0" tIns="0" rIns="0" bIns="0" rtlCol="0"/>
          <a:lstStyle/>
          <a:p>
            <a:endParaRPr dirty="0"/>
          </a:p>
        </p:txBody>
      </p:sp>
      <p:sp>
        <p:nvSpPr>
          <p:cNvPr id="64" name="object 5">
            <a:extLst>
              <a:ext uri="{FF2B5EF4-FFF2-40B4-BE49-F238E27FC236}">
                <a16:creationId xmlns:a16="http://schemas.microsoft.com/office/drawing/2014/main" id="{A23DDB59-0F7D-D34E-BD8F-16673C2B656D}"/>
              </a:ext>
            </a:extLst>
          </p:cNvPr>
          <p:cNvSpPr txBox="1">
            <a:spLocks/>
          </p:cNvSpPr>
          <p:nvPr userDrawn="1"/>
        </p:nvSpPr>
        <p:spPr>
          <a:xfrm>
            <a:off x="3122639" y="2633578"/>
            <a:ext cx="2633636" cy="566822"/>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3600" kern="0" spc="-30" dirty="0">
                <a:solidFill>
                  <a:schemeClr val="tx2"/>
                </a:solidFill>
                <a:latin typeface="Georgia" panose="02040502050405020303" pitchFamily="18" charset="0"/>
              </a:rPr>
              <a:t>01</a:t>
            </a:r>
            <a:endParaRPr lang="en-GB" sz="3600" kern="0" spc="-75" dirty="0">
              <a:solidFill>
                <a:schemeClr val="tx2"/>
              </a:solidFill>
              <a:latin typeface="Georgia" panose="02040502050405020303" pitchFamily="18" charset="0"/>
            </a:endParaRPr>
          </a:p>
        </p:txBody>
      </p:sp>
      <p:sp>
        <p:nvSpPr>
          <p:cNvPr id="66" name="object 5">
            <a:extLst>
              <a:ext uri="{FF2B5EF4-FFF2-40B4-BE49-F238E27FC236}">
                <a16:creationId xmlns:a16="http://schemas.microsoft.com/office/drawing/2014/main" id="{62A6FBE7-FFB6-7545-B6F8-83926BBC031A}"/>
              </a:ext>
            </a:extLst>
          </p:cNvPr>
          <p:cNvSpPr txBox="1">
            <a:spLocks/>
          </p:cNvSpPr>
          <p:nvPr userDrawn="1"/>
        </p:nvSpPr>
        <p:spPr>
          <a:xfrm>
            <a:off x="7735890" y="2633578"/>
            <a:ext cx="2633636" cy="566822"/>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3600" kern="0" spc="-30" dirty="0">
                <a:solidFill>
                  <a:schemeClr val="tx2"/>
                </a:solidFill>
                <a:latin typeface="Georgia" panose="02040502050405020303" pitchFamily="18" charset="0"/>
              </a:rPr>
              <a:t>02</a:t>
            </a:r>
            <a:endParaRPr lang="en-GB" sz="3600" kern="0" spc="-75" dirty="0">
              <a:solidFill>
                <a:schemeClr val="tx2"/>
              </a:solidFill>
              <a:latin typeface="Georgia" panose="02040502050405020303" pitchFamily="18" charset="0"/>
            </a:endParaRPr>
          </a:p>
        </p:txBody>
      </p:sp>
      <p:grpSp>
        <p:nvGrpSpPr>
          <p:cNvPr id="20" name="Group 19">
            <a:extLst>
              <a:ext uri="{FF2B5EF4-FFF2-40B4-BE49-F238E27FC236}">
                <a16:creationId xmlns:a16="http://schemas.microsoft.com/office/drawing/2014/main" id="{7059B343-537E-AD4B-95EA-D744C61861ED}"/>
              </a:ext>
            </a:extLst>
          </p:cNvPr>
          <p:cNvGrpSpPr/>
          <p:nvPr userDrawn="1"/>
        </p:nvGrpSpPr>
        <p:grpSpPr>
          <a:xfrm>
            <a:off x="3135339" y="4193683"/>
            <a:ext cx="214761" cy="214761"/>
            <a:chOff x="2147439" y="4312688"/>
            <a:chExt cx="241674" cy="241674"/>
          </a:xfrm>
        </p:grpSpPr>
        <p:pic>
          <p:nvPicPr>
            <p:cNvPr id="21" name="object 9">
              <a:extLst>
                <a:ext uri="{FF2B5EF4-FFF2-40B4-BE49-F238E27FC236}">
                  <a16:creationId xmlns:a16="http://schemas.microsoft.com/office/drawing/2014/main" id="{CF0D4AE8-8E88-CA40-AB45-60AB3DFE48AD}"/>
                </a:ext>
              </a:extLst>
            </p:cNvPr>
            <p:cNvPicPr/>
            <p:nvPr userDrawn="1"/>
          </p:nvPicPr>
          <p:blipFill>
            <a:blip r:embed="rId2" cstate="print"/>
            <a:stretch>
              <a:fillRect/>
            </a:stretch>
          </p:blipFill>
          <p:spPr>
            <a:xfrm>
              <a:off x="2194293" y="4374788"/>
              <a:ext cx="136245" cy="116776"/>
            </a:xfrm>
            <a:prstGeom prst="rect">
              <a:avLst/>
            </a:prstGeom>
          </p:spPr>
        </p:pic>
        <p:sp>
          <p:nvSpPr>
            <p:cNvPr id="22" name="Oval 21">
              <a:extLst>
                <a:ext uri="{FF2B5EF4-FFF2-40B4-BE49-F238E27FC236}">
                  <a16:creationId xmlns:a16="http://schemas.microsoft.com/office/drawing/2014/main" id="{52EC1571-3965-2E46-99D5-7A827EC3CD28}"/>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D5A4DF8F-B7F6-D542-BBC8-B198E43E4DAC}"/>
              </a:ext>
            </a:extLst>
          </p:cNvPr>
          <p:cNvGrpSpPr/>
          <p:nvPr userDrawn="1"/>
        </p:nvGrpSpPr>
        <p:grpSpPr>
          <a:xfrm>
            <a:off x="3135339" y="4615323"/>
            <a:ext cx="214761" cy="214761"/>
            <a:chOff x="2147439" y="4312688"/>
            <a:chExt cx="241674" cy="241674"/>
          </a:xfrm>
        </p:grpSpPr>
        <p:pic>
          <p:nvPicPr>
            <p:cNvPr id="25" name="object 9">
              <a:extLst>
                <a:ext uri="{FF2B5EF4-FFF2-40B4-BE49-F238E27FC236}">
                  <a16:creationId xmlns:a16="http://schemas.microsoft.com/office/drawing/2014/main" id="{B5E1B77E-B22C-574C-A5FA-AC62AF080FC1}"/>
                </a:ext>
              </a:extLst>
            </p:cNvPr>
            <p:cNvPicPr/>
            <p:nvPr userDrawn="1"/>
          </p:nvPicPr>
          <p:blipFill>
            <a:blip r:embed="rId2" cstate="print"/>
            <a:stretch>
              <a:fillRect/>
            </a:stretch>
          </p:blipFill>
          <p:spPr>
            <a:xfrm>
              <a:off x="2194293" y="4374788"/>
              <a:ext cx="136245" cy="116776"/>
            </a:xfrm>
            <a:prstGeom prst="rect">
              <a:avLst/>
            </a:prstGeom>
          </p:spPr>
        </p:pic>
        <p:sp>
          <p:nvSpPr>
            <p:cNvPr id="26" name="Oval 25">
              <a:extLst>
                <a:ext uri="{FF2B5EF4-FFF2-40B4-BE49-F238E27FC236}">
                  <a16:creationId xmlns:a16="http://schemas.microsoft.com/office/drawing/2014/main" id="{6D1ADFFB-CE0B-FE43-ABC9-C27D76845914}"/>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C9A6D2D2-3706-F740-867C-4AA31B7396C0}"/>
              </a:ext>
            </a:extLst>
          </p:cNvPr>
          <p:cNvGrpSpPr/>
          <p:nvPr userDrawn="1"/>
        </p:nvGrpSpPr>
        <p:grpSpPr>
          <a:xfrm>
            <a:off x="3135339" y="5026803"/>
            <a:ext cx="214761" cy="214761"/>
            <a:chOff x="2147439" y="4312688"/>
            <a:chExt cx="241674" cy="241674"/>
          </a:xfrm>
        </p:grpSpPr>
        <p:pic>
          <p:nvPicPr>
            <p:cNvPr id="33" name="object 9">
              <a:extLst>
                <a:ext uri="{FF2B5EF4-FFF2-40B4-BE49-F238E27FC236}">
                  <a16:creationId xmlns:a16="http://schemas.microsoft.com/office/drawing/2014/main" id="{8437E117-A542-DB4A-B5E1-A5080A110EC5}"/>
                </a:ext>
              </a:extLst>
            </p:cNvPr>
            <p:cNvPicPr/>
            <p:nvPr userDrawn="1"/>
          </p:nvPicPr>
          <p:blipFill>
            <a:blip r:embed="rId2" cstate="print"/>
            <a:stretch>
              <a:fillRect/>
            </a:stretch>
          </p:blipFill>
          <p:spPr>
            <a:xfrm>
              <a:off x="2194293" y="4374788"/>
              <a:ext cx="136245" cy="116776"/>
            </a:xfrm>
            <a:prstGeom prst="rect">
              <a:avLst/>
            </a:prstGeom>
          </p:spPr>
        </p:pic>
        <p:sp>
          <p:nvSpPr>
            <p:cNvPr id="34" name="Oval 33">
              <a:extLst>
                <a:ext uri="{FF2B5EF4-FFF2-40B4-BE49-F238E27FC236}">
                  <a16:creationId xmlns:a16="http://schemas.microsoft.com/office/drawing/2014/main" id="{6E729F24-DE58-A943-83F0-586A2FEF85FD}"/>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3">
            <a:extLst>
              <a:ext uri="{FF2B5EF4-FFF2-40B4-BE49-F238E27FC236}">
                <a16:creationId xmlns:a16="http://schemas.microsoft.com/office/drawing/2014/main" id="{D3068A50-7535-FB4E-830E-B52EB6D224EB}"/>
              </a:ext>
            </a:extLst>
          </p:cNvPr>
          <p:cNvSpPr>
            <a:spLocks noGrp="1"/>
          </p:cNvSpPr>
          <p:nvPr userDrawn="1">
            <p:ph type="body" sz="quarter" idx="21" hasCustomPrompt="1"/>
          </p:nvPr>
        </p:nvSpPr>
        <p:spPr>
          <a:xfrm>
            <a:off x="3429000" y="4193683"/>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57" name="Text Placeholder 3">
            <a:extLst>
              <a:ext uri="{FF2B5EF4-FFF2-40B4-BE49-F238E27FC236}">
                <a16:creationId xmlns:a16="http://schemas.microsoft.com/office/drawing/2014/main" id="{D7727E34-5911-1A4B-A40E-9D36A75AD9BD}"/>
              </a:ext>
            </a:extLst>
          </p:cNvPr>
          <p:cNvSpPr>
            <a:spLocks noGrp="1"/>
          </p:cNvSpPr>
          <p:nvPr userDrawn="1">
            <p:ph type="body" sz="quarter" idx="22" hasCustomPrompt="1"/>
          </p:nvPr>
        </p:nvSpPr>
        <p:spPr>
          <a:xfrm>
            <a:off x="3429000" y="4593733"/>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58" name="Text Placeholder 3">
            <a:extLst>
              <a:ext uri="{FF2B5EF4-FFF2-40B4-BE49-F238E27FC236}">
                <a16:creationId xmlns:a16="http://schemas.microsoft.com/office/drawing/2014/main" id="{8FEACE07-DBAF-B64F-9A89-EF6F02E75D4A}"/>
              </a:ext>
            </a:extLst>
          </p:cNvPr>
          <p:cNvSpPr>
            <a:spLocks noGrp="1"/>
          </p:cNvSpPr>
          <p:nvPr userDrawn="1">
            <p:ph type="body" sz="quarter" idx="23" hasCustomPrompt="1"/>
          </p:nvPr>
        </p:nvSpPr>
        <p:spPr>
          <a:xfrm>
            <a:off x="3429000" y="4987433"/>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grpSp>
        <p:nvGrpSpPr>
          <p:cNvPr id="59" name="Group 58">
            <a:extLst>
              <a:ext uri="{FF2B5EF4-FFF2-40B4-BE49-F238E27FC236}">
                <a16:creationId xmlns:a16="http://schemas.microsoft.com/office/drawing/2014/main" id="{1BEFB813-19F1-8C40-821C-568B38CE6012}"/>
              </a:ext>
            </a:extLst>
          </p:cNvPr>
          <p:cNvGrpSpPr/>
          <p:nvPr userDrawn="1"/>
        </p:nvGrpSpPr>
        <p:grpSpPr>
          <a:xfrm>
            <a:off x="7748590" y="4193683"/>
            <a:ext cx="214761" cy="214761"/>
            <a:chOff x="2147439" y="4312688"/>
            <a:chExt cx="241674" cy="241674"/>
          </a:xfrm>
        </p:grpSpPr>
        <p:pic>
          <p:nvPicPr>
            <p:cNvPr id="63" name="object 9">
              <a:extLst>
                <a:ext uri="{FF2B5EF4-FFF2-40B4-BE49-F238E27FC236}">
                  <a16:creationId xmlns:a16="http://schemas.microsoft.com/office/drawing/2014/main" id="{FD5A801C-8B9D-8B46-9A41-4425C00F6681}"/>
                </a:ext>
              </a:extLst>
            </p:cNvPr>
            <p:cNvPicPr/>
            <p:nvPr userDrawn="1"/>
          </p:nvPicPr>
          <p:blipFill>
            <a:blip r:embed="rId2" cstate="print"/>
            <a:stretch>
              <a:fillRect/>
            </a:stretch>
          </p:blipFill>
          <p:spPr>
            <a:xfrm>
              <a:off x="2194293" y="4374788"/>
              <a:ext cx="136245" cy="116776"/>
            </a:xfrm>
            <a:prstGeom prst="rect">
              <a:avLst/>
            </a:prstGeom>
          </p:spPr>
        </p:pic>
        <p:sp>
          <p:nvSpPr>
            <p:cNvPr id="69" name="Oval 68">
              <a:extLst>
                <a:ext uri="{FF2B5EF4-FFF2-40B4-BE49-F238E27FC236}">
                  <a16:creationId xmlns:a16="http://schemas.microsoft.com/office/drawing/2014/main" id="{7C87CAA2-4297-D247-B750-978EAEEB5A84}"/>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 name="Group 69">
            <a:extLst>
              <a:ext uri="{FF2B5EF4-FFF2-40B4-BE49-F238E27FC236}">
                <a16:creationId xmlns:a16="http://schemas.microsoft.com/office/drawing/2014/main" id="{44FB8202-83AE-454F-A704-DDD05C51D0BB}"/>
              </a:ext>
            </a:extLst>
          </p:cNvPr>
          <p:cNvGrpSpPr/>
          <p:nvPr userDrawn="1"/>
        </p:nvGrpSpPr>
        <p:grpSpPr>
          <a:xfrm>
            <a:off x="7748590" y="4615323"/>
            <a:ext cx="214761" cy="214761"/>
            <a:chOff x="2147439" y="4312688"/>
            <a:chExt cx="241674" cy="241674"/>
          </a:xfrm>
        </p:grpSpPr>
        <p:pic>
          <p:nvPicPr>
            <p:cNvPr id="71" name="object 9">
              <a:extLst>
                <a:ext uri="{FF2B5EF4-FFF2-40B4-BE49-F238E27FC236}">
                  <a16:creationId xmlns:a16="http://schemas.microsoft.com/office/drawing/2014/main" id="{A55EDB07-6F37-DD4E-A982-9029FB20733A}"/>
                </a:ext>
              </a:extLst>
            </p:cNvPr>
            <p:cNvPicPr/>
            <p:nvPr userDrawn="1"/>
          </p:nvPicPr>
          <p:blipFill>
            <a:blip r:embed="rId2" cstate="print"/>
            <a:stretch>
              <a:fillRect/>
            </a:stretch>
          </p:blipFill>
          <p:spPr>
            <a:xfrm>
              <a:off x="2194293" y="4374788"/>
              <a:ext cx="136245" cy="116776"/>
            </a:xfrm>
            <a:prstGeom prst="rect">
              <a:avLst/>
            </a:prstGeom>
          </p:spPr>
        </p:pic>
        <p:sp>
          <p:nvSpPr>
            <p:cNvPr id="72" name="Oval 71">
              <a:extLst>
                <a:ext uri="{FF2B5EF4-FFF2-40B4-BE49-F238E27FC236}">
                  <a16:creationId xmlns:a16="http://schemas.microsoft.com/office/drawing/2014/main" id="{493E5C36-2E27-DF40-9D09-A5FB4782DB18}"/>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74C90005-5136-B04B-9B41-D856421C897D}"/>
              </a:ext>
            </a:extLst>
          </p:cNvPr>
          <p:cNvGrpSpPr/>
          <p:nvPr userDrawn="1"/>
        </p:nvGrpSpPr>
        <p:grpSpPr>
          <a:xfrm>
            <a:off x="7748590" y="5026803"/>
            <a:ext cx="214761" cy="214761"/>
            <a:chOff x="2147439" y="4312688"/>
            <a:chExt cx="241674" cy="241674"/>
          </a:xfrm>
        </p:grpSpPr>
        <p:pic>
          <p:nvPicPr>
            <p:cNvPr id="74" name="object 9">
              <a:extLst>
                <a:ext uri="{FF2B5EF4-FFF2-40B4-BE49-F238E27FC236}">
                  <a16:creationId xmlns:a16="http://schemas.microsoft.com/office/drawing/2014/main" id="{96B207EF-7621-9E42-BD17-DDA846780BE8}"/>
                </a:ext>
              </a:extLst>
            </p:cNvPr>
            <p:cNvPicPr/>
            <p:nvPr userDrawn="1"/>
          </p:nvPicPr>
          <p:blipFill>
            <a:blip r:embed="rId2" cstate="print"/>
            <a:stretch>
              <a:fillRect/>
            </a:stretch>
          </p:blipFill>
          <p:spPr>
            <a:xfrm>
              <a:off x="2194293" y="4374788"/>
              <a:ext cx="136245" cy="116776"/>
            </a:xfrm>
            <a:prstGeom prst="rect">
              <a:avLst/>
            </a:prstGeom>
          </p:spPr>
        </p:pic>
        <p:sp>
          <p:nvSpPr>
            <p:cNvPr id="75" name="Oval 74">
              <a:extLst>
                <a:ext uri="{FF2B5EF4-FFF2-40B4-BE49-F238E27FC236}">
                  <a16:creationId xmlns:a16="http://schemas.microsoft.com/office/drawing/2014/main" id="{B16A82F6-3D6E-3441-9B23-84D5D5C08C81}"/>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Text Placeholder 3">
            <a:extLst>
              <a:ext uri="{FF2B5EF4-FFF2-40B4-BE49-F238E27FC236}">
                <a16:creationId xmlns:a16="http://schemas.microsoft.com/office/drawing/2014/main" id="{568AEABA-DF95-E34F-97C2-FBFFFDE57A3A}"/>
              </a:ext>
            </a:extLst>
          </p:cNvPr>
          <p:cNvSpPr>
            <a:spLocks noGrp="1"/>
          </p:cNvSpPr>
          <p:nvPr userDrawn="1">
            <p:ph type="body" sz="quarter" idx="24" hasCustomPrompt="1"/>
          </p:nvPr>
        </p:nvSpPr>
        <p:spPr>
          <a:xfrm>
            <a:off x="8042251" y="4193683"/>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77" name="Text Placeholder 3">
            <a:extLst>
              <a:ext uri="{FF2B5EF4-FFF2-40B4-BE49-F238E27FC236}">
                <a16:creationId xmlns:a16="http://schemas.microsoft.com/office/drawing/2014/main" id="{64EA18E6-0033-D34B-AFFB-8F1CADDD5A7E}"/>
              </a:ext>
            </a:extLst>
          </p:cNvPr>
          <p:cNvSpPr>
            <a:spLocks noGrp="1"/>
          </p:cNvSpPr>
          <p:nvPr userDrawn="1">
            <p:ph type="body" sz="quarter" idx="25" hasCustomPrompt="1"/>
          </p:nvPr>
        </p:nvSpPr>
        <p:spPr>
          <a:xfrm>
            <a:off x="8042251" y="4593733"/>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78" name="Text Placeholder 3">
            <a:extLst>
              <a:ext uri="{FF2B5EF4-FFF2-40B4-BE49-F238E27FC236}">
                <a16:creationId xmlns:a16="http://schemas.microsoft.com/office/drawing/2014/main" id="{17DE6687-D7BD-4244-A8A9-FDCB3A85F3D8}"/>
              </a:ext>
            </a:extLst>
          </p:cNvPr>
          <p:cNvSpPr>
            <a:spLocks noGrp="1"/>
          </p:cNvSpPr>
          <p:nvPr userDrawn="1">
            <p:ph type="body" sz="quarter" idx="26" hasCustomPrompt="1"/>
          </p:nvPr>
        </p:nvSpPr>
        <p:spPr>
          <a:xfrm>
            <a:off x="8042251" y="4987433"/>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46" name="Text Placeholder 2">
            <a:extLst>
              <a:ext uri="{FF2B5EF4-FFF2-40B4-BE49-F238E27FC236}">
                <a16:creationId xmlns:a16="http://schemas.microsoft.com/office/drawing/2014/main" id="{F825A524-3586-BE45-A287-6A6814B03C68}"/>
              </a:ext>
            </a:extLst>
          </p:cNvPr>
          <p:cNvSpPr>
            <a:spLocks noGrp="1"/>
          </p:cNvSpPr>
          <p:nvPr userDrawn="1">
            <p:ph type="body" sz="quarter" idx="27" hasCustomPrompt="1"/>
          </p:nvPr>
        </p:nvSpPr>
        <p:spPr>
          <a:xfrm>
            <a:off x="879880" y="858061"/>
            <a:ext cx="6477000" cy="1008062"/>
          </a:xfrm>
        </p:spPr>
        <p:txBody>
          <a:bodyPr>
            <a:normAutofit/>
          </a:bodyPr>
          <a:lstStyle>
            <a:lvl1pPr>
              <a:defRPr sz="3600">
                <a:solidFill>
                  <a:schemeClr val="bg1"/>
                </a:solidFill>
                <a:latin typeface="+mj-lt"/>
              </a:defRPr>
            </a:lvl1pPr>
          </a:lstStyle>
          <a:p>
            <a:pPr lvl="0"/>
            <a:r>
              <a:rPr lang="en-GB" dirty="0"/>
              <a:t>Insert Title</a:t>
            </a:r>
            <a:endParaRPr lang="en-US" dirty="0"/>
          </a:p>
        </p:txBody>
      </p:sp>
      <p:sp>
        <p:nvSpPr>
          <p:cNvPr id="49" name="Picture Placeholder 5">
            <a:extLst>
              <a:ext uri="{FF2B5EF4-FFF2-40B4-BE49-F238E27FC236}">
                <a16:creationId xmlns:a16="http://schemas.microsoft.com/office/drawing/2014/main" id="{16518D9C-909F-964F-801B-F6C0717A6082}"/>
              </a:ext>
            </a:extLst>
          </p:cNvPr>
          <p:cNvSpPr>
            <a:spLocks noGrp="1"/>
          </p:cNvSpPr>
          <p:nvPr>
            <p:ph type="pic" sz="quarter" idx="52"/>
          </p:nvPr>
        </p:nvSpPr>
        <p:spPr>
          <a:xfrm>
            <a:off x="1667250" y="2849642"/>
            <a:ext cx="1221997" cy="1221997"/>
          </a:xfrm>
          <a:prstGeom prst="ellipse">
            <a:avLst/>
          </a:prstGeom>
          <a:solidFill>
            <a:schemeClr val="bg1">
              <a:lumMod val="95000"/>
            </a:schemeClr>
          </a:solidFill>
        </p:spPr>
        <p:txBody>
          <a:bodyPr/>
          <a:lstStyle/>
          <a:p>
            <a:r>
              <a:rPr lang="en-US"/>
              <a:t>Click icon to add picture</a:t>
            </a:r>
            <a:endParaRPr lang="en-US" dirty="0"/>
          </a:p>
        </p:txBody>
      </p:sp>
      <p:sp>
        <p:nvSpPr>
          <p:cNvPr id="50" name="Picture Placeholder 5">
            <a:extLst>
              <a:ext uri="{FF2B5EF4-FFF2-40B4-BE49-F238E27FC236}">
                <a16:creationId xmlns:a16="http://schemas.microsoft.com/office/drawing/2014/main" id="{CAD5E581-C1F2-F54E-971F-C02CFBAD836D}"/>
              </a:ext>
            </a:extLst>
          </p:cNvPr>
          <p:cNvSpPr>
            <a:spLocks noGrp="1"/>
          </p:cNvSpPr>
          <p:nvPr>
            <p:ph type="pic" sz="quarter" idx="53"/>
          </p:nvPr>
        </p:nvSpPr>
        <p:spPr>
          <a:xfrm>
            <a:off x="6275824" y="2838465"/>
            <a:ext cx="1221997" cy="1221997"/>
          </a:xfrm>
          <a:prstGeom prst="ellipse">
            <a:avLst/>
          </a:prstGeom>
          <a:solidFill>
            <a:schemeClr val="bg1">
              <a:lumMod val="95000"/>
            </a:schemeClr>
          </a:solidFill>
        </p:spPr>
        <p:txBody>
          <a:bodyPr/>
          <a:lstStyle/>
          <a:p>
            <a:r>
              <a:rPr lang="en-US"/>
              <a:t>Click icon to add picture</a:t>
            </a:r>
            <a:endParaRPr lang="en-US" dirty="0"/>
          </a:p>
        </p:txBody>
      </p:sp>
      <p:sp>
        <p:nvSpPr>
          <p:cNvPr id="51" name="Text Placeholder 5">
            <a:extLst>
              <a:ext uri="{FF2B5EF4-FFF2-40B4-BE49-F238E27FC236}">
                <a16:creationId xmlns:a16="http://schemas.microsoft.com/office/drawing/2014/main" id="{021BFE50-C7B6-C84F-AC21-248BE57C90D5}"/>
              </a:ext>
            </a:extLst>
          </p:cNvPr>
          <p:cNvSpPr>
            <a:spLocks noGrp="1"/>
          </p:cNvSpPr>
          <p:nvPr>
            <p:ph type="body" sz="quarter" idx="54" hasCustomPrompt="1"/>
          </p:nvPr>
        </p:nvSpPr>
        <p:spPr>
          <a:xfrm>
            <a:off x="3048000" y="3260725"/>
            <a:ext cx="2708275" cy="766763"/>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55" name="Text Placeholder 5">
            <a:extLst>
              <a:ext uri="{FF2B5EF4-FFF2-40B4-BE49-F238E27FC236}">
                <a16:creationId xmlns:a16="http://schemas.microsoft.com/office/drawing/2014/main" id="{CDEA1F43-54E0-864B-B32E-69E322EAA1C1}"/>
              </a:ext>
            </a:extLst>
          </p:cNvPr>
          <p:cNvSpPr>
            <a:spLocks noGrp="1"/>
          </p:cNvSpPr>
          <p:nvPr>
            <p:ph type="body" sz="quarter" idx="56" hasCustomPrompt="1"/>
          </p:nvPr>
        </p:nvSpPr>
        <p:spPr>
          <a:xfrm>
            <a:off x="7757324" y="3265061"/>
            <a:ext cx="2708275" cy="766763"/>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39" name="Text Placeholder 6">
            <a:extLst>
              <a:ext uri="{FF2B5EF4-FFF2-40B4-BE49-F238E27FC236}">
                <a16:creationId xmlns:a16="http://schemas.microsoft.com/office/drawing/2014/main" id="{3F54F65F-A44A-4134-AAD5-A6AE2BD3B115}"/>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143804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 Boxout Tick List 1a">
    <p:spTree>
      <p:nvGrpSpPr>
        <p:cNvPr id="1" name=""/>
        <p:cNvGrpSpPr/>
        <p:nvPr/>
      </p:nvGrpSpPr>
      <p:grpSpPr>
        <a:xfrm>
          <a:off x="0" y="0"/>
          <a:ext cx="0" cy="0"/>
          <a:chOff x="0" y="0"/>
          <a:chExt cx="0" cy="0"/>
        </a:xfrm>
      </p:grpSpPr>
      <p:sp>
        <p:nvSpPr>
          <p:cNvPr id="40" name="Picture Placeholder 16">
            <a:extLst>
              <a:ext uri="{FF2B5EF4-FFF2-40B4-BE49-F238E27FC236}">
                <a16:creationId xmlns:a16="http://schemas.microsoft.com/office/drawing/2014/main" id="{3AD532AB-28A8-47A8-AD2E-BBD9963247D4}"/>
              </a:ext>
            </a:extLst>
          </p:cNvPr>
          <p:cNvSpPr>
            <a:spLocks noGrp="1"/>
          </p:cNvSpPr>
          <p:nvPr>
            <p:ph type="pic" sz="quarter" idx="57"/>
          </p:nvPr>
        </p:nvSpPr>
        <p:spPr>
          <a:xfrm>
            <a:off x="-11875" y="11875"/>
            <a:ext cx="12194120" cy="4298083"/>
          </a:xfrm>
          <a:custGeom>
            <a:avLst/>
            <a:gdLst>
              <a:gd name="connsiteX0" fmla="*/ 0 w 4402138"/>
              <a:gd name="connsiteY0" fmla="*/ 937365 h 3200400"/>
              <a:gd name="connsiteX1" fmla="*/ 937365 w 4402138"/>
              <a:gd name="connsiteY1" fmla="*/ 0 h 3200400"/>
              <a:gd name="connsiteX2" fmla="*/ 3464773 w 4402138"/>
              <a:gd name="connsiteY2" fmla="*/ 0 h 3200400"/>
              <a:gd name="connsiteX3" fmla="*/ 4402138 w 4402138"/>
              <a:gd name="connsiteY3" fmla="*/ 937365 h 3200400"/>
              <a:gd name="connsiteX4" fmla="*/ 4402138 w 4402138"/>
              <a:gd name="connsiteY4" fmla="*/ 2263035 h 3200400"/>
              <a:gd name="connsiteX5" fmla="*/ 3464773 w 4402138"/>
              <a:gd name="connsiteY5" fmla="*/ 3200400 h 3200400"/>
              <a:gd name="connsiteX6" fmla="*/ 937365 w 4402138"/>
              <a:gd name="connsiteY6" fmla="*/ 3200400 h 3200400"/>
              <a:gd name="connsiteX7" fmla="*/ 0 w 4402138"/>
              <a:gd name="connsiteY7" fmla="*/ 2263035 h 3200400"/>
              <a:gd name="connsiteX8" fmla="*/ 0 w 4402138"/>
              <a:gd name="connsiteY8" fmla="*/ 937365 h 3200400"/>
              <a:gd name="connsiteX0" fmla="*/ 0 w 10946228"/>
              <a:gd name="connsiteY0" fmla="*/ 937365 h 3200400"/>
              <a:gd name="connsiteX1" fmla="*/ 937365 w 10946228"/>
              <a:gd name="connsiteY1" fmla="*/ 0 h 3200400"/>
              <a:gd name="connsiteX2" fmla="*/ 3464773 w 10946228"/>
              <a:gd name="connsiteY2" fmla="*/ 0 h 3200400"/>
              <a:gd name="connsiteX3" fmla="*/ 4402138 w 10946228"/>
              <a:gd name="connsiteY3" fmla="*/ 937365 h 3200400"/>
              <a:gd name="connsiteX4" fmla="*/ 4402138 w 10946228"/>
              <a:gd name="connsiteY4" fmla="*/ 2263035 h 3200400"/>
              <a:gd name="connsiteX5" fmla="*/ 10946228 w 10946228"/>
              <a:gd name="connsiteY5" fmla="*/ 2297875 h 3200400"/>
              <a:gd name="connsiteX6" fmla="*/ 937365 w 10946228"/>
              <a:gd name="connsiteY6" fmla="*/ 3200400 h 3200400"/>
              <a:gd name="connsiteX7" fmla="*/ 0 w 10946228"/>
              <a:gd name="connsiteY7" fmla="*/ 2263035 h 3200400"/>
              <a:gd name="connsiteX8" fmla="*/ 0 w 10946228"/>
              <a:gd name="connsiteY8" fmla="*/ 937365 h 3200400"/>
              <a:gd name="connsiteX0" fmla="*/ 0 w 10946228"/>
              <a:gd name="connsiteY0" fmla="*/ 937365 h 4341217"/>
              <a:gd name="connsiteX1" fmla="*/ 937365 w 10946228"/>
              <a:gd name="connsiteY1" fmla="*/ 0 h 4341217"/>
              <a:gd name="connsiteX2" fmla="*/ 3464773 w 10946228"/>
              <a:gd name="connsiteY2" fmla="*/ 0 h 4341217"/>
              <a:gd name="connsiteX3" fmla="*/ 4402138 w 10946228"/>
              <a:gd name="connsiteY3" fmla="*/ 937365 h 4341217"/>
              <a:gd name="connsiteX4" fmla="*/ 10933567 w 10946228"/>
              <a:gd name="connsiteY4" fmla="*/ 4341217 h 4341217"/>
              <a:gd name="connsiteX5" fmla="*/ 10946228 w 10946228"/>
              <a:gd name="connsiteY5" fmla="*/ 2297875 h 4341217"/>
              <a:gd name="connsiteX6" fmla="*/ 937365 w 10946228"/>
              <a:gd name="connsiteY6" fmla="*/ 3200400 h 4341217"/>
              <a:gd name="connsiteX7" fmla="*/ 0 w 10946228"/>
              <a:gd name="connsiteY7" fmla="*/ 2263035 h 4341217"/>
              <a:gd name="connsiteX8" fmla="*/ 0 w 10946228"/>
              <a:gd name="connsiteY8" fmla="*/ 937365 h 4341217"/>
              <a:gd name="connsiteX0" fmla="*/ 0 w 12192351"/>
              <a:gd name="connsiteY0" fmla="*/ 937365 h 4341217"/>
              <a:gd name="connsiteX1" fmla="*/ 937365 w 12192351"/>
              <a:gd name="connsiteY1" fmla="*/ 0 h 4341217"/>
              <a:gd name="connsiteX2" fmla="*/ 3464773 w 12192351"/>
              <a:gd name="connsiteY2" fmla="*/ 0 h 4341217"/>
              <a:gd name="connsiteX3" fmla="*/ 12192351 w 12192351"/>
              <a:gd name="connsiteY3" fmla="*/ 4321833 h 4341217"/>
              <a:gd name="connsiteX4" fmla="*/ 10933567 w 12192351"/>
              <a:gd name="connsiteY4" fmla="*/ 4341217 h 4341217"/>
              <a:gd name="connsiteX5" fmla="*/ 10946228 w 12192351"/>
              <a:gd name="connsiteY5" fmla="*/ 2297875 h 4341217"/>
              <a:gd name="connsiteX6" fmla="*/ 937365 w 12192351"/>
              <a:gd name="connsiteY6" fmla="*/ 3200400 h 4341217"/>
              <a:gd name="connsiteX7" fmla="*/ 0 w 12192351"/>
              <a:gd name="connsiteY7" fmla="*/ 2263035 h 4341217"/>
              <a:gd name="connsiteX8" fmla="*/ 0 w 12192351"/>
              <a:gd name="connsiteY8" fmla="*/ 937365 h 4341217"/>
              <a:gd name="connsiteX0" fmla="*/ 0 w 12192351"/>
              <a:gd name="connsiteY0" fmla="*/ 937365 h 4341217"/>
              <a:gd name="connsiteX1" fmla="*/ 937365 w 12192351"/>
              <a:gd name="connsiteY1" fmla="*/ 0 h 4341217"/>
              <a:gd name="connsiteX2" fmla="*/ 12181262 w 12192351"/>
              <a:gd name="connsiteY2" fmla="*/ 11875 h 4341217"/>
              <a:gd name="connsiteX3" fmla="*/ 12192351 w 12192351"/>
              <a:gd name="connsiteY3" fmla="*/ 4321833 h 4341217"/>
              <a:gd name="connsiteX4" fmla="*/ 10933567 w 12192351"/>
              <a:gd name="connsiteY4" fmla="*/ 4341217 h 4341217"/>
              <a:gd name="connsiteX5" fmla="*/ 10946228 w 12192351"/>
              <a:gd name="connsiteY5" fmla="*/ 2297875 h 4341217"/>
              <a:gd name="connsiteX6" fmla="*/ 937365 w 12192351"/>
              <a:gd name="connsiteY6" fmla="*/ 3200400 h 4341217"/>
              <a:gd name="connsiteX7" fmla="*/ 0 w 12192351"/>
              <a:gd name="connsiteY7" fmla="*/ 2263035 h 4341217"/>
              <a:gd name="connsiteX8" fmla="*/ 0 w 12192351"/>
              <a:gd name="connsiteY8" fmla="*/ 937365 h 4341217"/>
              <a:gd name="connsiteX0" fmla="*/ 0 w 12192351"/>
              <a:gd name="connsiteY0" fmla="*/ 937365 h 4321833"/>
              <a:gd name="connsiteX1" fmla="*/ 937365 w 12192351"/>
              <a:gd name="connsiteY1" fmla="*/ 0 h 4321833"/>
              <a:gd name="connsiteX2" fmla="*/ 12181262 w 12192351"/>
              <a:gd name="connsiteY2" fmla="*/ 11875 h 4321833"/>
              <a:gd name="connsiteX3" fmla="*/ 12192351 w 12192351"/>
              <a:gd name="connsiteY3" fmla="*/ 4321833 h 4321833"/>
              <a:gd name="connsiteX4" fmla="*/ 10933567 w 12192351"/>
              <a:gd name="connsiteY4" fmla="*/ 4317467 h 4321833"/>
              <a:gd name="connsiteX5" fmla="*/ 10946228 w 12192351"/>
              <a:gd name="connsiteY5" fmla="*/ 2297875 h 4321833"/>
              <a:gd name="connsiteX6" fmla="*/ 937365 w 12192351"/>
              <a:gd name="connsiteY6" fmla="*/ 3200400 h 4321833"/>
              <a:gd name="connsiteX7" fmla="*/ 0 w 12192351"/>
              <a:gd name="connsiteY7" fmla="*/ 2263035 h 4321833"/>
              <a:gd name="connsiteX8" fmla="*/ 0 w 12192351"/>
              <a:gd name="connsiteY8" fmla="*/ 937365 h 4321833"/>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33567 w 12182245"/>
              <a:gd name="connsiteY4" fmla="*/ 4317467 h 4317467"/>
              <a:gd name="connsiteX5" fmla="*/ 10946228 w 12182245"/>
              <a:gd name="connsiteY5" fmla="*/ 2297875 h 4317467"/>
              <a:gd name="connsiteX6" fmla="*/ 937365 w 12182245"/>
              <a:gd name="connsiteY6" fmla="*/ 32004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937365 w 12182245"/>
              <a:gd name="connsiteY6" fmla="*/ 32004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69874 w 12182245"/>
              <a:gd name="connsiteY6" fmla="*/ 22860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81749 w 12182245"/>
              <a:gd name="connsiteY6" fmla="*/ 2297876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81749 w 12182245"/>
              <a:gd name="connsiteY6" fmla="*/ 2297876 h 4317467"/>
              <a:gd name="connsiteX7" fmla="*/ 1294410 w 12182245"/>
              <a:gd name="connsiteY7" fmla="*/ 4305591 h 4317467"/>
              <a:gd name="connsiteX8" fmla="*/ 0 w 12182245"/>
              <a:gd name="connsiteY8" fmla="*/ 937365 h 4317467"/>
              <a:gd name="connsiteX0" fmla="*/ 0 w 12194120"/>
              <a:gd name="connsiteY0" fmla="*/ 4309957 h 4317467"/>
              <a:gd name="connsiteX1" fmla="*/ 949240 w 12194120"/>
              <a:gd name="connsiteY1" fmla="*/ 0 h 4317467"/>
              <a:gd name="connsiteX2" fmla="*/ 12193137 w 12194120"/>
              <a:gd name="connsiteY2" fmla="*/ 11875 h 4317467"/>
              <a:gd name="connsiteX3" fmla="*/ 12192351 w 12194120"/>
              <a:gd name="connsiteY3" fmla="*/ 4309958 h 4317467"/>
              <a:gd name="connsiteX4" fmla="*/ 10933566 w 12194120"/>
              <a:gd name="connsiteY4" fmla="*/ 4317467 h 4317467"/>
              <a:gd name="connsiteX5" fmla="*/ 10958103 w 12194120"/>
              <a:gd name="connsiteY5" fmla="*/ 2297875 h 4317467"/>
              <a:gd name="connsiteX6" fmla="*/ 1293624 w 12194120"/>
              <a:gd name="connsiteY6" fmla="*/ 2297876 h 4317467"/>
              <a:gd name="connsiteX7" fmla="*/ 1306285 w 12194120"/>
              <a:gd name="connsiteY7" fmla="*/ 4305591 h 4317467"/>
              <a:gd name="connsiteX8" fmla="*/ 0 w 12194120"/>
              <a:gd name="connsiteY8" fmla="*/ 4309957 h 4317467"/>
              <a:gd name="connsiteX0" fmla="*/ 0 w 12194120"/>
              <a:gd name="connsiteY0" fmla="*/ 4298082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306285 w 12194120"/>
              <a:gd name="connsiteY7" fmla="*/ 4293716 h 4305592"/>
              <a:gd name="connsiteX8" fmla="*/ 0 w 12194120"/>
              <a:gd name="connsiteY8" fmla="*/ 4298082 h 4305592"/>
              <a:gd name="connsiteX0" fmla="*/ 0 w 12205995"/>
              <a:gd name="connsiteY0" fmla="*/ 4286207 h 4305592"/>
              <a:gd name="connsiteX1" fmla="*/ 34839 w 12205995"/>
              <a:gd name="connsiteY1" fmla="*/ 1 h 4305592"/>
              <a:gd name="connsiteX2" fmla="*/ 12205012 w 12205995"/>
              <a:gd name="connsiteY2" fmla="*/ 0 h 4305592"/>
              <a:gd name="connsiteX3" fmla="*/ 12204226 w 12205995"/>
              <a:gd name="connsiteY3" fmla="*/ 4298083 h 4305592"/>
              <a:gd name="connsiteX4" fmla="*/ 10945441 w 12205995"/>
              <a:gd name="connsiteY4" fmla="*/ 4305592 h 4305592"/>
              <a:gd name="connsiteX5" fmla="*/ 10969978 w 12205995"/>
              <a:gd name="connsiteY5" fmla="*/ 2286000 h 4305592"/>
              <a:gd name="connsiteX6" fmla="*/ 1305499 w 12205995"/>
              <a:gd name="connsiteY6" fmla="*/ 2286001 h 4305592"/>
              <a:gd name="connsiteX7" fmla="*/ 1318160 w 12205995"/>
              <a:gd name="connsiteY7" fmla="*/ 4293716 h 4305592"/>
              <a:gd name="connsiteX8" fmla="*/ 0 w 12205995"/>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306285 w 12194120"/>
              <a:gd name="connsiteY7" fmla="*/ 4293716 h 4305592"/>
              <a:gd name="connsiteX8" fmla="*/ 0 w 12194120"/>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294410 w 12194120"/>
              <a:gd name="connsiteY7" fmla="*/ 4281840 h 4305592"/>
              <a:gd name="connsiteX8" fmla="*/ 0 w 12194120"/>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294410 w 12194120"/>
              <a:gd name="connsiteY7" fmla="*/ 4281840 h 4305592"/>
              <a:gd name="connsiteX8" fmla="*/ 0 w 12194120"/>
              <a:gd name="connsiteY8" fmla="*/ 4286207 h 4305592"/>
              <a:gd name="connsiteX0" fmla="*/ 0 w 12194120"/>
              <a:gd name="connsiteY0" fmla="*/ 4286207 h 4298083"/>
              <a:gd name="connsiteX1" fmla="*/ 22964 w 12194120"/>
              <a:gd name="connsiteY1" fmla="*/ 1 h 4298083"/>
              <a:gd name="connsiteX2" fmla="*/ 12193137 w 12194120"/>
              <a:gd name="connsiteY2" fmla="*/ 0 h 4298083"/>
              <a:gd name="connsiteX3" fmla="*/ 12192351 w 12194120"/>
              <a:gd name="connsiteY3" fmla="*/ 4298083 h 4298083"/>
              <a:gd name="connsiteX4" fmla="*/ 10957317 w 12194120"/>
              <a:gd name="connsiteY4" fmla="*/ 4293716 h 4298083"/>
              <a:gd name="connsiteX5" fmla="*/ 10958103 w 12194120"/>
              <a:gd name="connsiteY5" fmla="*/ 2286000 h 4298083"/>
              <a:gd name="connsiteX6" fmla="*/ 1293624 w 12194120"/>
              <a:gd name="connsiteY6" fmla="*/ 2286001 h 4298083"/>
              <a:gd name="connsiteX7" fmla="*/ 1294410 w 12194120"/>
              <a:gd name="connsiteY7" fmla="*/ 4281840 h 4298083"/>
              <a:gd name="connsiteX8" fmla="*/ 0 w 12194120"/>
              <a:gd name="connsiteY8" fmla="*/ 4286207 h 429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4120" h="4298083">
                <a:moveTo>
                  <a:pt x="0" y="4286207"/>
                </a:moveTo>
                <a:lnTo>
                  <a:pt x="22964" y="1"/>
                </a:lnTo>
                <a:lnTo>
                  <a:pt x="12193137" y="0"/>
                </a:lnTo>
                <a:cubicBezTo>
                  <a:pt x="12196833" y="1436653"/>
                  <a:pt x="12188655" y="2861430"/>
                  <a:pt x="12192351" y="4298083"/>
                </a:cubicBezTo>
                <a:lnTo>
                  <a:pt x="10957317" y="4293716"/>
                </a:lnTo>
                <a:cubicBezTo>
                  <a:pt x="10961537" y="3612602"/>
                  <a:pt x="10953883" y="2967114"/>
                  <a:pt x="10958103" y="2286000"/>
                </a:cubicBezTo>
                <a:lnTo>
                  <a:pt x="1293624" y="2286001"/>
                </a:lnTo>
                <a:cubicBezTo>
                  <a:pt x="1297844" y="2955239"/>
                  <a:pt x="1290190" y="3612602"/>
                  <a:pt x="1294410" y="4281840"/>
                </a:cubicBezTo>
                <a:lnTo>
                  <a:pt x="0" y="4286207"/>
                </a:lnTo>
                <a:close/>
              </a:path>
            </a:pathLst>
          </a:custGeom>
          <a:solidFill>
            <a:schemeClr val="bg1">
              <a:lumMod val="95000"/>
            </a:schemeClr>
          </a:solidFill>
        </p:spPr>
        <p:txBody>
          <a:bodyPr/>
          <a:lstStyle/>
          <a:p>
            <a:r>
              <a:rPr lang="en-US"/>
              <a:t>Click icon to add picture</a:t>
            </a:r>
            <a:endParaRPr lang="en-US" dirty="0"/>
          </a:p>
        </p:txBody>
      </p:sp>
      <p:sp>
        <p:nvSpPr>
          <p:cNvPr id="45" name="object 12">
            <a:extLst>
              <a:ext uri="{FF2B5EF4-FFF2-40B4-BE49-F238E27FC236}">
                <a16:creationId xmlns:a16="http://schemas.microsoft.com/office/drawing/2014/main" id="{CA4176B9-0AA7-5B41-A8AC-326BA571572C}"/>
              </a:ext>
            </a:extLst>
          </p:cNvPr>
          <p:cNvSpPr/>
          <p:nvPr/>
        </p:nvSpPr>
        <p:spPr>
          <a:xfrm>
            <a:off x="1266481" y="2292653"/>
            <a:ext cx="9693615" cy="114300"/>
          </a:xfrm>
          <a:custGeom>
            <a:avLst/>
            <a:gdLst/>
            <a:ahLst/>
            <a:cxnLst/>
            <a:rect l="l" t="t" r="r" b="b"/>
            <a:pathLst>
              <a:path w="9637395" h="114300">
                <a:moveTo>
                  <a:pt x="9636950" y="0"/>
                </a:moveTo>
                <a:lnTo>
                  <a:pt x="0" y="0"/>
                </a:lnTo>
                <a:lnTo>
                  <a:pt x="0" y="114300"/>
                </a:lnTo>
                <a:lnTo>
                  <a:pt x="9636950" y="114300"/>
                </a:lnTo>
                <a:lnTo>
                  <a:pt x="9636950" y="0"/>
                </a:lnTo>
                <a:close/>
              </a:path>
            </a:pathLst>
          </a:custGeom>
          <a:solidFill>
            <a:schemeClr val="tx2"/>
          </a:solidFill>
        </p:spPr>
        <p:txBody>
          <a:bodyPr wrap="square" lIns="0" tIns="0" rIns="0" bIns="0" rtlCol="0"/>
          <a:lstStyle/>
          <a:p>
            <a:endParaRPr dirty="0"/>
          </a:p>
        </p:txBody>
      </p:sp>
      <p:sp>
        <p:nvSpPr>
          <p:cNvPr id="53" name="object 14">
            <a:extLst>
              <a:ext uri="{FF2B5EF4-FFF2-40B4-BE49-F238E27FC236}">
                <a16:creationId xmlns:a16="http://schemas.microsoft.com/office/drawing/2014/main" id="{DEA29A60-E09F-674A-A2F6-AB0F7B787DC6}"/>
              </a:ext>
            </a:extLst>
          </p:cNvPr>
          <p:cNvSpPr/>
          <p:nvPr/>
        </p:nvSpPr>
        <p:spPr>
          <a:xfrm flipH="1">
            <a:off x="6050923" y="2720597"/>
            <a:ext cx="49292" cy="3548148"/>
          </a:xfrm>
          <a:custGeom>
            <a:avLst/>
            <a:gdLst/>
            <a:ahLst/>
            <a:cxnLst/>
            <a:rect l="l" t="t" r="r" b="b"/>
            <a:pathLst>
              <a:path h="2493010">
                <a:moveTo>
                  <a:pt x="0" y="2492781"/>
                </a:moveTo>
                <a:lnTo>
                  <a:pt x="0" y="0"/>
                </a:lnTo>
              </a:path>
            </a:pathLst>
          </a:custGeom>
          <a:ln w="3175">
            <a:solidFill>
              <a:srgbClr val="000000"/>
            </a:solidFill>
            <a:prstDash val="dot"/>
          </a:ln>
        </p:spPr>
        <p:txBody>
          <a:bodyPr wrap="square" lIns="0" tIns="0" rIns="0" bIns="0" rtlCol="0"/>
          <a:lstStyle/>
          <a:p>
            <a:endParaRPr dirty="0"/>
          </a:p>
        </p:txBody>
      </p:sp>
      <p:sp>
        <p:nvSpPr>
          <p:cNvPr id="54" name="object 15">
            <a:extLst>
              <a:ext uri="{FF2B5EF4-FFF2-40B4-BE49-F238E27FC236}">
                <a16:creationId xmlns:a16="http://schemas.microsoft.com/office/drawing/2014/main" id="{96D3BEC3-462E-764D-B63B-21C96FEDA0A2}"/>
              </a:ext>
            </a:extLst>
          </p:cNvPr>
          <p:cNvSpPr/>
          <p:nvPr/>
        </p:nvSpPr>
        <p:spPr>
          <a:xfrm>
            <a:off x="6098628" y="2714245"/>
            <a:ext cx="3175" cy="2510790"/>
          </a:xfrm>
          <a:custGeom>
            <a:avLst/>
            <a:gdLst/>
            <a:ahLst/>
            <a:cxnLst/>
            <a:rect l="l" t="t" r="r" b="b"/>
            <a:pathLst>
              <a:path w="3175" h="2510790">
                <a:moveTo>
                  <a:pt x="3175" y="2508669"/>
                </a:moveTo>
                <a:lnTo>
                  <a:pt x="2705" y="2507538"/>
                </a:lnTo>
                <a:lnTo>
                  <a:pt x="1587" y="2507081"/>
                </a:lnTo>
                <a:lnTo>
                  <a:pt x="457" y="2507538"/>
                </a:lnTo>
                <a:lnTo>
                  <a:pt x="0" y="2508669"/>
                </a:lnTo>
                <a:lnTo>
                  <a:pt x="457" y="2509786"/>
                </a:lnTo>
                <a:lnTo>
                  <a:pt x="1587" y="2510256"/>
                </a:lnTo>
                <a:lnTo>
                  <a:pt x="2705" y="2509786"/>
                </a:lnTo>
                <a:lnTo>
                  <a:pt x="3175" y="2508669"/>
                </a:lnTo>
                <a:close/>
              </a:path>
              <a:path w="3175" h="2510790">
                <a:moveTo>
                  <a:pt x="3175" y="1587"/>
                </a:moveTo>
                <a:lnTo>
                  <a:pt x="2705" y="457"/>
                </a:lnTo>
                <a:lnTo>
                  <a:pt x="1587" y="0"/>
                </a:lnTo>
                <a:lnTo>
                  <a:pt x="457" y="457"/>
                </a:lnTo>
                <a:lnTo>
                  <a:pt x="0" y="1587"/>
                </a:lnTo>
                <a:lnTo>
                  <a:pt x="457" y="2705"/>
                </a:lnTo>
                <a:lnTo>
                  <a:pt x="1587" y="3175"/>
                </a:lnTo>
                <a:lnTo>
                  <a:pt x="2705" y="2705"/>
                </a:lnTo>
                <a:lnTo>
                  <a:pt x="3175" y="1587"/>
                </a:lnTo>
                <a:close/>
              </a:path>
            </a:pathLst>
          </a:custGeom>
          <a:solidFill>
            <a:srgbClr val="000000"/>
          </a:solidFill>
        </p:spPr>
        <p:txBody>
          <a:bodyPr wrap="square" lIns="0" tIns="0" rIns="0" bIns="0" rtlCol="0"/>
          <a:lstStyle/>
          <a:p>
            <a:endParaRPr dirty="0"/>
          </a:p>
        </p:txBody>
      </p:sp>
      <p:grpSp>
        <p:nvGrpSpPr>
          <p:cNvPr id="20" name="Group 19">
            <a:extLst>
              <a:ext uri="{FF2B5EF4-FFF2-40B4-BE49-F238E27FC236}">
                <a16:creationId xmlns:a16="http://schemas.microsoft.com/office/drawing/2014/main" id="{7059B343-537E-AD4B-95EA-D744C61861ED}"/>
              </a:ext>
            </a:extLst>
          </p:cNvPr>
          <p:cNvGrpSpPr/>
          <p:nvPr userDrawn="1"/>
        </p:nvGrpSpPr>
        <p:grpSpPr>
          <a:xfrm>
            <a:off x="3135339" y="3956059"/>
            <a:ext cx="214761" cy="214761"/>
            <a:chOff x="2147439" y="4312688"/>
            <a:chExt cx="241674" cy="241674"/>
          </a:xfrm>
        </p:grpSpPr>
        <p:pic>
          <p:nvPicPr>
            <p:cNvPr id="21" name="object 9">
              <a:extLst>
                <a:ext uri="{FF2B5EF4-FFF2-40B4-BE49-F238E27FC236}">
                  <a16:creationId xmlns:a16="http://schemas.microsoft.com/office/drawing/2014/main" id="{CF0D4AE8-8E88-CA40-AB45-60AB3DFE48AD}"/>
                </a:ext>
              </a:extLst>
            </p:cNvPr>
            <p:cNvPicPr/>
            <p:nvPr userDrawn="1"/>
          </p:nvPicPr>
          <p:blipFill>
            <a:blip r:embed="rId2" cstate="print"/>
            <a:stretch>
              <a:fillRect/>
            </a:stretch>
          </p:blipFill>
          <p:spPr>
            <a:xfrm>
              <a:off x="2194293" y="4374788"/>
              <a:ext cx="136245" cy="116776"/>
            </a:xfrm>
            <a:prstGeom prst="rect">
              <a:avLst/>
            </a:prstGeom>
          </p:spPr>
        </p:pic>
        <p:sp>
          <p:nvSpPr>
            <p:cNvPr id="22" name="Oval 21">
              <a:extLst>
                <a:ext uri="{FF2B5EF4-FFF2-40B4-BE49-F238E27FC236}">
                  <a16:creationId xmlns:a16="http://schemas.microsoft.com/office/drawing/2014/main" id="{52EC1571-3965-2E46-99D5-7A827EC3CD28}"/>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D5A4DF8F-B7F6-D542-BBC8-B198E43E4DAC}"/>
              </a:ext>
            </a:extLst>
          </p:cNvPr>
          <p:cNvGrpSpPr/>
          <p:nvPr userDrawn="1"/>
        </p:nvGrpSpPr>
        <p:grpSpPr>
          <a:xfrm>
            <a:off x="3135339" y="4377699"/>
            <a:ext cx="214761" cy="214761"/>
            <a:chOff x="2147439" y="4312688"/>
            <a:chExt cx="241674" cy="241674"/>
          </a:xfrm>
        </p:grpSpPr>
        <p:pic>
          <p:nvPicPr>
            <p:cNvPr id="25" name="object 9">
              <a:extLst>
                <a:ext uri="{FF2B5EF4-FFF2-40B4-BE49-F238E27FC236}">
                  <a16:creationId xmlns:a16="http://schemas.microsoft.com/office/drawing/2014/main" id="{B5E1B77E-B22C-574C-A5FA-AC62AF080FC1}"/>
                </a:ext>
              </a:extLst>
            </p:cNvPr>
            <p:cNvPicPr/>
            <p:nvPr userDrawn="1"/>
          </p:nvPicPr>
          <p:blipFill>
            <a:blip r:embed="rId2" cstate="print"/>
            <a:stretch>
              <a:fillRect/>
            </a:stretch>
          </p:blipFill>
          <p:spPr>
            <a:xfrm>
              <a:off x="2194293" y="4374788"/>
              <a:ext cx="136245" cy="116776"/>
            </a:xfrm>
            <a:prstGeom prst="rect">
              <a:avLst/>
            </a:prstGeom>
          </p:spPr>
        </p:pic>
        <p:sp>
          <p:nvSpPr>
            <p:cNvPr id="26" name="Oval 25">
              <a:extLst>
                <a:ext uri="{FF2B5EF4-FFF2-40B4-BE49-F238E27FC236}">
                  <a16:creationId xmlns:a16="http://schemas.microsoft.com/office/drawing/2014/main" id="{6D1ADFFB-CE0B-FE43-ABC9-C27D76845914}"/>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C9A6D2D2-3706-F740-867C-4AA31B7396C0}"/>
              </a:ext>
            </a:extLst>
          </p:cNvPr>
          <p:cNvGrpSpPr/>
          <p:nvPr userDrawn="1"/>
        </p:nvGrpSpPr>
        <p:grpSpPr>
          <a:xfrm>
            <a:off x="3135339" y="4789179"/>
            <a:ext cx="214761" cy="214761"/>
            <a:chOff x="2147439" y="4312688"/>
            <a:chExt cx="241674" cy="241674"/>
          </a:xfrm>
        </p:grpSpPr>
        <p:pic>
          <p:nvPicPr>
            <p:cNvPr id="33" name="object 9">
              <a:extLst>
                <a:ext uri="{FF2B5EF4-FFF2-40B4-BE49-F238E27FC236}">
                  <a16:creationId xmlns:a16="http://schemas.microsoft.com/office/drawing/2014/main" id="{8437E117-A542-DB4A-B5E1-A5080A110EC5}"/>
                </a:ext>
              </a:extLst>
            </p:cNvPr>
            <p:cNvPicPr/>
            <p:nvPr userDrawn="1"/>
          </p:nvPicPr>
          <p:blipFill>
            <a:blip r:embed="rId2" cstate="print"/>
            <a:stretch>
              <a:fillRect/>
            </a:stretch>
          </p:blipFill>
          <p:spPr>
            <a:xfrm>
              <a:off x="2194293" y="4374788"/>
              <a:ext cx="136245" cy="116776"/>
            </a:xfrm>
            <a:prstGeom prst="rect">
              <a:avLst/>
            </a:prstGeom>
          </p:spPr>
        </p:pic>
        <p:sp>
          <p:nvSpPr>
            <p:cNvPr id="34" name="Oval 33">
              <a:extLst>
                <a:ext uri="{FF2B5EF4-FFF2-40B4-BE49-F238E27FC236}">
                  <a16:creationId xmlns:a16="http://schemas.microsoft.com/office/drawing/2014/main" id="{6E729F24-DE58-A943-83F0-586A2FEF85FD}"/>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3">
            <a:extLst>
              <a:ext uri="{FF2B5EF4-FFF2-40B4-BE49-F238E27FC236}">
                <a16:creationId xmlns:a16="http://schemas.microsoft.com/office/drawing/2014/main" id="{D3068A50-7535-FB4E-830E-B52EB6D224EB}"/>
              </a:ext>
            </a:extLst>
          </p:cNvPr>
          <p:cNvSpPr>
            <a:spLocks noGrp="1"/>
          </p:cNvSpPr>
          <p:nvPr userDrawn="1">
            <p:ph type="body" sz="quarter" idx="21" hasCustomPrompt="1"/>
          </p:nvPr>
        </p:nvSpPr>
        <p:spPr>
          <a:xfrm>
            <a:off x="3429000" y="3956059"/>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57" name="Text Placeholder 3">
            <a:extLst>
              <a:ext uri="{FF2B5EF4-FFF2-40B4-BE49-F238E27FC236}">
                <a16:creationId xmlns:a16="http://schemas.microsoft.com/office/drawing/2014/main" id="{D7727E34-5911-1A4B-A40E-9D36A75AD9BD}"/>
              </a:ext>
            </a:extLst>
          </p:cNvPr>
          <p:cNvSpPr>
            <a:spLocks noGrp="1"/>
          </p:cNvSpPr>
          <p:nvPr userDrawn="1">
            <p:ph type="body" sz="quarter" idx="22" hasCustomPrompt="1"/>
          </p:nvPr>
        </p:nvSpPr>
        <p:spPr>
          <a:xfrm>
            <a:off x="3429000" y="4356109"/>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58" name="Text Placeholder 3">
            <a:extLst>
              <a:ext uri="{FF2B5EF4-FFF2-40B4-BE49-F238E27FC236}">
                <a16:creationId xmlns:a16="http://schemas.microsoft.com/office/drawing/2014/main" id="{8FEACE07-DBAF-B64F-9A89-EF6F02E75D4A}"/>
              </a:ext>
            </a:extLst>
          </p:cNvPr>
          <p:cNvSpPr>
            <a:spLocks noGrp="1"/>
          </p:cNvSpPr>
          <p:nvPr userDrawn="1">
            <p:ph type="body" sz="quarter" idx="23" hasCustomPrompt="1"/>
          </p:nvPr>
        </p:nvSpPr>
        <p:spPr>
          <a:xfrm>
            <a:off x="3429000" y="4749809"/>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grpSp>
        <p:nvGrpSpPr>
          <p:cNvPr id="59" name="Group 58">
            <a:extLst>
              <a:ext uri="{FF2B5EF4-FFF2-40B4-BE49-F238E27FC236}">
                <a16:creationId xmlns:a16="http://schemas.microsoft.com/office/drawing/2014/main" id="{1BEFB813-19F1-8C40-821C-568B38CE6012}"/>
              </a:ext>
            </a:extLst>
          </p:cNvPr>
          <p:cNvGrpSpPr/>
          <p:nvPr userDrawn="1"/>
        </p:nvGrpSpPr>
        <p:grpSpPr>
          <a:xfrm>
            <a:off x="7748590" y="3956059"/>
            <a:ext cx="214761" cy="214761"/>
            <a:chOff x="2147439" y="4312688"/>
            <a:chExt cx="241674" cy="241674"/>
          </a:xfrm>
        </p:grpSpPr>
        <p:pic>
          <p:nvPicPr>
            <p:cNvPr id="63" name="object 9">
              <a:extLst>
                <a:ext uri="{FF2B5EF4-FFF2-40B4-BE49-F238E27FC236}">
                  <a16:creationId xmlns:a16="http://schemas.microsoft.com/office/drawing/2014/main" id="{FD5A801C-8B9D-8B46-9A41-4425C00F6681}"/>
                </a:ext>
              </a:extLst>
            </p:cNvPr>
            <p:cNvPicPr/>
            <p:nvPr userDrawn="1"/>
          </p:nvPicPr>
          <p:blipFill>
            <a:blip r:embed="rId2" cstate="print"/>
            <a:stretch>
              <a:fillRect/>
            </a:stretch>
          </p:blipFill>
          <p:spPr>
            <a:xfrm>
              <a:off x="2194293" y="4374788"/>
              <a:ext cx="136245" cy="116776"/>
            </a:xfrm>
            <a:prstGeom prst="rect">
              <a:avLst/>
            </a:prstGeom>
          </p:spPr>
        </p:pic>
        <p:sp>
          <p:nvSpPr>
            <p:cNvPr id="69" name="Oval 68">
              <a:extLst>
                <a:ext uri="{FF2B5EF4-FFF2-40B4-BE49-F238E27FC236}">
                  <a16:creationId xmlns:a16="http://schemas.microsoft.com/office/drawing/2014/main" id="{7C87CAA2-4297-D247-B750-978EAEEB5A84}"/>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0" name="Group 69">
            <a:extLst>
              <a:ext uri="{FF2B5EF4-FFF2-40B4-BE49-F238E27FC236}">
                <a16:creationId xmlns:a16="http://schemas.microsoft.com/office/drawing/2014/main" id="{44FB8202-83AE-454F-A704-DDD05C51D0BB}"/>
              </a:ext>
            </a:extLst>
          </p:cNvPr>
          <p:cNvGrpSpPr/>
          <p:nvPr userDrawn="1"/>
        </p:nvGrpSpPr>
        <p:grpSpPr>
          <a:xfrm>
            <a:off x="7748590" y="4377699"/>
            <a:ext cx="214761" cy="214761"/>
            <a:chOff x="2147439" y="4312688"/>
            <a:chExt cx="241674" cy="241674"/>
          </a:xfrm>
        </p:grpSpPr>
        <p:pic>
          <p:nvPicPr>
            <p:cNvPr id="71" name="object 9">
              <a:extLst>
                <a:ext uri="{FF2B5EF4-FFF2-40B4-BE49-F238E27FC236}">
                  <a16:creationId xmlns:a16="http://schemas.microsoft.com/office/drawing/2014/main" id="{A55EDB07-6F37-DD4E-A982-9029FB20733A}"/>
                </a:ext>
              </a:extLst>
            </p:cNvPr>
            <p:cNvPicPr/>
            <p:nvPr userDrawn="1"/>
          </p:nvPicPr>
          <p:blipFill>
            <a:blip r:embed="rId2" cstate="print"/>
            <a:stretch>
              <a:fillRect/>
            </a:stretch>
          </p:blipFill>
          <p:spPr>
            <a:xfrm>
              <a:off x="2194293" y="4374788"/>
              <a:ext cx="136245" cy="116776"/>
            </a:xfrm>
            <a:prstGeom prst="rect">
              <a:avLst/>
            </a:prstGeom>
          </p:spPr>
        </p:pic>
        <p:sp>
          <p:nvSpPr>
            <p:cNvPr id="72" name="Oval 71">
              <a:extLst>
                <a:ext uri="{FF2B5EF4-FFF2-40B4-BE49-F238E27FC236}">
                  <a16:creationId xmlns:a16="http://schemas.microsoft.com/office/drawing/2014/main" id="{493E5C36-2E27-DF40-9D09-A5FB4782DB18}"/>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74C90005-5136-B04B-9B41-D856421C897D}"/>
              </a:ext>
            </a:extLst>
          </p:cNvPr>
          <p:cNvGrpSpPr/>
          <p:nvPr userDrawn="1"/>
        </p:nvGrpSpPr>
        <p:grpSpPr>
          <a:xfrm>
            <a:off x="7748590" y="4789179"/>
            <a:ext cx="214761" cy="214761"/>
            <a:chOff x="2147439" y="4312688"/>
            <a:chExt cx="241674" cy="241674"/>
          </a:xfrm>
        </p:grpSpPr>
        <p:pic>
          <p:nvPicPr>
            <p:cNvPr id="74" name="object 9">
              <a:extLst>
                <a:ext uri="{FF2B5EF4-FFF2-40B4-BE49-F238E27FC236}">
                  <a16:creationId xmlns:a16="http://schemas.microsoft.com/office/drawing/2014/main" id="{96B207EF-7621-9E42-BD17-DDA846780BE8}"/>
                </a:ext>
              </a:extLst>
            </p:cNvPr>
            <p:cNvPicPr/>
            <p:nvPr userDrawn="1"/>
          </p:nvPicPr>
          <p:blipFill>
            <a:blip r:embed="rId2" cstate="print"/>
            <a:stretch>
              <a:fillRect/>
            </a:stretch>
          </p:blipFill>
          <p:spPr>
            <a:xfrm>
              <a:off x="2194293" y="4374788"/>
              <a:ext cx="136245" cy="116776"/>
            </a:xfrm>
            <a:prstGeom prst="rect">
              <a:avLst/>
            </a:prstGeom>
          </p:spPr>
        </p:pic>
        <p:sp>
          <p:nvSpPr>
            <p:cNvPr id="75" name="Oval 74">
              <a:extLst>
                <a:ext uri="{FF2B5EF4-FFF2-40B4-BE49-F238E27FC236}">
                  <a16:creationId xmlns:a16="http://schemas.microsoft.com/office/drawing/2014/main" id="{B16A82F6-3D6E-3441-9B23-84D5D5C08C81}"/>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6" name="Text Placeholder 3">
            <a:extLst>
              <a:ext uri="{FF2B5EF4-FFF2-40B4-BE49-F238E27FC236}">
                <a16:creationId xmlns:a16="http://schemas.microsoft.com/office/drawing/2014/main" id="{568AEABA-DF95-E34F-97C2-FBFFFDE57A3A}"/>
              </a:ext>
            </a:extLst>
          </p:cNvPr>
          <p:cNvSpPr>
            <a:spLocks noGrp="1"/>
          </p:cNvSpPr>
          <p:nvPr userDrawn="1">
            <p:ph type="body" sz="quarter" idx="24" hasCustomPrompt="1"/>
          </p:nvPr>
        </p:nvSpPr>
        <p:spPr>
          <a:xfrm>
            <a:off x="8042251" y="3956059"/>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77" name="Text Placeholder 3">
            <a:extLst>
              <a:ext uri="{FF2B5EF4-FFF2-40B4-BE49-F238E27FC236}">
                <a16:creationId xmlns:a16="http://schemas.microsoft.com/office/drawing/2014/main" id="{64EA18E6-0033-D34B-AFFB-8F1CADDD5A7E}"/>
              </a:ext>
            </a:extLst>
          </p:cNvPr>
          <p:cNvSpPr>
            <a:spLocks noGrp="1"/>
          </p:cNvSpPr>
          <p:nvPr userDrawn="1">
            <p:ph type="body" sz="quarter" idx="25" hasCustomPrompt="1"/>
          </p:nvPr>
        </p:nvSpPr>
        <p:spPr>
          <a:xfrm>
            <a:off x="8042251" y="4356109"/>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78" name="Text Placeholder 3">
            <a:extLst>
              <a:ext uri="{FF2B5EF4-FFF2-40B4-BE49-F238E27FC236}">
                <a16:creationId xmlns:a16="http://schemas.microsoft.com/office/drawing/2014/main" id="{17DE6687-D7BD-4244-A8A9-FDCB3A85F3D8}"/>
              </a:ext>
            </a:extLst>
          </p:cNvPr>
          <p:cNvSpPr>
            <a:spLocks noGrp="1"/>
          </p:cNvSpPr>
          <p:nvPr userDrawn="1">
            <p:ph type="body" sz="quarter" idx="26" hasCustomPrompt="1"/>
          </p:nvPr>
        </p:nvSpPr>
        <p:spPr>
          <a:xfrm>
            <a:off x="8042251" y="4749809"/>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46" name="Text Placeholder 2">
            <a:extLst>
              <a:ext uri="{FF2B5EF4-FFF2-40B4-BE49-F238E27FC236}">
                <a16:creationId xmlns:a16="http://schemas.microsoft.com/office/drawing/2014/main" id="{F825A524-3586-BE45-A287-6A6814B03C68}"/>
              </a:ext>
            </a:extLst>
          </p:cNvPr>
          <p:cNvSpPr>
            <a:spLocks noGrp="1"/>
          </p:cNvSpPr>
          <p:nvPr userDrawn="1">
            <p:ph type="body" sz="quarter" idx="27" hasCustomPrompt="1"/>
          </p:nvPr>
        </p:nvSpPr>
        <p:spPr>
          <a:xfrm>
            <a:off x="879880" y="858061"/>
            <a:ext cx="6477000" cy="1008062"/>
          </a:xfrm>
        </p:spPr>
        <p:txBody>
          <a:bodyPr>
            <a:normAutofit/>
          </a:bodyPr>
          <a:lstStyle>
            <a:lvl1pPr>
              <a:defRPr sz="3600">
                <a:solidFill>
                  <a:schemeClr val="bg1"/>
                </a:solidFill>
                <a:latin typeface="+mj-lt"/>
              </a:defRPr>
            </a:lvl1pPr>
          </a:lstStyle>
          <a:p>
            <a:pPr lvl="0"/>
            <a:r>
              <a:rPr lang="en-GB" dirty="0"/>
              <a:t>Insert Title</a:t>
            </a:r>
            <a:endParaRPr lang="en-US" dirty="0"/>
          </a:p>
        </p:txBody>
      </p:sp>
      <p:sp>
        <p:nvSpPr>
          <p:cNvPr id="49" name="Picture Placeholder 5">
            <a:extLst>
              <a:ext uri="{FF2B5EF4-FFF2-40B4-BE49-F238E27FC236}">
                <a16:creationId xmlns:a16="http://schemas.microsoft.com/office/drawing/2014/main" id="{16518D9C-909F-964F-801B-F6C0717A6082}"/>
              </a:ext>
            </a:extLst>
          </p:cNvPr>
          <p:cNvSpPr>
            <a:spLocks noGrp="1"/>
          </p:cNvSpPr>
          <p:nvPr>
            <p:ph type="pic" sz="quarter" idx="52"/>
          </p:nvPr>
        </p:nvSpPr>
        <p:spPr>
          <a:xfrm>
            <a:off x="1667250" y="2731775"/>
            <a:ext cx="1221997" cy="1221997"/>
          </a:xfrm>
          <a:prstGeom prst="ellipse">
            <a:avLst/>
          </a:prstGeom>
          <a:solidFill>
            <a:schemeClr val="bg1">
              <a:lumMod val="95000"/>
            </a:schemeClr>
          </a:solidFill>
        </p:spPr>
        <p:txBody>
          <a:bodyPr/>
          <a:lstStyle/>
          <a:p>
            <a:r>
              <a:rPr lang="en-US"/>
              <a:t>Click icon to add picture</a:t>
            </a:r>
            <a:endParaRPr lang="en-US" dirty="0"/>
          </a:p>
        </p:txBody>
      </p:sp>
      <p:sp>
        <p:nvSpPr>
          <p:cNvPr id="50" name="Picture Placeholder 5">
            <a:extLst>
              <a:ext uri="{FF2B5EF4-FFF2-40B4-BE49-F238E27FC236}">
                <a16:creationId xmlns:a16="http://schemas.microsoft.com/office/drawing/2014/main" id="{CAD5E581-C1F2-F54E-971F-C02CFBAD836D}"/>
              </a:ext>
            </a:extLst>
          </p:cNvPr>
          <p:cNvSpPr>
            <a:spLocks noGrp="1"/>
          </p:cNvSpPr>
          <p:nvPr>
            <p:ph type="pic" sz="quarter" idx="53"/>
          </p:nvPr>
        </p:nvSpPr>
        <p:spPr>
          <a:xfrm>
            <a:off x="6275824" y="2720598"/>
            <a:ext cx="1221997" cy="1221997"/>
          </a:xfrm>
          <a:prstGeom prst="ellipse">
            <a:avLst/>
          </a:prstGeom>
          <a:solidFill>
            <a:schemeClr val="bg1">
              <a:lumMod val="95000"/>
            </a:schemeClr>
          </a:solidFill>
        </p:spPr>
        <p:txBody>
          <a:bodyPr/>
          <a:lstStyle/>
          <a:p>
            <a:r>
              <a:rPr lang="en-US"/>
              <a:t>Click icon to add picture</a:t>
            </a:r>
            <a:endParaRPr lang="en-US" dirty="0"/>
          </a:p>
        </p:txBody>
      </p:sp>
      <p:sp>
        <p:nvSpPr>
          <p:cNvPr id="51" name="Text Placeholder 5">
            <a:extLst>
              <a:ext uri="{FF2B5EF4-FFF2-40B4-BE49-F238E27FC236}">
                <a16:creationId xmlns:a16="http://schemas.microsoft.com/office/drawing/2014/main" id="{021BFE50-C7B6-C84F-AC21-248BE57C90D5}"/>
              </a:ext>
            </a:extLst>
          </p:cNvPr>
          <p:cNvSpPr>
            <a:spLocks noGrp="1"/>
          </p:cNvSpPr>
          <p:nvPr>
            <p:ph type="body" sz="quarter" idx="54" hasCustomPrompt="1"/>
          </p:nvPr>
        </p:nvSpPr>
        <p:spPr>
          <a:xfrm>
            <a:off x="3048000" y="3023101"/>
            <a:ext cx="2708275" cy="766763"/>
          </a:xfrm>
        </p:spPr>
        <p:txBody>
          <a:bodyPr>
            <a:noAutofit/>
          </a:bodyPr>
          <a:lstStyle>
            <a:lvl1pPr>
              <a:defRPr sz="16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55" name="Text Placeholder 5">
            <a:extLst>
              <a:ext uri="{FF2B5EF4-FFF2-40B4-BE49-F238E27FC236}">
                <a16:creationId xmlns:a16="http://schemas.microsoft.com/office/drawing/2014/main" id="{CDEA1F43-54E0-864B-B32E-69E322EAA1C1}"/>
              </a:ext>
            </a:extLst>
          </p:cNvPr>
          <p:cNvSpPr>
            <a:spLocks noGrp="1"/>
          </p:cNvSpPr>
          <p:nvPr>
            <p:ph type="body" sz="quarter" idx="56" hasCustomPrompt="1"/>
          </p:nvPr>
        </p:nvSpPr>
        <p:spPr>
          <a:xfrm>
            <a:off x="7757324" y="3027437"/>
            <a:ext cx="2708275" cy="766763"/>
          </a:xfrm>
        </p:spPr>
        <p:txBody>
          <a:bodyPr>
            <a:noAutofit/>
          </a:bodyPr>
          <a:lstStyle>
            <a:lvl1pPr>
              <a:defRPr sz="16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39" name="Text Placeholder 6">
            <a:extLst>
              <a:ext uri="{FF2B5EF4-FFF2-40B4-BE49-F238E27FC236}">
                <a16:creationId xmlns:a16="http://schemas.microsoft.com/office/drawing/2014/main" id="{3F54F65F-A44A-4134-AAD5-A6AE2BD3B115}"/>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8" name="Text Placeholder 5">
            <a:extLst>
              <a:ext uri="{FF2B5EF4-FFF2-40B4-BE49-F238E27FC236}">
                <a16:creationId xmlns:a16="http://schemas.microsoft.com/office/drawing/2014/main" id="{5F52E1B7-1898-4936-9ECE-8E4DB5EAE1DD}"/>
              </a:ext>
            </a:extLst>
          </p:cNvPr>
          <p:cNvSpPr>
            <a:spLocks noGrp="1"/>
          </p:cNvSpPr>
          <p:nvPr>
            <p:ph type="body" sz="quarter" idx="58" hasCustomPrompt="1"/>
          </p:nvPr>
        </p:nvSpPr>
        <p:spPr>
          <a:xfrm>
            <a:off x="3047999" y="2492896"/>
            <a:ext cx="2708275" cy="566823"/>
          </a:xfrm>
        </p:spPr>
        <p:txBody>
          <a:bodyPr>
            <a:noAutofit/>
          </a:bodyPr>
          <a:lstStyle>
            <a:lvl1pPr>
              <a:defRPr sz="3200">
                <a:solidFill>
                  <a:schemeClr val="tx2"/>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41" name="Text Placeholder 5">
            <a:extLst>
              <a:ext uri="{FF2B5EF4-FFF2-40B4-BE49-F238E27FC236}">
                <a16:creationId xmlns:a16="http://schemas.microsoft.com/office/drawing/2014/main" id="{07446989-6838-4337-833E-2BECB8EA2A38}"/>
              </a:ext>
            </a:extLst>
          </p:cNvPr>
          <p:cNvSpPr>
            <a:spLocks noGrp="1"/>
          </p:cNvSpPr>
          <p:nvPr>
            <p:ph type="body" sz="quarter" idx="59" hasCustomPrompt="1"/>
          </p:nvPr>
        </p:nvSpPr>
        <p:spPr>
          <a:xfrm>
            <a:off x="7750400" y="2492896"/>
            <a:ext cx="2708275" cy="566823"/>
          </a:xfrm>
        </p:spPr>
        <p:txBody>
          <a:bodyPr>
            <a:noAutofit/>
          </a:bodyPr>
          <a:lstStyle>
            <a:lvl1pPr>
              <a:defRPr sz="3200">
                <a:solidFill>
                  <a:schemeClr val="tx2"/>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grpSp>
        <p:nvGrpSpPr>
          <p:cNvPr id="42" name="Group 41">
            <a:extLst>
              <a:ext uri="{FF2B5EF4-FFF2-40B4-BE49-F238E27FC236}">
                <a16:creationId xmlns:a16="http://schemas.microsoft.com/office/drawing/2014/main" id="{0BF3A08B-EC94-42DA-BEA6-9E949E15E86C}"/>
              </a:ext>
            </a:extLst>
          </p:cNvPr>
          <p:cNvGrpSpPr/>
          <p:nvPr userDrawn="1"/>
        </p:nvGrpSpPr>
        <p:grpSpPr>
          <a:xfrm>
            <a:off x="3135338" y="5159184"/>
            <a:ext cx="214761" cy="214761"/>
            <a:chOff x="2147439" y="4312688"/>
            <a:chExt cx="241674" cy="241674"/>
          </a:xfrm>
        </p:grpSpPr>
        <p:pic>
          <p:nvPicPr>
            <p:cNvPr id="43" name="object 9">
              <a:extLst>
                <a:ext uri="{FF2B5EF4-FFF2-40B4-BE49-F238E27FC236}">
                  <a16:creationId xmlns:a16="http://schemas.microsoft.com/office/drawing/2014/main" id="{FB7BFC0F-C42B-4247-9A21-FE24EC5BAA28}"/>
                </a:ext>
              </a:extLst>
            </p:cNvPr>
            <p:cNvPicPr/>
            <p:nvPr userDrawn="1"/>
          </p:nvPicPr>
          <p:blipFill>
            <a:blip r:embed="rId2" cstate="print"/>
            <a:stretch>
              <a:fillRect/>
            </a:stretch>
          </p:blipFill>
          <p:spPr>
            <a:xfrm>
              <a:off x="2194293" y="4374788"/>
              <a:ext cx="136245" cy="116776"/>
            </a:xfrm>
            <a:prstGeom prst="rect">
              <a:avLst/>
            </a:prstGeom>
          </p:spPr>
        </p:pic>
        <p:sp>
          <p:nvSpPr>
            <p:cNvPr id="44" name="Oval 43">
              <a:extLst>
                <a:ext uri="{FF2B5EF4-FFF2-40B4-BE49-F238E27FC236}">
                  <a16:creationId xmlns:a16="http://schemas.microsoft.com/office/drawing/2014/main" id="{3DE6A563-42D9-440F-86A6-1A31F8B17B16}"/>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57B92149-C6F7-4E58-96B2-0B6E64C51BE9}"/>
              </a:ext>
            </a:extLst>
          </p:cNvPr>
          <p:cNvGrpSpPr/>
          <p:nvPr userDrawn="1"/>
        </p:nvGrpSpPr>
        <p:grpSpPr>
          <a:xfrm>
            <a:off x="3135338" y="5570664"/>
            <a:ext cx="214761" cy="214761"/>
            <a:chOff x="2147439" y="4312688"/>
            <a:chExt cx="241674" cy="241674"/>
          </a:xfrm>
        </p:grpSpPr>
        <p:pic>
          <p:nvPicPr>
            <p:cNvPr id="48" name="object 9">
              <a:extLst>
                <a:ext uri="{FF2B5EF4-FFF2-40B4-BE49-F238E27FC236}">
                  <a16:creationId xmlns:a16="http://schemas.microsoft.com/office/drawing/2014/main" id="{F53162BA-FA62-47CE-B3DA-DE7A255917BF}"/>
                </a:ext>
              </a:extLst>
            </p:cNvPr>
            <p:cNvPicPr/>
            <p:nvPr userDrawn="1"/>
          </p:nvPicPr>
          <p:blipFill>
            <a:blip r:embed="rId2" cstate="print"/>
            <a:stretch>
              <a:fillRect/>
            </a:stretch>
          </p:blipFill>
          <p:spPr>
            <a:xfrm>
              <a:off x="2194293" y="4374788"/>
              <a:ext cx="136245" cy="116776"/>
            </a:xfrm>
            <a:prstGeom prst="rect">
              <a:avLst/>
            </a:prstGeom>
          </p:spPr>
        </p:pic>
        <p:sp>
          <p:nvSpPr>
            <p:cNvPr id="52" name="Oval 51">
              <a:extLst>
                <a:ext uri="{FF2B5EF4-FFF2-40B4-BE49-F238E27FC236}">
                  <a16:creationId xmlns:a16="http://schemas.microsoft.com/office/drawing/2014/main" id="{2E203D34-595D-48F6-8CCC-4079B917F748}"/>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ext Placeholder 3">
            <a:extLst>
              <a:ext uri="{FF2B5EF4-FFF2-40B4-BE49-F238E27FC236}">
                <a16:creationId xmlns:a16="http://schemas.microsoft.com/office/drawing/2014/main" id="{9B7E7917-8131-44EB-B68E-D251EC944804}"/>
              </a:ext>
            </a:extLst>
          </p:cNvPr>
          <p:cNvSpPr>
            <a:spLocks noGrp="1"/>
          </p:cNvSpPr>
          <p:nvPr>
            <p:ph type="body" sz="quarter" idx="60" hasCustomPrompt="1"/>
          </p:nvPr>
        </p:nvSpPr>
        <p:spPr>
          <a:xfrm>
            <a:off x="3428999" y="5137594"/>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60" name="Text Placeholder 3">
            <a:extLst>
              <a:ext uri="{FF2B5EF4-FFF2-40B4-BE49-F238E27FC236}">
                <a16:creationId xmlns:a16="http://schemas.microsoft.com/office/drawing/2014/main" id="{475D561E-E8C8-4590-AAB8-116FDEE632C4}"/>
              </a:ext>
            </a:extLst>
          </p:cNvPr>
          <p:cNvSpPr>
            <a:spLocks noGrp="1"/>
          </p:cNvSpPr>
          <p:nvPr>
            <p:ph type="body" sz="quarter" idx="61" hasCustomPrompt="1"/>
          </p:nvPr>
        </p:nvSpPr>
        <p:spPr>
          <a:xfrm>
            <a:off x="3428999" y="5531294"/>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grpSp>
        <p:nvGrpSpPr>
          <p:cNvPr id="61" name="Group 60">
            <a:extLst>
              <a:ext uri="{FF2B5EF4-FFF2-40B4-BE49-F238E27FC236}">
                <a16:creationId xmlns:a16="http://schemas.microsoft.com/office/drawing/2014/main" id="{317FE072-BB25-476F-A8B2-528AEDDB6DBE}"/>
              </a:ext>
            </a:extLst>
          </p:cNvPr>
          <p:cNvGrpSpPr/>
          <p:nvPr userDrawn="1"/>
        </p:nvGrpSpPr>
        <p:grpSpPr>
          <a:xfrm>
            <a:off x="7748589" y="5159184"/>
            <a:ext cx="214761" cy="214761"/>
            <a:chOff x="2147439" y="4312688"/>
            <a:chExt cx="241674" cy="241674"/>
          </a:xfrm>
        </p:grpSpPr>
        <p:pic>
          <p:nvPicPr>
            <p:cNvPr id="62" name="object 9">
              <a:extLst>
                <a:ext uri="{FF2B5EF4-FFF2-40B4-BE49-F238E27FC236}">
                  <a16:creationId xmlns:a16="http://schemas.microsoft.com/office/drawing/2014/main" id="{20AD69B6-7669-42CB-90AF-5EFD5CE8B936}"/>
                </a:ext>
              </a:extLst>
            </p:cNvPr>
            <p:cNvPicPr/>
            <p:nvPr userDrawn="1"/>
          </p:nvPicPr>
          <p:blipFill>
            <a:blip r:embed="rId2" cstate="print"/>
            <a:stretch>
              <a:fillRect/>
            </a:stretch>
          </p:blipFill>
          <p:spPr>
            <a:xfrm>
              <a:off x="2194293" y="4374788"/>
              <a:ext cx="136245" cy="116776"/>
            </a:xfrm>
            <a:prstGeom prst="rect">
              <a:avLst/>
            </a:prstGeom>
          </p:spPr>
        </p:pic>
        <p:sp>
          <p:nvSpPr>
            <p:cNvPr id="65" name="Oval 64">
              <a:extLst>
                <a:ext uri="{FF2B5EF4-FFF2-40B4-BE49-F238E27FC236}">
                  <a16:creationId xmlns:a16="http://schemas.microsoft.com/office/drawing/2014/main" id="{8C25EBB4-8516-4E9B-A710-F342FC45BC76}"/>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7" name="Group 66">
            <a:extLst>
              <a:ext uri="{FF2B5EF4-FFF2-40B4-BE49-F238E27FC236}">
                <a16:creationId xmlns:a16="http://schemas.microsoft.com/office/drawing/2014/main" id="{1E7C6450-E99A-4470-9349-32031D4C3746}"/>
              </a:ext>
            </a:extLst>
          </p:cNvPr>
          <p:cNvGrpSpPr/>
          <p:nvPr userDrawn="1"/>
        </p:nvGrpSpPr>
        <p:grpSpPr>
          <a:xfrm>
            <a:off x="7748589" y="5570664"/>
            <a:ext cx="214761" cy="214761"/>
            <a:chOff x="2147439" y="4312688"/>
            <a:chExt cx="241674" cy="241674"/>
          </a:xfrm>
        </p:grpSpPr>
        <p:pic>
          <p:nvPicPr>
            <p:cNvPr id="68" name="object 9">
              <a:extLst>
                <a:ext uri="{FF2B5EF4-FFF2-40B4-BE49-F238E27FC236}">
                  <a16:creationId xmlns:a16="http://schemas.microsoft.com/office/drawing/2014/main" id="{A12686E8-C7CF-45F4-9C85-7B4929788611}"/>
                </a:ext>
              </a:extLst>
            </p:cNvPr>
            <p:cNvPicPr/>
            <p:nvPr userDrawn="1"/>
          </p:nvPicPr>
          <p:blipFill>
            <a:blip r:embed="rId2" cstate="print"/>
            <a:stretch>
              <a:fillRect/>
            </a:stretch>
          </p:blipFill>
          <p:spPr>
            <a:xfrm>
              <a:off x="2194293" y="4374788"/>
              <a:ext cx="136245" cy="116776"/>
            </a:xfrm>
            <a:prstGeom prst="rect">
              <a:avLst/>
            </a:prstGeom>
          </p:spPr>
        </p:pic>
        <p:sp>
          <p:nvSpPr>
            <p:cNvPr id="79" name="Oval 78">
              <a:extLst>
                <a:ext uri="{FF2B5EF4-FFF2-40B4-BE49-F238E27FC236}">
                  <a16:creationId xmlns:a16="http://schemas.microsoft.com/office/drawing/2014/main" id="{89CD872C-460A-4A88-8DFF-4337B76D496A}"/>
                </a:ext>
              </a:extLst>
            </p:cNvPr>
            <p:cNvSpPr/>
            <p:nvPr userDrawn="1"/>
          </p:nvSpPr>
          <p:spPr>
            <a:xfrm>
              <a:off x="2147439" y="4312688"/>
              <a:ext cx="241674" cy="241674"/>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0" name="Text Placeholder 3">
            <a:extLst>
              <a:ext uri="{FF2B5EF4-FFF2-40B4-BE49-F238E27FC236}">
                <a16:creationId xmlns:a16="http://schemas.microsoft.com/office/drawing/2014/main" id="{9AF92E3F-6E66-4E7C-8FA0-2D587D807E64}"/>
              </a:ext>
            </a:extLst>
          </p:cNvPr>
          <p:cNvSpPr>
            <a:spLocks noGrp="1"/>
          </p:cNvSpPr>
          <p:nvPr>
            <p:ph type="body" sz="quarter" idx="62" hasCustomPrompt="1"/>
          </p:nvPr>
        </p:nvSpPr>
        <p:spPr>
          <a:xfrm>
            <a:off x="8042250" y="5137594"/>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81" name="Text Placeholder 3">
            <a:extLst>
              <a:ext uri="{FF2B5EF4-FFF2-40B4-BE49-F238E27FC236}">
                <a16:creationId xmlns:a16="http://schemas.microsoft.com/office/drawing/2014/main" id="{B1FD34FD-183A-4FAF-ADE6-6B9B8FAA3F21}"/>
              </a:ext>
            </a:extLst>
          </p:cNvPr>
          <p:cNvSpPr>
            <a:spLocks noGrp="1"/>
          </p:cNvSpPr>
          <p:nvPr>
            <p:ph type="body" sz="quarter" idx="63" hasCustomPrompt="1"/>
          </p:nvPr>
        </p:nvSpPr>
        <p:spPr>
          <a:xfrm>
            <a:off x="8042250" y="5531294"/>
            <a:ext cx="2327275" cy="360488"/>
          </a:xfrm>
          <a:prstGeom prst="rect">
            <a:avLst/>
          </a:prstGeom>
        </p:spPr>
        <p:txBody>
          <a:bodyPr/>
          <a:lstStyle>
            <a:lvl1pPr>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82" name="Text Placeholder 3">
            <a:extLst>
              <a:ext uri="{FF2B5EF4-FFF2-40B4-BE49-F238E27FC236}">
                <a16:creationId xmlns:a16="http://schemas.microsoft.com/office/drawing/2014/main" id="{391ED8CC-9507-4121-ABFA-5A1BBE28CC5C}"/>
              </a:ext>
            </a:extLst>
          </p:cNvPr>
          <p:cNvSpPr>
            <a:spLocks noGrp="1"/>
          </p:cNvSpPr>
          <p:nvPr>
            <p:ph type="body" sz="quarter" idx="64" hasCustomPrompt="1"/>
          </p:nvPr>
        </p:nvSpPr>
        <p:spPr>
          <a:xfrm>
            <a:off x="3047999" y="5908257"/>
            <a:ext cx="2708275" cy="360488"/>
          </a:xfrm>
          <a:prstGeom prst="rect">
            <a:avLst/>
          </a:prstGeom>
        </p:spPr>
        <p:txBody>
          <a:bodyPr>
            <a:normAutofit/>
          </a:bodyPr>
          <a:lstStyle>
            <a:lvl1pPr>
              <a:defRPr sz="1200" b="0" i="0">
                <a:solidFill>
                  <a:schemeClr val="tx2"/>
                </a:solidFill>
                <a:latin typeface="+mn-lt"/>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83" name="Text Placeholder 3">
            <a:extLst>
              <a:ext uri="{FF2B5EF4-FFF2-40B4-BE49-F238E27FC236}">
                <a16:creationId xmlns:a16="http://schemas.microsoft.com/office/drawing/2014/main" id="{BD894820-526E-4390-9805-BA89502E7AEF}"/>
              </a:ext>
            </a:extLst>
          </p:cNvPr>
          <p:cNvSpPr>
            <a:spLocks noGrp="1"/>
          </p:cNvSpPr>
          <p:nvPr>
            <p:ph type="body" sz="quarter" idx="65" hasCustomPrompt="1"/>
          </p:nvPr>
        </p:nvSpPr>
        <p:spPr>
          <a:xfrm>
            <a:off x="7661250" y="5908257"/>
            <a:ext cx="2708275" cy="360488"/>
          </a:xfrm>
          <a:prstGeom prst="rect">
            <a:avLst/>
          </a:prstGeom>
        </p:spPr>
        <p:txBody>
          <a:bodyPr>
            <a:normAutofit/>
          </a:bodyPr>
          <a:lstStyle>
            <a:lvl1pPr>
              <a:defRPr sz="1200" b="0" i="0">
                <a:solidFill>
                  <a:schemeClr val="tx2"/>
                </a:solidFill>
                <a:latin typeface="+mn-lt"/>
                <a:ea typeface="Roboto" panose="02000000000000000000" pitchFamily="2" charset="0"/>
                <a:cs typeface="Arial" panose="020B0604020202020204" pitchFamily="34" charset="0"/>
              </a:defRPr>
            </a:lvl1pPr>
          </a:lstStyle>
          <a:p>
            <a:pPr lvl="0"/>
            <a:r>
              <a:rPr lang="en-GB" dirty="0"/>
              <a:t>Insert text..</a:t>
            </a:r>
            <a:endParaRPr lang="en-US" dirty="0"/>
          </a:p>
        </p:txBody>
      </p:sp>
    </p:spTree>
    <p:extLst>
      <p:ext uri="{BB962C8B-B14F-4D97-AF65-F5344CB8AC3E}">
        <p14:creationId xmlns:p14="http://schemas.microsoft.com/office/powerpoint/2010/main" val="3723441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1-4 Boxout">
    <p:spTree>
      <p:nvGrpSpPr>
        <p:cNvPr id="1" name=""/>
        <p:cNvGrpSpPr/>
        <p:nvPr/>
      </p:nvGrpSpPr>
      <p:grpSpPr>
        <a:xfrm>
          <a:off x="0" y="0"/>
          <a:ext cx="0" cy="0"/>
          <a:chOff x="0" y="0"/>
          <a:chExt cx="0" cy="0"/>
        </a:xfrm>
      </p:grpSpPr>
      <p:sp>
        <p:nvSpPr>
          <p:cNvPr id="24" name="object 12">
            <a:extLst>
              <a:ext uri="{FF2B5EF4-FFF2-40B4-BE49-F238E27FC236}">
                <a16:creationId xmlns:a16="http://schemas.microsoft.com/office/drawing/2014/main" id="{C9EEAAE3-4851-DA4F-B35D-119B4C3EF883}"/>
              </a:ext>
            </a:extLst>
          </p:cNvPr>
          <p:cNvSpPr/>
          <p:nvPr userDrawn="1"/>
        </p:nvSpPr>
        <p:spPr>
          <a:xfrm>
            <a:off x="1266481" y="2292653"/>
            <a:ext cx="9693615" cy="114300"/>
          </a:xfrm>
          <a:custGeom>
            <a:avLst/>
            <a:gdLst/>
            <a:ahLst/>
            <a:cxnLst/>
            <a:rect l="l" t="t" r="r" b="b"/>
            <a:pathLst>
              <a:path w="9637395" h="114300">
                <a:moveTo>
                  <a:pt x="9636950" y="0"/>
                </a:moveTo>
                <a:lnTo>
                  <a:pt x="0" y="0"/>
                </a:lnTo>
                <a:lnTo>
                  <a:pt x="0" y="114300"/>
                </a:lnTo>
                <a:lnTo>
                  <a:pt x="9636950" y="114300"/>
                </a:lnTo>
                <a:lnTo>
                  <a:pt x="9636950" y="0"/>
                </a:lnTo>
                <a:close/>
              </a:path>
            </a:pathLst>
          </a:custGeom>
          <a:solidFill>
            <a:schemeClr val="tx2"/>
          </a:solidFill>
        </p:spPr>
        <p:txBody>
          <a:bodyPr wrap="square" lIns="0" tIns="0" rIns="0" bIns="0" rtlCol="0"/>
          <a:lstStyle/>
          <a:p>
            <a:endParaRPr dirty="0"/>
          </a:p>
        </p:txBody>
      </p:sp>
      <p:sp>
        <p:nvSpPr>
          <p:cNvPr id="25" name="Picture Placeholder 16">
            <a:extLst>
              <a:ext uri="{FF2B5EF4-FFF2-40B4-BE49-F238E27FC236}">
                <a16:creationId xmlns:a16="http://schemas.microsoft.com/office/drawing/2014/main" id="{E6BF6105-2139-3B42-AC05-809D0CDBE4B2}"/>
              </a:ext>
            </a:extLst>
          </p:cNvPr>
          <p:cNvSpPr>
            <a:spLocks noGrp="1"/>
          </p:cNvSpPr>
          <p:nvPr>
            <p:ph type="pic" sz="quarter" idx="57"/>
          </p:nvPr>
        </p:nvSpPr>
        <p:spPr>
          <a:xfrm>
            <a:off x="-11875" y="11875"/>
            <a:ext cx="12194120" cy="4298083"/>
          </a:xfrm>
          <a:custGeom>
            <a:avLst/>
            <a:gdLst>
              <a:gd name="connsiteX0" fmla="*/ 0 w 4402138"/>
              <a:gd name="connsiteY0" fmla="*/ 937365 h 3200400"/>
              <a:gd name="connsiteX1" fmla="*/ 937365 w 4402138"/>
              <a:gd name="connsiteY1" fmla="*/ 0 h 3200400"/>
              <a:gd name="connsiteX2" fmla="*/ 3464773 w 4402138"/>
              <a:gd name="connsiteY2" fmla="*/ 0 h 3200400"/>
              <a:gd name="connsiteX3" fmla="*/ 4402138 w 4402138"/>
              <a:gd name="connsiteY3" fmla="*/ 937365 h 3200400"/>
              <a:gd name="connsiteX4" fmla="*/ 4402138 w 4402138"/>
              <a:gd name="connsiteY4" fmla="*/ 2263035 h 3200400"/>
              <a:gd name="connsiteX5" fmla="*/ 3464773 w 4402138"/>
              <a:gd name="connsiteY5" fmla="*/ 3200400 h 3200400"/>
              <a:gd name="connsiteX6" fmla="*/ 937365 w 4402138"/>
              <a:gd name="connsiteY6" fmla="*/ 3200400 h 3200400"/>
              <a:gd name="connsiteX7" fmla="*/ 0 w 4402138"/>
              <a:gd name="connsiteY7" fmla="*/ 2263035 h 3200400"/>
              <a:gd name="connsiteX8" fmla="*/ 0 w 4402138"/>
              <a:gd name="connsiteY8" fmla="*/ 937365 h 3200400"/>
              <a:gd name="connsiteX0" fmla="*/ 0 w 10946228"/>
              <a:gd name="connsiteY0" fmla="*/ 937365 h 3200400"/>
              <a:gd name="connsiteX1" fmla="*/ 937365 w 10946228"/>
              <a:gd name="connsiteY1" fmla="*/ 0 h 3200400"/>
              <a:gd name="connsiteX2" fmla="*/ 3464773 w 10946228"/>
              <a:gd name="connsiteY2" fmla="*/ 0 h 3200400"/>
              <a:gd name="connsiteX3" fmla="*/ 4402138 w 10946228"/>
              <a:gd name="connsiteY3" fmla="*/ 937365 h 3200400"/>
              <a:gd name="connsiteX4" fmla="*/ 4402138 w 10946228"/>
              <a:gd name="connsiteY4" fmla="*/ 2263035 h 3200400"/>
              <a:gd name="connsiteX5" fmla="*/ 10946228 w 10946228"/>
              <a:gd name="connsiteY5" fmla="*/ 2297875 h 3200400"/>
              <a:gd name="connsiteX6" fmla="*/ 937365 w 10946228"/>
              <a:gd name="connsiteY6" fmla="*/ 3200400 h 3200400"/>
              <a:gd name="connsiteX7" fmla="*/ 0 w 10946228"/>
              <a:gd name="connsiteY7" fmla="*/ 2263035 h 3200400"/>
              <a:gd name="connsiteX8" fmla="*/ 0 w 10946228"/>
              <a:gd name="connsiteY8" fmla="*/ 937365 h 3200400"/>
              <a:gd name="connsiteX0" fmla="*/ 0 w 10946228"/>
              <a:gd name="connsiteY0" fmla="*/ 937365 h 4341217"/>
              <a:gd name="connsiteX1" fmla="*/ 937365 w 10946228"/>
              <a:gd name="connsiteY1" fmla="*/ 0 h 4341217"/>
              <a:gd name="connsiteX2" fmla="*/ 3464773 w 10946228"/>
              <a:gd name="connsiteY2" fmla="*/ 0 h 4341217"/>
              <a:gd name="connsiteX3" fmla="*/ 4402138 w 10946228"/>
              <a:gd name="connsiteY3" fmla="*/ 937365 h 4341217"/>
              <a:gd name="connsiteX4" fmla="*/ 10933567 w 10946228"/>
              <a:gd name="connsiteY4" fmla="*/ 4341217 h 4341217"/>
              <a:gd name="connsiteX5" fmla="*/ 10946228 w 10946228"/>
              <a:gd name="connsiteY5" fmla="*/ 2297875 h 4341217"/>
              <a:gd name="connsiteX6" fmla="*/ 937365 w 10946228"/>
              <a:gd name="connsiteY6" fmla="*/ 3200400 h 4341217"/>
              <a:gd name="connsiteX7" fmla="*/ 0 w 10946228"/>
              <a:gd name="connsiteY7" fmla="*/ 2263035 h 4341217"/>
              <a:gd name="connsiteX8" fmla="*/ 0 w 10946228"/>
              <a:gd name="connsiteY8" fmla="*/ 937365 h 4341217"/>
              <a:gd name="connsiteX0" fmla="*/ 0 w 12192351"/>
              <a:gd name="connsiteY0" fmla="*/ 937365 h 4341217"/>
              <a:gd name="connsiteX1" fmla="*/ 937365 w 12192351"/>
              <a:gd name="connsiteY1" fmla="*/ 0 h 4341217"/>
              <a:gd name="connsiteX2" fmla="*/ 3464773 w 12192351"/>
              <a:gd name="connsiteY2" fmla="*/ 0 h 4341217"/>
              <a:gd name="connsiteX3" fmla="*/ 12192351 w 12192351"/>
              <a:gd name="connsiteY3" fmla="*/ 4321833 h 4341217"/>
              <a:gd name="connsiteX4" fmla="*/ 10933567 w 12192351"/>
              <a:gd name="connsiteY4" fmla="*/ 4341217 h 4341217"/>
              <a:gd name="connsiteX5" fmla="*/ 10946228 w 12192351"/>
              <a:gd name="connsiteY5" fmla="*/ 2297875 h 4341217"/>
              <a:gd name="connsiteX6" fmla="*/ 937365 w 12192351"/>
              <a:gd name="connsiteY6" fmla="*/ 3200400 h 4341217"/>
              <a:gd name="connsiteX7" fmla="*/ 0 w 12192351"/>
              <a:gd name="connsiteY7" fmla="*/ 2263035 h 4341217"/>
              <a:gd name="connsiteX8" fmla="*/ 0 w 12192351"/>
              <a:gd name="connsiteY8" fmla="*/ 937365 h 4341217"/>
              <a:gd name="connsiteX0" fmla="*/ 0 w 12192351"/>
              <a:gd name="connsiteY0" fmla="*/ 937365 h 4341217"/>
              <a:gd name="connsiteX1" fmla="*/ 937365 w 12192351"/>
              <a:gd name="connsiteY1" fmla="*/ 0 h 4341217"/>
              <a:gd name="connsiteX2" fmla="*/ 12181262 w 12192351"/>
              <a:gd name="connsiteY2" fmla="*/ 11875 h 4341217"/>
              <a:gd name="connsiteX3" fmla="*/ 12192351 w 12192351"/>
              <a:gd name="connsiteY3" fmla="*/ 4321833 h 4341217"/>
              <a:gd name="connsiteX4" fmla="*/ 10933567 w 12192351"/>
              <a:gd name="connsiteY4" fmla="*/ 4341217 h 4341217"/>
              <a:gd name="connsiteX5" fmla="*/ 10946228 w 12192351"/>
              <a:gd name="connsiteY5" fmla="*/ 2297875 h 4341217"/>
              <a:gd name="connsiteX6" fmla="*/ 937365 w 12192351"/>
              <a:gd name="connsiteY6" fmla="*/ 3200400 h 4341217"/>
              <a:gd name="connsiteX7" fmla="*/ 0 w 12192351"/>
              <a:gd name="connsiteY7" fmla="*/ 2263035 h 4341217"/>
              <a:gd name="connsiteX8" fmla="*/ 0 w 12192351"/>
              <a:gd name="connsiteY8" fmla="*/ 937365 h 4341217"/>
              <a:gd name="connsiteX0" fmla="*/ 0 w 12192351"/>
              <a:gd name="connsiteY0" fmla="*/ 937365 h 4321833"/>
              <a:gd name="connsiteX1" fmla="*/ 937365 w 12192351"/>
              <a:gd name="connsiteY1" fmla="*/ 0 h 4321833"/>
              <a:gd name="connsiteX2" fmla="*/ 12181262 w 12192351"/>
              <a:gd name="connsiteY2" fmla="*/ 11875 h 4321833"/>
              <a:gd name="connsiteX3" fmla="*/ 12192351 w 12192351"/>
              <a:gd name="connsiteY3" fmla="*/ 4321833 h 4321833"/>
              <a:gd name="connsiteX4" fmla="*/ 10933567 w 12192351"/>
              <a:gd name="connsiteY4" fmla="*/ 4317467 h 4321833"/>
              <a:gd name="connsiteX5" fmla="*/ 10946228 w 12192351"/>
              <a:gd name="connsiteY5" fmla="*/ 2297875 h 4321833"/>
              <a:gd name="connsiteX6" fmla="*/ 937365 w 12192351"/>
              <a:gd name="connsiteY6" fmla="*/ 3200400 h 4321833"/>
              <a:gd name="connsiteX7" fmla="*/ 0 w 12192351"/>
              <a:gd name="connsiteY7" fmla="*/ 2263035 h 4321833"/>
              <a:gd name="connsiteX8" fmla="*/ 0 w 12192351"/>
              <a:gd name="connsiteY8" fmla="*/ 937365 h 4321833"/>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33567 w 12182245"/>
              <a:gd name="connsiteY4" fmla="*/ 4317467 h 4317467"/>
              <a:gd name="connsiteX5" fmla="*/ 10946228 w 12182245"/>
              <a:gd name="connsiteY5" fmla="*/ 2297875 h 4317467"/>
              <a:gd name="connsiteX6" fmla="*/ 937365 w 12182245"/>
              <a:gd name="connsiteY6" fmla="*/ 32004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937365 w 12182245"/>
              <a:gd name="connsiteY6" fmla="*/ 32004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69874 w 12182245"/>
              <a:gd name="connsiteY6" fmla="*/ 22860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81749 w 12182245"/>
              <a:gd name="connsiteY6" fmla="*/ 2297876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81749 w 12182245"/>
              <a:gd name="connsiteY6" fmla="*/ 2297876 h 4317467"/>
              <a:gd name="connsiteX7" fmla="*/ 1294410 w 12182245"/>
              <a:gd name="connsiteY7" fmla="*/ 4305591 h 4317467"/>
              <a:gd name="connsiteX8" fmla="*/ 0 w 12182245"/>
              <a:gd name="connsiteY8" fmla="*/ 937365 h 4317467"/>
              <a:gd name="connsiteX0" fmla="*/ 0 w 12194120"/>
              <a:gd name="connsiteY0" fmla="*/ 4309957 h 4317467"/>
              <a:gd name="connsiteX1" fmla="*/ 949240 w 12194120"/>
              <a:gd name="connsiteY1" fmla="*/ 0 h 4317467"/>
              <a:gd name="connsiteX2" fmla="*/ 12193137 w 12194120"/>
              <a:gd name="connsiteY2" fmla="*/ 11875 h 4317467"/>
              <a:gd name="connsiteX3" fmla="*/ 12192351 w 12194120"/>
              <a:gd name="connsiteY3" fmla="*/ 4309958 h 4317467"/>
              <a:gd name="connsiteX4" fmla="*/ 10933566 w 12194120"/>
              <a:gd name="connsiteY4" fmla="*/ 4317467 h 4317467"/>
              <a:gd name="connsiteX5" fmla="*/ 10958103 w 12194120"/>
              <a:gd name="connsiteY5" fmla="*/ 2297875 h 4317467"/>
              <a:gd name="connsiteX6" fmla="*/ 1293624 w 12194120"/>
              <a:gd name="connsiteY6" fmla="*/ 2297876 h 4317467"/>
              <a:gd name="connsiteX7" fmla="*/ 1306285 w 12194120"/>
              <a:gd name="connsiteY7" fmla="*/ 4305591 h 4317467"/>
              <a:gd name="connsiteX8" fmla="*/ 0 w 12194120"/>
              <a:gd name="connsiteY8" fmla="*/ 4309957 h 4317467"/>
              <a:gd name="connsiteX0" fmla="*/ 0 w 12194120"/>
              <a:gd name="connsiteY0" fmla="*/ 4298082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306285 w 12194120"/>
              <a:gd name="connsiteY7" fmla="*/ 4293716 h 4305592"/>
              <a:gd name="connsiteX8" fmla="*/ 0 w 12194120"/>
              <a:gd name="connsiteY8" fmla="*/ 4298082 h 4305592"/>
              <a:gd name="connsiteX0" fmla="*/ 0 w 12205995"/>
              <a:gd name="connsiteY0" fmla="*/ 4286207 h 4305592"/>
              <a:gd name="connsiteX1" fmla="*/ 34839 w 12205995"/>
              <a:gd name="connsiteY1" fmla="*/ 1 h 4305592"/>
              <a:gd name="connsiteX2" fmla="*/ 12205012 w 12205995"/>
              <a:gd name="connsiteY2" fmla="*/ 0 h 4305592"/>
              <a:gd name="connsiteX3" fmla="*/ 12204226 w 12205995"/>
              <a:gd name="connsiteY3" fmla="*/ 4298083 h 4305592"/>
              <a:gd name="connsiteX4" fmla="*/ 10945441 w 12205995"/>
              <a:gd name="connsiteY4" fmla="*/ 4305592 h 4305592"/>
              <a:gd name="connsiteX5" fmla="*/ 10969978 w 12205995"/>
              <a:gd name="connsiteY5" fmla="*/ 2286000 h 4305592"/>
              <a:gd name="connsiteX6" fmla="*/ 1305499 w 12205995"/>
              <a:gd name="connsiteY6" fmla="*/ 2286001 h 4305592"/>
              <a:gd name="connsiteX7" fmla="*/ 1318160 w 12205995"/>
              <a:gd name="connsiteY7" fmla="*/ 4293716 h 4305592"/>
              <a:gd name="connsiteX8" fmla="*/ 0 w 12205995"/>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306285 w 12194120"/>
              <a:gd name="connsiteY7" fmla="*/ 4293716 h 4305592"/>
              <a:gd name="connsiteX8" fmla="*/ 0 w 12194120"/>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294410 w 12194120"/>
              <a:gd name="connsiteY7" fmla="*/ 4281840 h 4305592"/>
              <a:gd name="connsiteX8" fmla="*/ 0 w 12194120"/>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294410 w 12194120"/>
              <a:gd name="connsiteY7" fmla="*/ 4281840 h 4305592"/>
              <a:gd name="connsiteX8" fmla="*/ 0 w 12194120"/>
              <a:gd name="connsiteY8" fmla="*/ 4286207 h 4305592"/>
              <a:gd name="connsiteX0" fmla="*/ 0 w 12194120"/>
              <a:gd name="connsiteY0" fmla="*/ 4286207 h 4298083"/>
              <a:gd name="connsiteX1" fmla="*/ 22964 w 12194120"/>
              <a:gd name="connsiteY1" fmla="*/ 1 h 4298083"/>
              <a:gd name="connsiteX2" fmla="*/ 12193137 w 12194120"/>
              <a:gd name="connsiteY2" fmla="*/ 0 h 4298083"/>
              <a:gd name="connsiteX3" fmla="*/ 12192351 w 12194120"/>
              <a:gd name="connsiteY3" fmla="*/ 4298083 h 4298083"/>
              <a:gd name="connsiteX4" fmla="*/ 10957317 w 12194120"/>
              <a:gd name="connsiteY4" fmla="*/ 4293716 h 4298083"/>
              <a:gd name="connsiteX5" fmla="*/ 10958103 w 12194120"/>
              <a:gd name="connsiteY5" fmla="*/ 2286000 h 4298083"/>
              <a:gd name="connsiteX6" fmla="*/ 1293624 w 12194120"/>
              <a:gd name="connsiteY6" fmla="*/ 2286001 h 4298083"/>
              <a:gd name="connsiteX7" fmla="*/ 1294410 w 12194120"/>
              <a:gd name="connsiteY7" fmla="*/ 4281840 h 4298083"/>
              <a:gd name="connsiteX8" fmla="*/ 0 w 12194120"/>
              <a:gd name="connsiteY8" fmla="*/ 4286207 h 429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4120" h="4298083">
                <a:moveTo>
                  <a:pt x="0" y="4286207"/>
                </a:moveTo>
                <a:lnTo>
                  <a:pt x="22964" y="1"/>
                </a:lnTo>
                <a:lnTo>
                  <a:pt x="12193137" y="0"/>
                </a:lnTo>
                <a:cubicBezTo>
                  <a:pt x="12196833" y="1436653"/>
                  <a:pt x="12188655" y="2861430"/>
                  <a:pt x="12192351" y="4298083"/>
                </a:cubicBezTo>
                <a:lnTo>
                  <a:pt x="10957317" y="4293716"/>
                </a:lnTo>
                <a:cubicBezTo>
                  <a:pt x="10961537" y="3612602"/>
                  <a:pt x="10953883" y="2967114"/>
                  <a:pt x="10958103" y="2286000"/>
                </a:cubicBezTo>
                <a:lnTo>
                  <a:pt x="1293624" y="2286001"/>
                </a:lnTo>
                <a:cubicBezTo>
                  <a:pt x="1297844" y="2955239"/>
                  <a:pt x="1290190" y="3612602"/>
                  <a:pt x="1294410" y="4281840"/>
                </a:cubicBezTo>
                <a:lnTo>
                  <a:pt x="0" y="4286207"/>
                </a:lnTo>
                <a:close/>
              </a:path>
            </a:pathLst>
          </a:custGeo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FADFD5B9-4892-7349-AB2A-6EFE1A6AF960}"/>
              </a:ext>
            </a:extLst>
          </p:cNvPr>
          <p:cNvSpPr>
            <a:spLocks noGrp="1"/>
          </p:cNvSpPr>
          <p:nvPr userDrawn="1">
            <p:ph type="body" sz="quarter" idx="23" hasCustomPrompt="1"/>
          </p:nvPr>
        </p:nvSpPr>
        <p:spPr>
          <a:xfrm>
            <a:off x="879880" y="858061"/>
            <a:ext cx="6477000" cy="1008062"/>
          </a:xfrm>
        </p:spPr>
        <p:txBody>
          <a:bodyPr>
            <a:normAutofit/>
          </a:bodyPr>
          <a:lstStyle>
            <a:lvl1pPr>
              <a:defRPr sz="3600">
                <a:solidFill>
                  <a:schemeClr val="bg1"/>
                </a:solidFill>
                <a:latin typeface="+mj-lt"/>
              </a:defRPr>
            </a:lvl1pPr>
          </a:lstStyle>
          <a:p>
            <a:pPr lvl="0"/>
            <a:r>
              <a:rPr lang="en-GB" dirty="0"/>
              <a:t>Insert Title</a:t>
            </a:r>
            <a:endParaRPr lang="en-US" dirty="0"/>
          </a:p>
        </p:txBody>
      </p:sp>
      <p:sp>
        <p:nvSpPr>
          <p:cNvPr id="64" name="object 5">
            <a:extLst>
              <a:ext uri="{FF2B5EF4-FFF2-40B4-BE49-F238E27FC236}">
                <a16:creationId xmlns:a16="http://schemas.microsoft.com/office/drawing/2014/main" id="{A23DDB59-0F7D-D34E-BD8F-16673C2B656D}"/>
              </a:ext>
            </a:extLst>
          </p:cNvPr>
          <p:cNvSpPr txBox="1">
            <a:spLocks/>
          </p:cNvSpPr>
          <p:nvPr userDrawn="1"/>
        </p:nvSpPr>
        <p:spPr>
          <a:xfrm>
            <a:off x="1726402" y="2633578"/>
            <a:ext cx="1975188" cy="566822"/>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3600" kern="0" spc="-30" dirty="0">
                <a:solidFill>
                  <a:schemeClr val="tx2"/>
                </a:solidFill>
                <a:latin typeface="Georgia" panose="02040502050405020303" pitchFamily="18" charset="0"/>
              </a:rPr>
              <a:t>01</a:t>
            </a:r>
            <a:endParaRPr lang="en-GB" sz="3600" kern="0" spc="-75" dirty="0">
              <a:solidFill>
                <a:schemeClr val="tx2"/>
              </a:solidFill>
              <a:latin typeface="Georgia" panose="02040502050405020303" pitchFamily="18" charset="0"/>
            </a:endParaRPr>
          </a:p>
        </p:txBody>
      </p:sp>
      <p:sp>
        <p:nvSpPr>
          <p:cNvPr id="6" name="Text Placeholder 5">
            <a:extLst>
              <a:ext uri="{FF2B5EF4-FFF2-40B4-BE49-F238E27FC236}">
                <a16:creationId xmlns:a16="http://schemas.microsoft.com/office/drawing/2014/main" id="{5C240415-93AC-2140-9291-4E5BBDC5A574}"/>
              </a:ext>
            </a:extLst>
          </p:cNvPr>
          <p:cNvSpPr>
            <a:spLocks noGrp="1"/>
          </p:cNvSpPr>
          <p:nvPr>
            <p:ph type="body" sz="quarter" idx="54" hasCustomPrompt="1"/>
          </p:nvPr>
        </p:nvSpPr>
        <p:spPr>
          <a:xfrm>
            <a:off x="1651762" y="3260725"/>
            <a:ext cx="2049827" cy="2184499"/>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15" name="Text Placeholder 6">
            <a:extLst>
              <a:ext uri="{FF2B5EF4-FFF2-40B4-BE49-F238E27FC236}">
                <a16:creationId xmlns:a16="http://schemas.microsoft.com/office/drawing/2014/main" id="{C1EF81E6-FC74-468C-B631-9B781DEC70C7}"/>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4" name="object 5">
            <a:extLst>
              <a:ext uri="{FF2B5EF4-FFF2-40B4-BE49-F238E27FC236}">
                <a16:creationId xmlns:a16="http://schemas.microsoft.com/office/drawing/2014/main" id="{7035BD04-027B-4270-8108-37322F1CC2A6}"/>
              </a:ext>
            </a:extLst>
          </p:cNvPr>
          <p:cNvSpPr txBox="1">
            <a:spLocks/>
          </p:cNvSpPr>
          <p:nvPr userDrawn="1"/>
        </p:nvSpPr>
        <p:spPr>
          <a:xfrm>
            <a:off x="4005951" y="2633578"/>
            <a:ext cx="1975188" cy="566822"/>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3600" kern="0" spc="-30" dirty="0">
                <a:solidFill>
                  <a:schemeClr val="tx2"/>
                </a:solidFill>
                <a:latin typeface="Georgia" panose="02040502050405020303" pitchFamily="18" charset="0"/>
              </a:rPr>
              <a:t>02</a:t>
            </a:r>
            <a:endParaRPr lang="en-GB" sz="3600" kern="0" spc="-75" dirty="0">
              <a:solidFill>
                <a:schemeClr val="tx2"/>
              </a:solidFill>
              <a:latin typeface="Georgia" panose="02040502050405020303" pitchFamily="18" charset="0"/>
            </a:endParaRPr>
          </a:p>
        </p:txBody>
      </p:sp>
      <p:sp>
        <p:nvSpPr>
          <p:cNvPr id="16" name="Text Placeholder 5">
            <a:extLst>
              <a:ext uri="{FF2B5EF4-FFF2-40B4-BE49-F238E27FC236}">
                <a16:creationId xmlns:a16="http://schemas.microsoft.com/office/drawing/2014/main" id="{F9A0E9A1-A1A8-42D5-9191-AE314F33FF4B}"/>
              </a:ext>
            </a:extLst>
          </p:cNvPr>
          <p:cNvSpPr>
            <a:spLocks noGrp="1"/>
          </p:cNvSpPr>
          <p:nvPr>
            <p:ph type="body" sz="quarter" idx="58" hasCustomPrompt="1"/>
          </p:nvPr>
        </p:nvSpPr>
        <p:spPr>
          <a:xfrm>
            <a:off x="3931312" y="3260725"/>
            <a:ext cx="2049827" cy="2184499"/>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17" name="object 5">
            <a:extLst>
              <a:ext uri="{FF2B5EF4-FFF2-40B4-BE49-F238E27FC236}">
                <a16:creationId xmlns:a16="http://schemas.microsoft.com/office/drawing/2014/main" id="{4FD7E6CC-A683-4D79-9323-C1CCD406C1AF}"/>
              </a:ext>
            </a:extLst>
          </p:cNvPr>
          <p:cNvSpPr txBox="1">
            <a:spLocks/>
          </p:cNvSpPr>
          <p:nvPr userDrawn="1"/>
        </p:nvSpPr>
        <p:spPr>
          <a:xfrm>
            <a:off x="6285501" y="2633578"/>
            <a:ext cx="1975188" cy="566822"/>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3600" kern="0" spc="-30" dirty="0">
                <a:solidFill>
                  <a:schemeClr val="tx2"/>
                </a:solidFill>
                <a:latin typeface="Georgia" panose="02040502050405020303" pitchFamily="18" charset="0"/>
              </a:rPr>
              <a:t>03</a:t>
            </a:r>
            <a:endParaRPr lang="en-GB" sz="3600" kern="0" spc="-75" dirty="0">
              <a:solidFill>
                <a:schemeClr val="tx2"/>
              </a:solidFill>
              <a:latin typeface="Georgia" panose="02040502050405020303" pitchFamily="18" charset="0"/>
            </a:endParaRPr>
          </a:p>
        </p:txBody>
      </p:sp>
      <p:sp>
        <p:nvSpPr>
          <p:cNvPr id="18" name="Text Placeholder 5">
            <a:extLst>
              <a:ext uri="{FF2B5EF4-FFF2-40B4-BE49-F238E27FC236}">
                <a16:creationId xmlns:a16="http://schemas.microsoft.com/office/drawing/2014/main" id="{C1B983FE-DEE6-43BF-9FAC-B263E4BA582A}"/>
              </a:ext>
            </a:extLst>
          </p:cNvPr>
          <p:cNvSpPr>
            <a:spLocks noGrp="1"/>
          </p:cNvSpPr>
          <p:nvPr>
            <p:ph type="body" sz="quarter" idx="59" hasCustomPrompt="1"/>
          </p:nvPr>
        </p:nvSpPr>
        <p:spPr>
          <a:xfrm>
            <a:off x="6210862" y="3260725"/>
            <a:ext cx="2049827" cy="2184499"/>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19" name="object 5">
            <a:extLst>
              <a:ext uri="{FF2B5EF4-FFF2-40B4-BE49-F238E27FC236}">
                <a16:creationId xmlns:a16="http://schemas.microsoft.com/office/drawing/2014/main" id="{70F3D396-940D-4D98-8209-4165E5C193CD}"/>
              </a:ext>
            </a:extLst>
          </p:cNvPr>
          <p:cNvSpPr txBox="1">
            <a:spLocks/>
          </p:cNvSpPr>
          <p:nvPr userDrawn="1"/>
        </p:nvSpPr>
        <p:spPr>
          <a:xfrm>
            <a:off x="8565051" y="2633578"/>
            <a:ext cx="1975188" cy="566822"/>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GB" sz="3600" kern="0" spc="-30" dirty="0">
                <a:solidFill>
                  <a:schemeClr val="tx2"/>
                </a:solidFill>
                <a:latin typeface="Georgia" panose="02040502050405020303" pitchFamily="18" charset="0"/>
              </a:rPr>
              <a:t>04</a:t>
            </a:r>
            <a:endParaRPr lang="en-GB" sz="3600" kern="0" spc="-75" dirty="0">
              <a:solidFill>
                <a:schemeClr val="tx2"/>
              </a:solidFill>
              <a:latin typeface="Georgia" panose="02040502050405020303" pitchFamily="18" charset="0"/>
            </a:endParaRPr>
          </a:p>
        </p:txBody>
      </p:sp>
      <p:sp>
        <p:nvSpPr>
          <p:cNvPr id="20" name="Text Placeholder 5">
            <a:extLst>
              <a:ext uri="{FF2B5EF4-FFF2-40B4-BE49-F238E27FC236}">
                <a16:creationId xmlns:a16="http://schemas.microsoft.com/office/drawing/2014/main" id="{57C1AE5C-C886-4CE8-A1CB-CC2EBD84EFD4}"/>
              </a:ext>
            </a:extLst>
          </p:cNvPr>
          <p:cNvSpPr>
            <a:spLocks noGrp="1"/>
          </p:cNvSpPr>
          <p:nvPr>
            <p:ph type="body" sz="quarter" idx="60" hasCustomPrompt="1"/>
          </p:nvPr>
        </p:nvSpPr>
        <p:spPr>
          <a:xfrm>
            <a:off x="8490411" y="3260725"/>
            <a:ext cx="2049827" cy="2184499"/>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Tree>
    <p:extLst>
      <p:ext uri="{BB962C8B-B14F-4D97-AF65-F5344CB8AC3E}">
        <p14:creationId xmlns:p14="http://schemas.microsoft.com/office/powerpoint/2010/main" val="2430774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 Boxout extras">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152D7614-048C-4B63-8405-D87E2FC3BAFA}"/>
              </a:ext>
            </a:extLst>
          </p:cNvPr>
          <p:cNvCxnSpPr>
            <a:cxnSpLocks/>
          </p:cNvCxnSpPr>
          <p:nvPr userDrawn="1"/>
        </p:nvCxnSpPr>
        <p:spPr>
          <a:xfrm flipH="1">
            <a:off x="6458380" y="5311925"/>
            <a:ext cx="2011777" cy="0"/>
          </a:xfrm>
          <a:prstGeom prst="line">
            <a:avLst/>
          </a:prstGeom>
          <a:ln>
            <a:solidFill>
              <a:schemeClr val="bg2">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C833405E-7CAA-4E9B-B1B1-3FAAFD9E4900}"/>
              </a:ext>
            </a:extLst>
          </p:cNvPr>
          <p:cNvSpPr/>
          <p:nvPr userDrawn="1"/>
        </p:nvSpPr>
        <p:spPr>
          <a:xfrm>
            <a:off x="1604854" y="2484574"/>
            <a:ext cx="728402" cy="7284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bject 12">
            <a:extLst>
              <a:ext uri="{FF2B5EF4-FFF2-40B4-BE49-F238E27FC236}">
                <a16:creationId xmlns:a16="http://schemas.microsoft.com/office/drawing/2014/main" id="{C9EEAAE3-4851-DA4F-B35D-119B4C3EF883}"/>
              </a:ext>
            </a:extLst>
          </p:cNvPr>
          <p:cNvSpPr/>
          <p:nvPr userDrawn="1"/>
        </p:nvSpPr>
        <p:spPr>
          <a:xfrm>
            <a:off x="1266481" y="2292653"/>
            <a:ext cx="9693615" cy="114300"/>
          </a:xfrm>
          <a:custGeom>
            <a:avLst/>
            <a:gdLst/>
            <a:ahLst/>
            <a:cxnLst/>
            <a:rect l="l" t="t" r="r" b="b"/>
            <a:pathLst>
              <a:path w="9637395" h="114300">
                <a:moveTo>
                  <a:pt x="9636950" y="0"/>
                </a:moveTo>
                <a:lnTo>
                  <a:pt x="0" y="0"/>
                </a:lnTo>
                <a:lnTo>
                  <a:pt x="0" y="114300"/>
                </a:lnTo>
                <a:lnTo>
                  <a:pt x="9636950" y="114300"/>
                </a:lnTo>
                <a:lnTo>
                  <a:pt x="9636950" y="0"/>
                </a:lnTo>
                <a:close/>
              </a:path>
            </a:pathLst>
          </a:custGeom>
          <a:solidFill>
            <a:schemeClr val="tx2"/>
          </a:solidFill>
        </p:spPr>
        <p:txBody>
          <a:bodyPr wrap="square" lIns="0" tIns="0" rIns="0" bIns="0" rtlCol="0"/>
          <a:lstStyle/>
          <a:p>
            <a:endParaRPr dirty="0"/>
          </a:p>
        </p:txBody>
      </p:sp>
      <p:sp>
        <p:nvSpPr>
          <p:cNvPr id="25" name="Picture Placeholder 16">
            <a:extLst>
              <a:ext uri="{FF2B5EF4-FFF2-40B4-BE49-F238E27FC236}">
                <a16:creationId xmlns:a16="http://schemas.microsoft.com/office/drawing/2014/main" id="{E6BF6105-2139-3B42-AC05-809D0CDBE4B2}"/>
              </a:ext>
            </a:extLst>
          </p:cNvPr>
          <p:cNvSpPr>
            <a:spLocks noGrp="1"/>
          </p:cNvSpPr>
          <p:nvPr>
            <p:ph type="pic" sz="quarter" idx="57"/>
          </p:nvPr>
        </p:nvSpPr>
        <p:spPr>
          <a:xfrm>
            <a:off x="-11875" y="11875"/>
            <a:ext cx="12194120" cy="4298083"/>
          </a:xfrm>
          <a:custGeom>
            <a:avLst/>
            <a:gdLst>
              <a:gd name="connsiteX0" fmla="*/ 0 w 4402138"/>
              <a:gd name="connsiteY0" fmla="*/ 937365 h 3200400"/>
              <a:gd name="connsiteX1" fmla="*/ 937365 w 4402138"/>
              <a:gd name="connsiteY1" fmla="*/ 0 h 3200400"/>
              <a:gd name="connsiteX2" fmla="*/ 3464773 w 4402138"/>
              <a:gd name="connsiteY2" fmla="*/ 0 h 3200400"/>
              <a:gd name="connsiteX3" fmla="*/ 4402138 w 4402138"/>
              <a:gd name="connsiteY3" fmla="*/ 937365 h 3200400"/>
              <a:gd name="connsiteX4" fmla="*/ 4402138 w 4402138"/>
              <a:gd name="connsiteY4" fmla="*/ 2263035 h 3200400"/>
              <a:gd name="connsiteX5" fmla="*/ 3464773 w 4402138"/>
              <a:gd name="connsiteY5" fmla="*/ 3200400 h 3200400"/>
              <a:gd name="connsiteX6" fmla="*/ 937365 w 4402138"/>
              <a:gd name="connsiteY6" fmla="*/ 3200400 h 3200400"/>
              <a:gd name="connsiteX7" fmla="*/ 0 w 4402138"/>
              <a:gd name="connsiteY7" fmla="*/ 2263035 h 3200400"/>
              <a:gd name="connsiteX8" fmla="*/ 0 w 4402138"/>
              <a:gd name="connsiteY8" fmla="*/ 937365 h 3200400"/>
              <a:gd name="connsiteX0" fmla="*/ 0 w 10946228"/>
              <a:gd name="connsiteY0" fmla="*/ 937365 h 3200400"/>
              <a:gd name="connsiteX1" fmla="*/ 937365 w 10946228"/>
              <a:gd name="connsiteY1" fmla="*/ 0 h 3200400"/>
              <a:gd name="connsiteX2" fmla="*/ 3464773 w 10946228"/>
              <a:gd name="connsiteY2" fmla="*/ 0 h 3200400"/>
              <a:gd name="connsiteX3" fmla="*/ 4402138 w 10946228"/>
              <a:gd name="connsiteY3" fmla="*/ 937365 h 3200400"/>
              <a:gd name="connsiteX4" fmla="*/ 4402138 w 10946228"/>
              <a:gd name="connsiteY4" fmla="*/ 2263035 h 3200400"/>
              <a:gd name="connsiteX5" fmla="*/ 10946228 w 10946228"/>
              <a:gd name="connsiteY5" fmla="*/ 2297875 h 3200400"/>
              <a:gd name="connsiteX6" fmla="*/ 937365 w 10946228"/>
              <a:gd name="connsiteY6" fmla="*/ 3200400 h 3200400"/>
              <a:gd name="connsiteX7" fmla="*/ 0 w 10946228"/>
              <a:gd name="connsiteY7" fmla="*/ 2263035 h 3200400"/>
              <a:gd name="connsiteX8" fmla="*/ 0 w 10946228"/>
              <a:gd name="connsiteY8" fmla="*/ 937365 h 3200400"/>
              <a:gd name="connsiteX0" fmla="*/ 0 w 10946228"/>
              <a:gd name="connsiteY0" fmla="*/ 937365 h 4341217"/>
              <a:gd name="connsiteX1" fmla="*/ 937365 w 10946228"/>
              <a:gd name="connsiteY1" fmla="*/ 0 h 4341217"/>
              <a:gd name="connsiteX2" fmla="*/ 3464773 w 10946228"/>
              <a:gd name="connsiteY2" fmla="*/ 0 h 4341217"/>
              <a:gd name="connsiteX3" fmla="*/ 4402138 w 10946228"/>
              <a:gd name="connsiteY3" fmla="*/ 937365 h 4341217"/>
              <a:gd name="connsiteX4" fmla="*/ 10933567 w 10946228"/>
              <a:gd name="connsiteY4" fmla="*/ 4341217 h 4341217"/>
              <a:gd name="connsiteX5" fmla="*/ 10946228 w 10946228"/>
              <a:gd name="connsiteY5" fmla="*/ 2297875 h 4341217"/>
              <a:gd name="connsiteX6" fmla="*/ 937365 w 10946228"/>
              <a:gd name="connsiteY6" fmla="*/ 3200400 h 4341217"/>
              <a:gd name="connsiteX7" fmla="*/ 0 w 10946228"/>
              <a:gd name="connsiteY7" fmla="*/ 2263035 h 4341217"/>
              <a:gd name="connsiteX8" fmla="*/ 0 w 10946228"/>
              <a:gd name="connsiteY8" fmla="*/ 937365 h 4341217"/>
              <a:gd name="connsiteX0" fmla="*/ 0 w 12192351"/>
              <a:gd name="connsiteY0" fmla="*/ 937365 h 4341217"/>
              <a:gd name="connsiteX1" fmla="*/ 937365 w 12192351"/>
              <a:gd name="connsiteY1" fmla="*/ 0 h 4341217"/>
              <a:gd name="connsiteX2" fmla="*/ 3464773 w 12192351"/>
              <a:gd name="connsiteY2" fmla="*/ 0 h 4341217"/>
              <a:gd name="connsiteX3" fmla="*/ 12192351 w 12192351"/>
              <a:gd name="connsiteY3" fmla="*/ 4321833 h 4341217"/>
              <a:gd name="connsiteX4" fmla="*/ 10933567 w 12192351"/>
              <a:gd name="connsiteY4" fmla="*/ 4341217 h 4341217"/>
              <a:gd name="connsiteX5" fmla="*/ 10946228 w 12192351"/>
              <a:gd name="connsiteY5" fmla="*/ 2297875 h 4341217"/>
              <a:gd name="connsiteX6" fmla="*/ 937365 w 12192351"/>
              <a:gd name="connsiteY6" fmla="*/ 3200400 h 4341217"/>
              <a:gd name="connsiteX7" fmla="*/ 0 w 12192351"/>
              <a:gd name="connsiteY7" fmla="*/ 2263035 h 4341217"/>
              <a:gd name="connsiteX8" fmla="*/ 0 w 12192351"/>
              <a:gd name="connsiteY8" fmla="*/ 937365 h 4341217"/>
              <a:gd name="connsiteX0" fmla="*/ 0 w 12192351"/>
              <a:gd name="connsiteY0" fmla="*/ 937365 h 4341217"/>
              <a:gd name="connsiteX1" fmla="*/ 937365 w 12192351"/>
              <a:gd name="connsiteY1" fmla="*/ 0 h 4341217"/>
              <a:gd name="connsiteX2" fmla="*/ 12181262 w 12192351"/>
              <a:gd name="connsiteY2" fmla="*/ 11875 h 4341217"/>
              <a:gd name="connsiteX3" fmla="*/ 12192351 w 12192351"/>
              <a:gd name="connsiteY3" fmla="*/ 4321833 h 4341217"/>
              <a:gd name="connsiteX4" fmla="*/ 10933567 w 12192351"/>
              <a:gd name="connsiteY4" fmla="*/ 4341217 h 4341217"/>
              <a:gd name="connsiteX5" fmla="*/ 10946228 w 12192351"/>
              <a:gd name="connsiteY5" fmla="*/ 2297875 h 4341217"/>
              <a:gd name="connsiteX6" fmla="*/ 937365 w 12192351"/>
              <a:gd name="connsiteY6" fmla="*/ 3200400 h 4341217"/>
              <a:gd name="connsiteX7" fmla="*/ 0 w 12192351"/>
              <a:gd name="connsiteY7" fmla="*/ 2263035 h 4341217"/>
              <a:gd name="connsiteX8" fmla="*/ 0 w 12192351"/>
              <a:gd name="connsiteY8" fmla="*/ 937365 h 4341217"/>
              <a:gd name="connsiteX0" fmla="*/ 0 w 12192351"/>
              <a:gd name="connsiteY0" fmla="*/ 937365 h 4321833"/>
              <a:gd name="connsiteX1" fmla="*/ 937365 w 12192351"/>
              <a:gd name="connsiteY1" fmla="*/ 0 h 4321833"/>
              <a:gd name="connsiteX2" fmla="*/ 12181262 w 12192351"/>
              <a:gd name="connsiteY2" fmla="*/ 11875 h 4321833"/>
              <a:gd name="connsiteX3" fmla="*/ 12192351 w 12192351"/>
              <a:gd name="connsiteY3" fmla="*/ 4321833 h 4321833"/>
              <a:gd name="connsiteX4" fmla="*/ 10933567 w 12192351"/>
              <a:gd name="connsiteY4" fmla="*/ 4317467 h 4321833"/>
              <a:gd name="connsiteX5" fmla="*/ 10946228 w 12192351"/>
              <a:gd name="connsiteY5" fmla="*/ 2297875 h 4321833"/>
              <a:gd name="connsiteX6" fmla="*/ 937365 w 12192351"/>
              <a:gd name="connsiteY6" fmla="*/ 3200400 h 4321833"/>
              <a:gd name="connsiteX7" fmla="*/ 0 w 12192351"/>
              <a:gd name="connsiteY7" fmla="*/ 2263035 h 4321833"/>
              <a:gd name="connsiteX8" fmla="*/ 0 w 12192351"/>
              <a:gd name="connsiteY8" fmla="*/ 937365 h 4321833"/>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33567 w 12182245"/>
              <a:gd name="connsiteY4" fmla="*/ 4317467 h 4317467"/>
              <a:gd name="connsiteX5" fmla="*/ 10946228 w 12182245"/>
              <a:gd name="connsiteY5" fmla="*/ 2297875 h 4317467"/>
              <a:gd name="connsiteX6" fmla="*/ 937365 w 12182245"/>
              <a:gd name="connsiteY6" fmla="*/ 32004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937365 w 12182245"/>
              <a:gd name="connsiteY6" fmla="*/ 32004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69874 w 12182245"/>
              <a:gd name="connsiteY6" fmla="*/ 2286000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81749 w 12182245"/>
              <a:gd name="connsiteY6" fmla="*/ 2297876 h 4317467"/>
              <a:gd name="connsiteX7" fmla="*/ 0 w 12182245"/>
              <a:gd name="connsiteY7" fmla="*/ 2263035 h 4317467"/>
              <a:gd name="connsiteX8" fmla="*/ 0 w 12182245"/>
              <a:gd name="connsiteY8" fmla="*/ 937365 h 4317467"/>
              <a:gd name="connsiteX0" fmla="*/ 0 w 12182245"/>
              <a:gd name="connsiteY0" fmla="*/ 937365 h 4317467"/>
              <a:gd name="connsiteX1" fmla="*/ 937365 w 12182245"/>
              <a:gd name="connsiteY1" fmla="*/ 0 h 4317467"/>
              <a:gd name="connsiteX2" fmla="*/ 12181262 w 12182245"/>
              <a:gd name="connsiteY2" fmla="*/ 11875 h 4317467"/>
              <a:gd name="connsiteX3" fmla="*/ 12180476 w 12182245"/>
              <a:gd name="connsiteY3" fmla="*/ 4309958 h 4317467"/>
              <a:gd name="connsiteX4" fmla="*/ 10921691 w 12182245"/>
              <a:gd name="connsiteY4" fmla="*/ 4317467 h 4317467"/>
              <a:gd name="connsiteX5" fmla="*/ 10946228 w 12182245"/>
              <a:gd name="connsiteY5" fmla="*/ 2297875 h 4317467"/>
              <a:gd name="connsiteX6" fmla="*/ 1281749 w 12182245"/>
              <a:gd name="connsiteY6" fmla="*/ 2297876 h 4317467"/>
              <a:gd name="connsiteX7" fmla="*/ 1294410 w 12182245"/>
              <a:gd name="connsiteY7" fmla="*/ 4305591 h 4317467"/>
              <a:gd name="connsiteX8" fmla="*/ 0 w 12182245"/>
              <a:gd name="connsiteY8" fmla="*/ 937365 h 4317467"/>
              <a:gd name="connsiteX0" fmla="*/ 0 w 12194120"/>
              <a:gd name="connsiteY0" fmla="*/ 4309957 h 4317467"/>
              <a:gd name="connsiteX1" fmla="*/ 949240 w 12194120"/>
              <a:gd name="connsiteY1" fmla="*/ 0 h 4317467"/>
              <a:gd name="connsiteX2" fmla="*/ 12193137 w 12194120"/>
              <a:gd name="connsiteY2" fmla="*/ 11875 h 4317467"/>
              <a:gd name="connsiteX3" fmla="*/ 12192351 w 12194120"/>
              <a:gd name="connsiteY3" fmla="*/ 4309958 h 4317467"/>
              <a:gd name="connsiteX4" fmla="*/ 10933566 w 12194120"/>
              <a:gd name="connsiteY4" fmla="*/ 4317467 h 4317467"/>
              <a:gd name="connsiteX5" fmla="*/ 10958103 w 12194120"/>
              <a:gd name="connsiteY5" fmla="*/ 2297875 h 4317467"/>
              <a:gd name="connsiteX6" fmla="*/ 1293624 w 12194120"/>
              <a:gd name="connsiteY6" fmla="*/ 2297876 h 4317467"/>
              <a:gd name="connsiteX7" fmla="*/ 1306285 w 12194120"/>
              <a:gd name="connsiteY7" fmla="*/ 4305591 h 4317467"/>
              <a:gd name="connsiteX8" fmla="*/ 0 w 12194120"/>
              <a:gd name="connsiteY8" fmla="*/ 4309957 h 4317467"/>
              <a:gd name="connsiteX0" fmla="*/ 0 w 12194120"/>
              <a:gd name="connsiteY0" fmla="*/ 4298082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306285 w 12194120"/>
              <a:gd name="connsiteY7" fmla="*/ 4293716 h 4305592"/>
              <a:gd name="connsiteX8" fmla="*/ 0 w 12194120"/>
              <a:gd name="connsiteY8" fmla="*/ 4298082 h 4305592"/>
              <a:gd name="connsiteX0" fmla="*/ 0 w 12205995"/>
              <a:gd name="connsiteY0" fmla="*/ 4286207 h 4305592"/>
              <a:gd name="connsiteX1" fmla="*/ 34839 w 12205995"/>
              <a:gd name="connsiteY1" fmla="*/ 1 h 4305592"/>
              <a:gd name="connsiteX2" fmla="*/ 12205012 w 12205995"/>
              <a:gd name="connsiteY2" fmla="*/ 0 h 4305592"/>
              <a:gd name="connsiteX3" fmla="*/ 12204226 w 12205995"/>
              <a:gd name="connsiteY3" fmla="*/ 4298083 h 4305592"/>
              <a:gd name="connsiteX4" fmla="*/ 10945441 w 12205995"/>
              <a:gd name="connsiteY4" fmla="*/ 4305592 h 4305592"/>
              <a:gd name="connsiteX5" fmla="*/ 10969978 w 12205995"/>
              <a:gd name="connsiteY5" fmla="*/ 2286000 h 4305592"/>
              <a:gd name="connsiteX6" fmla="*/ 1305499 w 12205995"/>
              <a:gd name="connsiteY6" fmla="*/ 2286001 h 4305592"/>
              <a:gd name="connsiteX7" fmla="*/ 1318160 w 12205995"/>
              <a:gd name="connsiteY7" fmla="*/ 4293716 h 4305592"/>
              <a:gd name="connsiteX8" fmla="*/ 0 w 12205995"/>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306285 w 12194120"/>
              <a:gd name="connsiteY7" fmla="*/ 4293716 h 4305592"/>
              <a:gd name="connsiteX8" fmla="*/ 0 w 12194120"/>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294410 w 12194120"/>
              <a:gd name="connsiteY7" fmla="*/ 4281840 h 4305592"/>
              <a:gd name="connsiteX8" fmla="*/ 0 w 12194120"/>
              <a:gd name="connsiteY8" fmla="*/ 4286207 h 4305592"/>
              <a:gd name="connsiteX0" fmla="*/ 0 w 12194120"/>
              <a:gd name="connsiteY0" fmla="*/ 4286207 h 4305592"/>
              <a:gd name="connsiteX1" fmla="*/ 22964 w 12194120"/>
              <a:gd name="connsiteY1" fmla="*/ 1 h 4305592"/>
              <a:gd name="connsiteX2" fmla="*/ 12193137 w 12194120"/>
              <a:gd name="connsiteY2" fmla="*/ 0 h 4305592"/>
              <a:gd name="connsiteX3" fmla="*/ 12192351 w 12194120"/>
              <a:gd name="connsiteY3" fmla="*/ 4298083 h 4305592"/>
              <a:gd name="connsiteX4" fmla="*/ 10933566 w 12194120"/>
              <a:gd name="connsiteY4" fmla="*/ 4305592 h 4305592"/>
              <a:gd name="connsiteX5" fmla="*/ 10958103 w 12194120"/>
              <a:gd name="connsiteY5" fmla="*/ 2286000 h 4305592"/>
              <a:gd name="connsiteX6" fmla="*/ 1293624 w 12194120"/>
              <a:gd name="connsiteY6" fmla="*/ 2286001 h 4305592"/>
              <a:gd name="connsiteX7" fmla="*/ 1294410 w 12194120"/>
              <a:gd name="connsiteY7" fmla="*/ 4281840 h 4305592"/>
              <a:gd name="connsiteX8" fmla="*/ 0 w 12194120"/>
              <a:gd name="connsiteY8" fmla="*/ 4286207 h 4305592"/>
              <a:gd name="connsiteX0" fmla="*/ 0 w 12194120"/>
              <a:gd name="connsiteY0" fmla="*/ 4286207 h 4298083"/>
              <a:gd name="connsiteX1" fmla="*/ 22964 w 12194120"/>
              <a:gd name="connsiteY1" fmla="*/ 1 h 4298083"/>
              <a:gd name="connsiteX2" fmla="*/ 12193137 w 12194120"/>
              <a:gd name="connsiteY2" fmla="*/ 0 h 4298083"/>
              <a:gd name="connsiteX3" fmla="*/ 12192351 w 12194120"/>
              <a:gd name="connsiteY3" fmla="*/ 4298083 h 4298083"/>
              <a:gd name="connsiteX4" fmla="*/ 10957317 w 12194120"/>
              <a:gd name="connsiteY4" fmla="*/ 4293716 h 4298083"/>
              <a:gd name="connsiteX5" fmla="*/ 10958103 w 12194120"/>
              <a:gd name="connsiteY5" fmla="*/ 2286000 h 4298083"/>
              <a:gd name="connsiteX6" fmla="*/ 1293624 w 12194120"/>
              <a:gd name="connsiteY6" fmla="*/ 2286001 h 4298083"/>
              <a:gd name="connsiteX7" fmla="*/ 1294410 w 12194120"/>
              <a:gd name="connsiteY7" fmla="*/ 4281840 h 4298083"/>
              <a:gd name="connsiteX8" fmla="*/ 0 w 12194120"/>
              <a:gd name="connsiteY8" fmla="*/ 4286207 h 429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4120" h="4298083">
                <a:moveTo>
                  <a:pt x="0" y="4286207"/>
                </a:moveTo>
                <a:lnTo>
                  <a:pt x="22964" y="1"/>
                </a:lnTo>
                <a:lnTo>
                  <a:pt x="12193137" y="0"/>
                </a:lnTo>
                <a:cubicBezTo>
                  <a:pt x="12196833" y="1436653"/>
                  <a:pt x="12188655" y="2861430"/>
                  <a:pt x="12192351" y="4298083"/>
                </a:cubicBezTo>
                <a:lnTo>
                  <a:pt x="10957317" y="4293716"/>
                </a:lnTo>
                <a:cubicBezTo>
                  <a:pt x="10961537" y="3612602"/>
                  <a:pt x="10953883" y="2967114"/>
                  <a:pt x="10958103" y="2286000"/>
                </a:cubicBezTo>
                <a:lnTo>
                  <a:pt x="1293624" y="2286001"/>
                </a:lnTo>
                <a:cubicBezTo>
                  <a:pt x="1297844" y="2955239"/>
                  <a:pt x="1290190" y="3612602"/>
                  <a:pt x="1294410" y="4281840"/>
                </a:cubicBezTo>
                <a:lnTo>
                  <a:pt x="0" y="4286207"/>
                </a:lnTo>
                <a:close/>
              </a:path>
            </a:pathLst>
          </a:custGeo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FADFD5B9-4892-7349-AB2A-6EFE1A6AF960}"/>
              </a:ext>
            </a:extLst>
          </p:cNvPr>
          <p:cNvSpPr>
            <a:spLocks noGrp="1"/>
          </p:cNvSpPr>
          <p:nvPr userDrawn="1">
            <p:ph type="body" sz="quarter" idx="23" hasCustomPrompt="1"/>
          </p:nvPr>
        </p:nvSpPr>
        <p:spPr>
          <a:xfrm>
            <a:off x="879880" y="858061"/>
            <a:ext cx="6477000" cy="1008062"/>
          </a:xfrm>
        </p:spPr>
        <p:txBody>
          <a:bodyPr>
            <a:normAutofit/>
          </a:bodyPr>
          <a:lstStyle>
            <a:lvl1pPr>
              <a:defRPr sz="3600">
                <a:solidFill>
                  <a:schemeClr val="bg1"/>
                </a:solidFill>
                <a:latin typeface="+mj-lt"/>
              </a:defRPr>
            </a:lvl1pPr>
          </a:lstStyle>
          <a:p>
            <a:pPr lvl="0"/>
            <a:r>
              <a:rPr lang="en-GB" dirty="0"/>
              <a:t>Insert Title</a:t>
            </a:r>
            <a:endParaRPr lang="en-US" dirty="0"/>
          </a:p>
        </p:txBody>
      </p:sp>
      <p:sp>
        <p:nvSpPr>
          <p:cNvPr id="15" name="Text Placeholder 6">
            <a:extLst>
              <a:ext uri="{FF2B5EF4-FFF2-40B4-BE49-F238E27FC236}">
                <a16:creationId xmlns:a16="http://schemas.microsoft.com/office/drawing/2014/main" id="{C1EF81E6-FC74-468C-B631-9B781DEC70C7}"/>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1" name="Picture Placeholder 5">
            <a:extLst>
              <a:ext uri="{FF2B5EF4-FFF2-40B4-BE49-F238E27FC236}">
                <a16:creationId xmlns:a16="http://schemas.microsoft.com/office/drawing/2014/main" id="{5EFA2EBE-6B3B-4F92-A82D-C5088B1DF7FB}"/>
              </a:ext>
            </a:extLst>
          </p:cNvPr>
          <p:cNvSpPr>
            <a:spLocks noGrp="1" noChangeAspect="1"/>
          </p:cNvSpPr>
          <p:nvPr>
            <p:ph type="pic" sz="quarter" idx="52"/>
          </p:nvPr>
        </p:nvSpPr>
        <p:spPr>
          <a:xfrm>
            <a:off x="1681055" y="2560775"/>
            <a:ext cx="576000" cy="576000"/>
          </a:xfrm>
          <a:prstGeom prst="ellipse">
            <a:avLst/>
          </a:prstGeom>
          <a:solidFill>
            <a:schemeClr val="bg1">
              <a:lumMod val="95000"/>
            </a:schemeClr>
          </a:solidFill>
        </p:spPr>
        <p:txBody>
          <a:bodyPr/>
          <a:lstStyle/>
          <a:p>
            <a:r>
              <a:rPr lang="en-US"/>
              <a:t>Click icon to add picture</a:t>
            </a:r>
            <a:endParaRPr lang="en-US" dirty="0"/>
          </a:p>
        </p:txBody>
      </p:sp>
      <p:sp>
        <p:nvSpPr>
          <p:cNvPr id="23" name="Text Placeholder 3">
            <a:extLst>
              <a:ext uri="{FF2B5EF4-FFF2-40B4-BE49-F238E27FC236}">
                <a16:creationId xmlns:a16="http://schemas.microsoft.com/office/drawing/2014/main" id="{E3841C7E-4F86-49D6-BA71-D056989DA38F}"/>
              </a:ext>
            </a:extLst>
          </p:cNvPr>
          <p:cNvSpPr>
            <a:spLocks noGrp="1"/>
          </p:cNvSpPr>
          <p:nvPr>
            <p:ph type="body" sz="quarter" idx="21" hasCustomPrompt="1"/>
          </p:nvPr>
        </p:nvSpPr>
        <p:spPr>
          <a:xfrm>
            <a:off x="1651763" y="4110627"/>
            <a:ext cx="2049826" cy="1045518"/>
          </a:xfrm>
          <a:prstGeom prst="rect">
            <a:avLst/>
          </a:prstGeom>
        </p:spPr>
        <p:txBody>
          <a:bodyPr/>
          <a:lstStyle>
            <a:lvl1pPr>
              <a:spcAft>
                <a:spcPts val="600"/>
              </a:spcAft>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26" name="Text Placeholder 5">
            <a:extLst>
              <a:ext uri="{FF2B5EF4-FFF2-40B4-BE49-F238E27FC236}">
                <a16:creationId xmlns:a16="http://schemas.microsoft.com/office/drawing/2014/main" id="{C6D3A3BF-E6E6-4350-B498-06B8626BDCB1}"/>
              </a:ext>
            </a:extLst>
          </p:cNvPr>
          <p:cNvSpPr>
            <a:spLocks noGrp="1"/>
          </p:cNvSpPr>
          <p:nvPr>
            <p:ph type="body" sz="quarter" idx="54" hasCustomPrompt="1"/>
          </p:nvPr>
        </p:nvSpPr>
        <p:spPr>
          <a:xfrm>
            <a:off x="1651762" y="3260725"/>
            <a:ext cx="2049827" cy="766763"/>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grpSp>
        <p:nvGrpSpPr>
          <p:cNvPr id="27" name="Group 26">
            <a:extLst>
              <a:ext uri="{FF2B5EF4-FFF2-40B4-BE49-F238E27FC236}">
                <a16:creationId xmlns:a16="http://schemas.microsoft.com/office/drawing/2014/main" id="{933745F0-6A2C-4BCE-8924-38D65FF947D4}"/>
              </a:ext>
            </a:extLst>
          </p:cNvPr>
          <p:cNvGrpSpPr/>
          <p:nvPr userDrawn="1"/>
        </p:nvGrpSpPr>
        <p:grpSpPr>
          <a:xfrm>
            <a:off x="1631504" y="5178038"/>
            <a:ext cx="267774" cy="267774"/>
            <a:chOff x="5899903" y="5136516"/>
            <a:chExt cx="392194" cy="392194"/>
          </a:xfrm>
        </p:grpSpPr>
        <p:grpSp>
          <p:nvGrpSpPr>
            <p:cNvPr id="28" name="Group 27">
              <a:extLst>
                <a:ext uri="{FF2B5EF4-FFF2-40B4-BE49-F238E27FC236}">
                  <a16:creationId xmlns:a16="http://schemas.microsoft.com/office/drawing/2014/main" id="{B2CCE1F7-8D7A-43E9-AB1D-0218D0F6C1E8}"/>
                </a:ext>
              </a:extLst>
            </p:cNvPr>
            <p:cNvGrpSpPr/>
            <p:nvPr userDrawn="1"/>
          </p:nvGrpSpPr>
          <p:grpSpPr>
            <a:xfrm>
              <a:off x="5954293" y="5198150"/>
              <a:ext cx="283414" cy="283414"/>
              <a:chOff x="2147439" y="4312688"/>
              <a:chExt cx="241674" cy="241674"/>
            </a:xfrm>
          </p:grpSpPr>
          <p:pic>
            <p:nvPicPr>
              <p:cNvPr id="30" name="object 9">
                <a:extLst>
                  <a:ext uri="{FF2B5EF4-FFF2-40B4-BE49-F238E27FC236}">
                    <a16:creationId xmlns:a16="http://schemas.microsoft.com/office/drawing/2014/main" id="{87CEBBD4-5406-46CA-A367-975D9458AE21}"/>
                  </a:ext>
                </a:extLst>
              </p:cNvPr>
              <p:cNvPicPr/>
              <p:nvPr userDrawn="1"/>
            </p:nvPicPr>
            <p:blipFill>
              <a:blip r:embed="rId2" cstate="print"/>
              <a:stretch>
                <a:fillRect/>
              </a:stretch>
            </p:blipFill>
            <p:spPr>
              <a:xfrm>
                <a:off x="2194293" y="4374788"/>
                <a:ext cx="136245" cy="116776"/>
              </a:xfrm>
              <a:prstGeom prst="rect">
                <a:avLst/>
              </a:prstGeom>
            </p:spPr>
          </p:pic>
          <p:sp>
            <p:nvSpPr>
              <p:cNvPr id="31" name="Oval 30">
                <a:extLst>
                  <a:ext uri="{FF2B5EF4-FFF2-40B4-BE49-F238E27FC236}">
                    <a16:creationId xmlns:a16="http://schemas.microsoft.com/office/drawing/2014/main" id="{8BE06B76-C02A-4054-8244-898AE53196E2}"/>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Oval 28">
              <a:extLst>
                <a:ext uri="{FF2B5EF4-FFF2-40B4-BE49-F238E27FC236}">
                  <a16:creationId xmlns:a16="http://schemas.microsoft.com/office/drawing/2014/main" id="{21347ED8-EBA9-4257-901C-0446B192D35A}"/>
                </a:ext>
              </a:extLst>
            </p:cNvPr>
            <p:cNvSpPr/>
            <p:nvPr userDrawn="1"/>
          </p:nvSpPr>
          <p:spPr>
            <a:xfrm>
              <a:off x="5899903" y="5136516"/>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 Placeholder 5">
            <a:extLst>
              <a:ext uri="{FF2B5EF4-FFF2-40B4-BE49-F238E27FC236}">
                <a16:creationId xmlns:a16="http://schemas.microsoft.com/office/drawing/2014/main" id="{A5D6F2F5-1AB8-45F0-A448-B063266BD100}"/>
              </a:ext>
            </a:extLst>
          </p:cNvPr>
          <p:cNvSpPr>
            <a:spLocks noGrp="1"/>
          </p:cNvSpPr>
          <p:nvPr>
            <p:ph type="body" sz="quarter" idx="61" hasCustomPrompt="1"/>
          </p:nvPr>
        </p:nvSpPr>
        <p:spPr>
          <a:xfrm>
            <a:off x="1651763" y="5517232"/>
            <a:ext cx="2049826" cy="567835"/>
          </a:xfrm>
        </p:spPr>
        <p:txBody>
          <a:bodyPr>
            <a:noAutofit/>
          </a:bodyPr>
          <a:lstStyle>
            <a:lvl1pPr>
              <a:defRPr sz="1400">
                <a:solidFill>
                  <a:schemeClr val="tx2"/>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34" name="Oval 33">
            <a:extLst>
              <a:ext uri="{FF2B5EF4-FFF2-40B4-BE49-F238E27FC236}">
                <a16:creationId xmlns:a16="http://schemas.microsoft.com/office/drawing/2014/main" id="{893E8493-F60C-498A-82FB-A1573CC2FD1A}"/>
              </a:ext>
            </a:extLst>
          </p:cNvPr>
          <p:cNvSpPr/>
          <p:nvPr userDrawn="1"/>
        </p:nvSpPr>
        <p:spPr>
          <a:xfrm>
            <a:off x="3864621" y="2484574"/>
            <a:ext cx="728402" cy="7284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Picture Placeholder 5">
            <a:extLst>
              <a:ext uri="{FF2B5EF4-FFF2-40B4-BE49-F238E27FC236}">
                <a16:creationId xmlns:a16="http://schemas.microsoft.com/office/drawing/2014/main" id="{7DCF1041-0C3D-42E1-9C69-307ADAB9D19A}"/>
              </a:ext>
            </a:extLst>
          </p:cNvPr>
          <p:cNvSpPr>
            <a:spLocks noGrp="1" noChangeAspect="1"/>
          </p:cNvSpPr>
          <p:nvPr>
            <p:ph type="pic" sz="quarter" idx="62"/>
          </p:nvPr>
        </p:nvSpPr>
        <p:spPr>
          <a:xfrm>
            <a:off x="3940822" y="2560775"/>
            <a:ext cx="576000" cy="576000"/>
          </a:xfrm>
          <a:prstGeom prst="ellipse">
            <a:avLst/>
          </a:prstGeom>
          <a:solidFill>
            <a:schemeClr val="bg1">
              <a:lumMod val="95000"/>
            </a:schemeClr>
          </a:solidFill>
        </p:spPr>
        <p:txBody>
          <a:bodyPr/>
          <a:lstStyle/>
          <a:p>
            <a:r>
              <a:rPr lang="en-US"/>
              <a:t>Click icon to add picture</a:t>
            </a:r>
            <a:endParaRPr lang="en-US" dirty="0"/>
          </a:p>
        </p:txBody>
      </p:sp>
      <p:sp>
        <p:nvSpPr>
          <p:cNvPr id="36" name="Text Placeholder 3">
            <a:extLst>
              <a:ext uri="{FF2B5EF4-FFF2-40B4-BE49-F238E27FC236}">
                <a16:creationId xmlns:a16="http://schemas.microsoft.com/office/drawing/2014/main" id="{AF8889B2-7002-491C-B1F8-0874C858FBA5}"/>
              </a:ext>
            </a:extLst>
          </p:cNvPr>
          <p:cNvSpPr>
            <a:spLocks noGrp="1"/>
          </p:cNvSpPr>
          <p:nvPr>
            <p:ph type="body" sz="quarter" idx="63" hasCustomPrompt="1"/>
          </p:nvPr>
        </p:nvSpPr>
        <p:spPr>
          <a:xfrm>
            <a:off x="3911530" y="4110627"/>
            <a:ext cx="2049826" cy="1045518"/>
          </a:xfrm>
          <a:prstGeom prst="rect">
            <a:avLst/>
          </a:prstGeom>
        </p:spPr>
        <p:txBody>
          <a:bodyPr/>
          <a:lstStyle>
            <a:lvl1pPr>
              <a:spcAft>
                <a:spcPts val="600"/>
              </a:spcAft>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37" name="Text Placeholder 5">
            <a:extLst>
              <a:ext uri="{FF2B5EF4-FFF2-40B4-BE49-F238E27FC236}">
                <a16:creationId xmlns:a16="http://schemas.microsoft.com/office/drawing/2014/main" id="{78AD50C4-D436-4344-92FF-F129AEA7A5D1}"/>
              </a:ext>
            </a:extLst>
          </p:cNvPr>
          <p:cNvSpPr>
            <a:spLocks noGrp="1"/>
          </p:cNvSpPr>
          <p:nvPr>
            <p:ph type="body" sz="quarter" idx="64" hasCustomPrompt="1"/>
          </p:nvPr>
        </p:nvSpPr>
        <p:spPr>
          <a:xfrm>
            <a:off x="3911529" y="3260725"/>
            <a:ext cx="2049827" cy="766763"/>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38" name="Text Placeholder 5">
            <a:extLst>
              <a:ext uri="{FF2B5EF4-FFF2-40B4-BE49-F238E27FC236}">
                <a16:creationId xmlns:a16="http://schemas.microsoft.com/office/drawing/2014/main" id="{D44E9F73-C6CF-4628-A31B-8E9D2CABF75F}"/>
              </a:ext>
            </a:extLst>
          </p:cNvPr>
          <p:cNvSpPr>
            <a:spLocks noGrp="1"/>
          </p:cNvSpPr>
          <p:nvPr>
            <p:ph type="body" sz="quarter" idx="65" hasCustomPrompt="1"/>
          </p:nvPr>
        </p:nvSpPr>
        <p:spPr>
          <a:xfrm>
            <a:off x="3911530" y="5517232"/>
            <a:ext cx="2049826" cy="567835"/>
          </a:xfrm>
        </p:spPr>
        <p:txBody>
          <a:bodyPr>
            <a:noAutofit/>
          </a:bodyPr>
          <a:lstStyle>
            <a:lvl1pPr>
              <a:defRPr sz="1400">
                <a:solidFill>
                  <a:schemeClr val="tx2"/>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39" name="Oval 38">
            <a:extLst>
              <a:ext uri="{FF2B5EF4-FFF2-40B4-BE49-F238E27FC236}">
                <a16:creationId xmlns:a16="http://schemas.microsoft.com/office/drawing/2014/main" id="{A41CCB2A-1391-402A-AF44-3C0D356FBEC0}"/>
              </a:ext>
            </a:extLst>
          </p:cNvPr>
          <p:cNvSpPr/>
          <p:nvPr userDrawn="1"/>
        </p:nvSpPr>
        <p:spPr>
          <a:xfrm>
            <a:off x="6121100" y="2484574"/>
            <a:ext cx="728402" cy="7284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Picture Placeholder 5">
            <a:extLst>
              <a:ext uri="{FF2B5EF4-FFF2-40B4-BE49-F238E27FC236}">
                <a16:creationId xmlns:a16="http://schemas.microsoft.com/office/drawing/2014/main" id="{F9BA4B1B-9057-45E4-B287-DEF47D544DCC}"/>
              </a:ext>
            </a:extLst>
          </p:cNvPr>
          <p:cNvSpPr>
            <a:spLocks noGrp="1" noChangeAspect="1"/>
          </p:cNvSpPr>
          <p:nvPr>
            <p:ph type="pic" sz="quarter" idx="66"/>
          </p:nvPr>
        </p:nvSpPr>
        <p:spPr>
          <a:xfrm>
            <a:off x="6203865" y="2560775"/>
            <a:ext cx="576000" cy="576000"/>
          </a:xfrm>
          <a:prstGeom prst="ellipse">
            <a:avLst/>
          </a:prstGeom>
          <a:solidFill>
            <a:schemeClr val="bg1">
              <a:lumMod val="95000"/>
            </a:schemeClr>
          </a:solidFill>
        </p:spPr>
        <p:txBody>
          <a:bodyPr/>
          <a:lstStyle/>
          <a:p>
            <a:r>
              <a:rPr lang="en-US"/>
              <a:t>Click icon to add picture</a:t>
            </a:r>
            <a:endParaRPr lang="en-US" dirty="0"/>
          </a:p>
        </p:txBody>
      </p:sp>
      <p:sp>
        <p:nvSpPr>
          <p:cNvPr id="41" name="Text Placeholder 3">
            <a:extLst>
              <a:ext uri="{FF2B5EF4-FFF2-40B4-BE49-F238E27FC236}">
                <a16:creationId xmlns:a16="http://schemas.microsoft.com/office/drawing/2014/main" id="{5272BC46-2E33-413C-965C-69D016B0EC2E}"/>
              </a:ext>
            </a:extLst>
          </p:cNvPr>
          <p:cNvSpPr>
            <a:spLocks noGrp="1"/>
          </p:cNvSpPr>
          <p:nvPr>
            <p:ph type="body" sz="quarter" idx="67" hasCustomPrompt="1"/>
          </p:nvPr>
        </p:nvSpPr>
        <p:spPr>
          <a:xfrm>
            <a:off x="6174573" y="4110627"/>
            <a:ext cx="2049826" cy="1045518"/>
          </a:xfrm>
          <a:prstGeom prst="rect">
            <a:avLst/>
          </a:prstGeom>
        </p:spPr>
        <p:txBody>
          <a:bodyPr/>
          <a:lstStyle>
            <a:lvl1pPr>
              <a:spcAft>
                <a:spcPts val="600"/>
              </a:spcAft>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42" name="Text Placeholder 5">
            <a:extLst>
              <a:ext uri="{FF2B5EF4-FFF2-40B4-BE49-F238E27FC236}">
                <a16:creationId xmlns:a16="http://schemas.microsoft.com/office/drawing/2014/main" id="{A78F767B-C393-4892-ABD2-EA782AFC364A}"/>
              </a:ext>
            </a:extLst>
          </p:cNvPr>
          <p:cNvSpPr>
            <a:spLocks noGrp="1"/>
          </p:cNvSpPr>
          <p:nvPr>
            <p:ph type="body" sz="quarter" idx="68" hasCustomPrompt="1"/>
          </p:nvPr>
        </p:nvSpPr>
        <p:spPr>
          <a:xfrm>
            <a:off x="6174572" y="3260725"/>
            <a:ext cx="2049827" cy="766763"/>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43" name="Text Placeholder 5">
            <a:extLst>
              <a:ext uri="{FF2B5EF4-FFF2-40B4-BE49-F238E27FC236}">
                <a16:creationId xmlns:a16="http://schemas.microsoft.com/office/drawing/2014/main" id="{28191667-9A87-4AAB-B2A7-F30B1C572E0D}"/>
              </a:ext>
            </a:extLst>
          </p:cNvPr>
          <p:cNvSpPr>
            <a:spLocks noGrp="1"/>
          </p:cNvSpPr>
          <p:nvPr>
            <p:ph type="body" sz="quarter" idx="69" hasCustomPrompt="1"/>
          </p:nvPr>
        </p:nvSpPr>
        <p:spPr>
          <a:xfrm>
            <a:off x="6174573" y="5517232"/>
            <a:ext cx="2049826" cy="567835"/>
          </a:xfrm>
        </p:spPr>
        <p:txBody>
          <a:bodyPr>
            <a:noAutofit/>
          </a:bodyPr>
          <a:lstStyle>
            <a:lvl1pPr>
              <a:defRPr sz="1400">
                <a:solidFill>
                  <a:schemeClr val="tx2"/>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44" name="Oval 43">
            <a:extLst>
              <a:ext uri="{FF2B5EF4-FFF2-40B4-BE49-F238E27FC236}">
                <a16:creationId xmlns:a16="http://schemas.microsoft.com/office/drawing/2014/main" id="{8481EF63-97F5-4BD3-A3D5-4A9CD932A457}"/>
              </a:ext>
            </a:extLst>
          </p:cNvPr>
          <p:cNvSpPr/>
          <p:nvPr userDrawn="1"/>
        </p:nvSpPr>
        <p:spPr>
          <a:xfrm>
            <a:off x="8443505" y="2484574"/>
            <a:ext cx="728402" cy="7284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Picture Placeholder 5">
            <a:extLst>
              <a:ext uri="{FF2B5EF4-FFF2-40B4-BE49-F238E27FC236}">
                <a16:creationId xmlns:a16="http://schemas.microsoft.com/office/drawing/2014/main" id="{5D457323-C567-44C1-808B-33C3ECDB2765}"/>
              </a:ext>
            </a:extLst>
          </p:cNvPr>
          <p:cNvSpPr>
            <a:spLocks noGrp="1" noChangeAspect="1"/>
          </p:cNvSpPr>
          <p:nvPr>
            <p:ph type="pic" sz="quarter" idx="70"/>
          </p:nvPr>
        </p:nvSpPr>
        <p:spPr>
          <a:xfrm>
            <a:off x="8519706" y="2560775"/>
            <a:ext cx="576000" cy="576000"/>
          </a:xfrm>
          <a:prstGeom prst="ellipse">
            <a:avLst/>
          </a:prstGeom>
          <a:solidFill>
            <a:schemeClr val="bg1">
              <a:lumMod val="95000"/>
            </a:schemeClr>
          </a:solidFill>
        </p:spPr>
        <p:txBody>
          <a:bodyPr/>
          <a:lstStyle/>
          <a:p>
            <a:r>
              <a:rPr lang="en-US"/>
              <a:t>Click icon to add picture</a:t>
            </a:r>
            <a:endParaRPr lang="en-US" dirty="0"/>
          </a:p>
        </p:txBody>
      </p:sp>
      <p:sp>
        <p:nvSpPr>
          <p:cNvPr id="46" name="Text Placeholder 3">
            <a:extLst>
              <a:ext uri="{FF2B5EF4-FFF2-40B4-BE49-F238E27FC236}">
                <a16:creationId xmlns:a16="http://schemas.microsoft.com/office/drawing/2014/main" id="{B9A1C762-2824-4C04-A05A-6E007C34D34C}"/>
              </a:ext>
            </a:extLst>
          </p:cNvPr>
          <p:cNvSpPr>
            <a:spLocks noGrp="1"/>
          </p:cNvSpPr>
          <p:nvPr>
            <p:ph type="body" sz="quarter" idx="71" hasCustomPrompt="1"/>
          </p:nvPr>
        </p:nvSpPr>
        <p:spPr>
          <a:xfrm>
            <a:off x="8490414" y="4110627"/>
            <a:ext cx="2049826" cy="1045518"/>
          </a:xfrm>
          <a:prstGeom prst="rect">
            <a:avLst/>
          </a:prstGeom>
        </p:spPr>
        <p:txBody>
          <a:bodyPr/>
          <a:lstStyle>
            <a:lvl1pPr>
              <a:spcAft>
                <a:spcPts val="600"/>
              </a:spcAft>
              <a:defRPr sz="1000" b="0" i="0">
                <a:solidFill>
                  <a:schemeClr val="tx1">
                    <a:lumMod val="50000"/>
                    <a:lumOff val="50000"/>
                  </a:schemeClr>
                </a:solidFill>
                <a:latin typeface="Arial" panose="020B0604020202020204" pitchFamily="34" charset="0"/>
                <a:ea typeface="Roboto" panose="02000000000000000000" pitchFamily="2" charset="0"/>
                <a:cs typeface="Arial" panose="020B0604020202020204" pitchFamily="34" charset="0"/>
              </a:defRPr>
            </a:lvl1pPr>
          </a:lstStyle>
          <a:p>
            <a:pPr lvl="0"/>
            <a:r>
              <a:rPr lang="en-GB" dirty="0"/>
              <a:t>Insert text..</a:t>
            </a:r>
            <a:endParaRPr lang="en-US" dirty="0"/>
          </a:p>
        </p:txBody>
      </p:sp>
      <p:sp>
        <p:nvSpPr>
          <p:cNvPr id="47" name="Text Placeholder 5">
            <a:extLst>
              <a:ext uri="{FF2B5EF4-FFF2-40B4-BE49-F238E27FC236}">
                <a16:creationId xmlns:a16="http://schemas.microsoft.com/office/drawing/2014/main" id="{1EE1950C-50C0-4D79-AFED-3CD393C6372F}"/>
              </a:ext>
            </a:extLst>
          </p:cNvPr>
          <p:cNvSpPr>
            <a:spLocks noGrp="1"/>
          </p:cNvSpPr>
          <p:nvPr>
            <p:ph type="body" sz="quarter" idx="72" hasCustomPrompt="1"/>
          </p:nvPr>
        </p:nvSpPr>
        <p:spPr>
          <a:xfrm>
            <a:off x="8490413" y="3260725"/>
            <a:ext cx="2049827" cy="766763"/>
          </a:xfrm>
        </p:spPr>
        <p:txBody>
          <a:bodyPr>
            <a:noAutofit/>
          </a:bodyPr>
          <a:lstStyle>
            <a:lvl1pPr>
              <a:defRPr sz="1800">
                <a:solidFill>
                  <a:schemeClr val="tx1"/>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48" name="Text Placeholder 5">
            <a:extLst>
              <a:ext uri="{FF2B5EF4-FFF2-40B4-BE49-F238E27FC236}">
                <a16:creationId xmlns:a16="http://schemas.microsoft.com/office/drawing/2014/main" id="{323F6419-A0B9-4BEA-8CFB-2B4BC65BACAB}"/>
              </a:ext>
            </a:extLst>
          </p:cNvPr>
          <p:cNvSpPr>
            <a:spLocks noGrp="1"/>
          </p:cNvSpPr>
          <p:nvPr>
            <p:ph type="body" sz="quarter" idx="73" hasCustomPrompt="1"/>
          </p:nvPr>
        </p:nvSpPr>
        <p:spPr>
          <a:xfrm>
            <a:off x="8490414" y="5517232"/>
            <a:ext cx="2049826" cy="567835"/>
          </a:xfrm>
        </p:spPr>
        <p:txBody>
          <a:bodyPr>
            <a:noAutofit/>
          </a:bodyPr>
          <a:lstStyle>
            <a:lvl1pPr>
              <a:defRPr sz="1400">
                <a:solidFill>
                  <a:schemeClr val="tx2"/>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grpSp>
        <p:nvGrpSpPr>
          <p:cNvPr id="49" name="Group 48">
            <a:extLst>
              <a:ext uri="{FF2B5EF4-FFF2-40B4-BE49-F238E27FC236}">
                <a16:creationId xmlns:a16="http://schemas.microsoft.com/office/drawing/2014/main" id="{2E4228F3-F873-480D-84A9-F3E15E5B0937}"/>
              </a:ext>
            </a:extLst>
          </p:cNvPr>
          <p:cNvGrpSpPr/>
          <p:nvPr userDrawn="1"/>
        </p:nvGrpSpPr>
        <p:grpSpPr>
          <a:xfrm>
            <a:off x="3911054" y="5178038"/>
            <a:ext cx="267774" cy="267774"/>
            <a:chOff x="5899903" y="5136516"/>
            <a:chExt cx="392194" cy="392194"/>
          </a:xfrm>
        </p:grpSpPr>
        <p:grpSp>
          <p:nvGrpSpPr>
            <p:cNvPr id="50" name="Group 49">
              <a:extLst>
                <a:ext uri="{FF2B5EF4-FFF2-40B4-BE49-F238E27FC236}">
                  <a16:creationId xmlns:a16="http://schemas.microsoft.com/office/drawing/2014/main" id="{B94CDC5C-A6A0-4E7E-A9CD-A6CC83CEA3EB}"/>
                </a:ext>
              </a:extLst>
            </p:cNvPr>
            <p:cNvGrpSpPr/>
            <p:nvPr userDrawn="1"/>
          </p:nvGrpSpPr>
          <p:grpSpPr>
            <a:xfrm>
              <a:off x="5954293" y="5198150"/>
              <a:ext cx="283414" cy="283414"/>
              <a:chOff x="2147439" y="4312688"/>
              <a:chExt cx="241674" cy="241674"/>
            </a:xfrm>
          </p:grpSpPr>
          <p:pic>
            <p:nvPicPr>
              <p:cNvPr id="52" name="object 9">
                <a:extLst>
                  <a:ext uri="{FF2B5EF4-FFF2-40B4-BE49-F238E27FC236}">
                    <a16:creationId xmlns:a16="http://schemas.microsoft.com/office/drawing/2014/main" id="{4D0824A0-77B0-41AB-B698-D1371B5D1345}"/>
                  </a:ext>
                </a:extLst>
              </p:cNvPr>
              <p:cNvPicPr/>
              <p:nvPr userDrawn="1"/>
            </p:nvPicPr>
            <p:blipFill>
              <a:blip r:embed="rId2" cstate="print"/>
              <a:stretch>
                <a:fillRect/>
              </a:stretch>
            </p:blipFill>
            <p:spPr>
              <a:xfrm>
                <a:off x="2194293" y="4374788"/>
                <a:ext cx="136245" cy="116776"/>
              </a:xfrm>
              <a:prstGeom prst="rect">
                <a:avLst/>
              </a:prstGeom>
            </p:spPr>
          </p:pic>
          <p:sp>
            <p:nvSpPr>
              <p:cNvPr id="53" name="Oval 52">
                <a:extLst>
                  <a:ext uri="{FF2B5EF4-FFF2-40B4-BE49-F238E27FC236}">
                    <a16:creationId xmlns:a16="http://schemas.microsoft.com/office/drawing/2014/main" id="{10F2CB21-6C7F-4731-9D2B-A682EC4E7E5A}"/>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Oval 50">
              <a:extLst>
                <a:ext uri="{FF2B5EF4-FFF2-40B4-BE49-F238E27FC236}">
                  <a16:creationId xmlns:a16="http://schemas.microsoft.com/office/drawing/2014/main" id="{1AF0CC28-2039-464F-AF88-F083C2A6A557}"/>
                </a:ext>
              </a:extLst>
            </p:cNvPr>
            <p:cNvSpPr/>
            <p:nvPr userDrawn="1"/>
          </p:nvSpPr>
          <p:spPr>
            <a:xfrm>
              <a:off x="5899903" y="5136516"/>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9966B0AD-3ADE-4C1D-A06A-C1722CBCDECB}"/>
              </a:ext>
            </a:extLst>
          </p:cNvPr>
          <p:cNvGrpSpPr/>
          <p:nvPr userDrawn="1"/>
        </p:nvGrpSpPr>
        <p:grpSpPr>
          <a:xfrm>
            <a:off x="6190604" y="5178038"/>
            <a:ext cx="267774" cy="267774"/>
            <a:chOff x="5899903" y="5136516"/>
            <a:chExt cx="392194" cy="392194"/>
          </a:xfrm>
        </p:grpSpPr>
        <p:grpSp>
          <p:nvGrpSpPr>
            <p:cNvPr id="55" name="Group 54">
              <a:extLst>
                <a:ext uri="{FF2B5EF4-FFF2-40B4-BE49-F238E27FC236}">
                  <a16:creationId xmlns:a16="http://schemas.microsoft.com/office/drawing/2014/main" id="{2622F2FD-E1DD-4B6D-962D-D443A5DEE00D}"/>
                </a:ext>
              </a:extLst>
            </p:cNvPr>
            <p:cNvGrpSpPr/>
            <p:nvPr userDrawn="1"/>
          </p:nvGrpSpPr>
          <p:grpSpPr>
            <a:xfrm>
              <a:off x="5954293" y="5198150"/>
              <a:ext cx="283414" cy="283414"/>
              <a:chOff x="2147439" y="4312688"/>
              <a:chExt cx="241674" cy="241674"/>
            </a:xfrm>
          </p:grpSpPr>
          <p:pic>
            <p:nvPicPr>
              <p:cNvPr id="57" name="object 9">
                <a:extLst>
                  <a:ext uri="{FF2B5EF4-FFF2-40B4-BE49-F238E27FC236}">
                    <a16:creationId xmlns:a16="http://schemas.microsoft.com/office/drawing/2014/main" id="{15F27DE8-D7E2-4DD4-BF7D-8A00923F0C01}"/>
                  </a:ext>
                </a:extLst>
              </p:cNvPr>
              <p:cNvPicPr/>
              <p:nvPr userDrawn="1"/>
            </p:nvPicPr>
            <p:blipFill>
              <a:blip r:embed="rId2" cstate="print"/>
              <a:stretch>
                <a:fillRect/>
              </a:stretch>
            </p:blipFill>
            <p:spPr>
              <a:xfrm>
                <a:off x="2194293" y="4374788"/>
                <a:ext cx="136245" cy="116776"/>
              </a:xfrm>
              <a:prstGeom prst="rect">
                <a:avLst/>
              </a:prstGeom>
            </p:spPr>
          </p:pic>
          <p:sp>
            <p:nvSpPr>
              <p:cNvPr id="58" name="Oval 57">
                <a:extLst>
                  <a:ext uri="{FF2B5EF4-FFF2-40B4-BE49-F238E27FC236}">
                    <a16:creationId xmlns:a16="http://schemas.microsoft.com/office/drawing/2014/main" id="{F6684A70-28D2-4388-A4EE-A6E681263C5C}"/>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Oval 55">
              <a:extLst>
                <a:ext uri="{FF2B5EF4-FFF2-40B4-BE49-F238E27FC236}">
                  <a16:creationId xmlns:a16="http://schemas.microsoft.com/office/drawing/2014/main" id="{19F816BD-D106-4F1F-80E2-94DBAF63B785}"/>
                </a:ext>
              </a:extLst>
            </p:cNvPr>
            <p:cNvSpPr/>
            <p:nvPr userDrawn="1"/>
          </p:nvSpPr>
          <p:spPr>
            <a:xfrm>
              <a:off x="5899903" y="5136516"/>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a:extLst>
              <a:ext uri="{FF2B5EF4-FFF2-40B4-BE49-F238E27FC236}">
                <a16:creationId xmlns:a16="http://schemas.microsoft.com/office/drawing/2014/main" id="{912205C0-EF82-4C21-820D-02FF74D6D2FF}"/>
              </a:ext>
            </a:extLst>
          </p:cNvPr>
          <p:cNvGrpSpPr/>
          <p:nvPr userDrawn="1"/>
        </p:nvGrpSpPr>
        <p:grpSpPr>
          <a:xfrm>
            <a:off x="8470155" y="5178038"/>
            <a:ext cx="267774" cy="267774"/>
            <a:chOff x="5899903" y="5136516"/>
            <a:chExt cx="392194" cy="392194"/>
          </a:xfrm>
        </p:grpSpPr>
        <p:grpSp>
          <p:nvGrpSpPr>
            <p:cNvPr id="60" name="Group 59">
              <a:extLst>
                <a:ext uri="{FF2B5EF4-FFF2-40B4-BE49-F238E27FC236}">
                  <a16:creationId xmlns:a16="http://schemas.microsoft.com/office/drawing/2014/main" id="{E699C534-E95E-442D-BA72-01FAAD35E1A0}"/>
                </a:ext>
              </a:extLst>
            </p:cNvPr>
            <p:cNvGrpSpPr/>
            <p:nvPr userDrawn="1"/>
          </p:nvGrpSpPr>
          <p:grpSpPr>
            <a:xfrm>
              <a:off x="5954293" y="5198150"/>
              <a:ext cx="283414" cy="283414"/>
              <a:chOff x="2147439" y="4312688"/>
              <a:chExt cx="241674" cy="241674"/>
            </a:xfrm>
          </p:grpSpPr>
          <p:pic>
            <p:nvPicPr>
              <p:cNvPr id="62" name="object 9">
                <a:extLst>
                  <a:ext uri="{FF2B5EF4-FFF2-40B4-BE49-F238E27FC236}">
                    <a16:creationId xmlns:a16="http://schemas.microsoft.com/office/drawing/2014/main" id="{3454D049-FEDE-4DBA-B38C-8D047EB38C22}"/>
                  </a:ext>
                </a:extLst>
              </p:cNvPr>
              <p:cNvPicPr/>
              <p:nvPr userDrawn="1"/>
            </p:nvPicPr>
            <p:blipFill>
              <a:blip r:embed="rId2" cstate="print"/>
              <a:stretch>
                <a:fillRect/>
              </a:stretch>
            </p:blipFill>
            <p:spPr>
              <a:xfrm>
                <a:off x="2194293" y="4374788"/>
                <a:ext cx="136245" cy="116776"/>
              </a:xfrm>
              <a:prstGeom prst="rect">
                <a:avLst/>
              </a:prstGeom>
            </p:spPr>
          </p:pic>
          <p:sp>
            <p:nvSpPr>
              <p:cNvPr id="63" name="Oval 62">
                <a:extLst>
                  <a:ext uri="{FF2B5EF4-FFF2-40B4-BE49-F238E27FC236}">
                    <a16:creationId xmlns:a16="http://schemas.microsoft.com/office/drawing/2014/main" id="{6A14BFA4-8DE6-4FA7-B31E-C0C35623FE9F}"/>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1" name="Oval 60">
              <a:extLst>
                <a:ext uri="{FF2B5EF4-FFF2-40B4-BE49-F238E27FC236}">
                  <a16:creationId xmlns:a16="http://schemas.microsoft.com/office/drawing/2014/main" id="{7B78914B-CA87-4254-92C3-52517ED4C30D}"/>
                </a:ext>
              </a:extLst>
            </p:cNvPr>
            <p:cNvSpPr/>
            <p:nvPr userDrawn="1"/>
          </p:nvSpPr>
          <p:spPr>
            <a:xfrm>
              <a:off x="5899903" y="5136516"/>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5" name="Straight Connector 64">
            <a:extLst>
              <a:ext uri="{FF2B5EF4-FFF2-40B4-BE49-F238E27FC236}">
                <a16:creationId xmlns:a16="http://schemas.microsoft.com/office/drawing/2014/main" id="{0C9B147C-FA10-48DA-A712-1773E06A070D}"/>
              </a:ext>
            </a:extLst>
          </p:cNvPr>
          <p:cNvCxnSpPr>
            <a:cxnSpLocks/>
          </p:cNvCxnSpPr>
          <p:nvPr userDrawn="1"/>
        </p:nvCxnSpPr>
        <p:spPr>
          <a:xfrm flipH="1">
            <a:off x="4178828" y="5311925"/>
            <a:ext cx="2011776" cy="0"/>
          </a:xfrm>
          <a:prstGeom prst="line">
            <a:avLst/>
          </a:prstGeom>
          <a:ln>
            <a:solidFill>
              <a:schemeClr val="bg2">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8F35192-9D63-4710-A814-7E156A31A3F3}"/>
              </a:ext>
            </a:extLst>
          </p:cNvPr>
          <p:cNvCxnSpPr>
            <a:cxnSpLocks/>
          </p:cNvCxnSpPr>
          <p:nvPr userDrawn="1"/>
        </p:nvCxnSpPr>
        <p:spPr>
          <a:xfrm flipH="1">
            <a:off x="1899278" y="5311925"/>
            <a:ext cx="2011776" cy="0"/>
          </a:xfrm>
          <a:prstGeom prst="line">
            <a:avLst/>
          </a:prstGeom>
          <a:ln>
            <a:solidFill>
              <a:schemeClr val="bg2">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AEF555D-ED11-43C9-AA19-05AB7242E801}"/>
              </a:ext>
            </a:extLst>
          </p:cNvPr>
          <p:cNvCxnSpPr>
            <a:cxnSpLocks/>
            <a:endCxn id="61" idx="6"/>
          </p:cNvCxnSpPr>
          <p:nvPr userDrawn="1"/>
        </p:nvCxnSpPr>
        <p:spPr>
          <a:xfrm flipH="1">
            <a:off x="8737929" y="5311925"/>
            <a:ext cx="1802311" cy="0"/>
          </a:xfrm>
          <a:prstGeom prst="line">
            <a:avLst/>
          </a:prstGeom>
          <a:ln>
            <a:solidFill>
              <a:schemeClr val="bg2">
                <a:lumMod val="8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629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FA7C-3A59-1572-26D4-D856BB8210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77FCF9-F6FA-CD78-3D84-AF98E481078A}"/>
              </a:ext>
            </a:extLst>
          </p:cNvPr>
          <p:cNvSpPr>
            <a:spLocks noGrp="1"/>
          </p:cNvSpPr>
          <p:nvPr>
            <p:ph type="dt" sz="half" idx="10"/>
          </p:nvPr>
        </p:nvSpPr>
        <p:spPr/>
        <p:txBody>
          <a:bodyPr/>
          <a:lstStyle/>
          <a:p>
            <a:fld id="{EA02C1C6-A849-4710-9E0A-14B172CDCCD8}" type="datetimeFigureOut">
              <a:rPr lang="en-GB" smtClean="0"/>
              <a:t>15/05/2023</a:t>
            </a:fld>
            <a:endParaRPr lang="en-GB"/>
          </a:p>
        </p:txBody>
      </p:sp>
      <p:sp>
        <p:nvSpPr>
          <p:cNvPr id="4" name="Footer Placeholder 3">
            <a:extLst>
              <a:ext uri="{FF2B5EF4-FFF2-40B4-BE49-F238E27FC236}">
                <a16:creationId xmlns:a16="http://schemas.microsoft.com/office/drawing/2014/main" id="{C9DF58D7-9602-7547-42FB-677EE8502F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8EC9D8-4188-F90B-563E-8E4F2A08217C}"/>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37880142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box icons">
    <p:bg>
      <p:bgPr>
        <a:solidFill>
          <a:schemeClr val="tx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CD07D3D-242D-44A8-9BB2-08E9353647D8}"/>
              </a:ext>
            </a:extLst>
          </p:cNvPr>
          <p:cNvSpPr/>
          <p:nvPr userDrawn="1"/>
        </p:nvSpPr>
        <p:spPr>
          <a:xfrm>
            <a:off x="879880" y="2339889"/>
            <a:ext cx="1221996" cy="12219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FADFD5B9-4892-7349-AB2A-6EFE1A6AF960}"/>
              </a:ext>
            </a:extLst>
          </p:cNvPr>
          <p:cNvSpPr>
            <a:spLocks noGrp="1"/>
          </p:cNvSpPr>
          <p:nvPr userDrawn="1">
            <p:ph type="body" sz="quarter" idx="23" hasCustomPrompt="1"/>
          </p:nvPr>
        </p:nvSpPr>
        <p:spPr>
          <a:xfrm>
            <a:off x="879880" y="858061"/>
            <a:ext cx="6477000" cy="1008062"/>
          </a:xfrm>
        </p:spPr>
        <p:txBody>
          <a:bodyPr>
            <a:normAutofit/>
          </a:bodyPr>
          <a:lstStyle>
            <a:lvl1pPr>
              <a:defRPr sz="3600">
                <a:solidFill>
                  <a:schemeClr val="bg1"/>
                </a:solidFill>
                <a:latin typeface="+mj-lt"/>
              </a:defRPr>
            </a:lvl1pPr>
          </a:lstStyle>
          <a:p>
            <a:pPr lvl="0"/>
            <a:r>
              <a:rPr lang="en-GB" dirty="0"/>
              <a:t>Insert Title</a:t>
            </a:r>
            <a:endParaRPr lang="en-US" dirty="0"/>
          </a:p>
        </p:txBody>
      </p:sp>
      <p:sp>
        <p:nvSpPr>
          <p:cNvPr id="15" name="Text Placeholder 6">
            <a:extLst>
              <a:ext uri="{FF2B5EF4-FFF2-40B4-BE49-F238E27FC236}">
                <a16:creationId xmlns:a16="http://schemas.microsoft.com/office/drawing/2014/main" id="{C1EF81E6-FC74-468C-B631-9B781DEC70C7}"/>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2" name="Text Placeholder 3">
            <a:extLst>
              <a:ext uri="{FF2B5EF4-FFF2-40B4-BE49-F238E27FC236}">
                <a16:creationId xmlns:a16="http://schemas.microsoft.com/office/drawing/2014/main" id="{F2585FC6-E5F3-4B17-A397-14E7C629F9D6}"/>
              </a:ext>
            </a:extLst>
          </p:cNvPr>
          <p:cNvSpPr>
            <a:spLocks noGrp="1"/>
          </p:cNvSpPr>
          <p:nvPr>
            <p:ph type="body" sz="quarter" idx="21" hasCustomPrompt="1"/>
          </p:nvPr>
        </p:nvSpPr>
        <p:spPr>
          <a:xfrm>
            <a:off x="879881" y="4494926"/>
            <a:ext cx="2708274" cy="1220848"/>
          </a:xfrm>
          <a:prstGeom prst="rect">
            <a:avLst/>
          </a:prstGeom>
        </p:spPr>
        <p:txBody>
          <a:bodyPr>
            <a:normAutofit/>
          </a:bodyPr>
          <a:lstStyle>
            <a:lvl1pPr>
              <a:spcAft>
                <a:spcPts val="600"/>
              </a:spcAft>
              <a:defRPr sz="1400" b="0" i="0">
                <a:solidFill>
                  <a:schemeClr val="bg2"/>
                </a:solidFill>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23" name="Picture Placeholder 5">
            <a:extLst>
              <a:ext uri="{FF2B5EF4-FFF2-40B4-BE49-F238E27FC236}">
                <a16:creationId xmlns:a16="http://schemas.microsoft.com/office/drawing/2014/main" id="{66069DB0-F03E-4AB1-9826-2EBABB4EBB43}"/>
              </a:ext>
            </a:extLst>
          </p:cNvPr>
          <p:cNvSpPr>
            <a:spLocks noGrp="1"/>
          </p:cNvSpPr>
          <p:nvPr>
            <p:ph type="pic" sz="quarter" idx="52"/>
          </p:nvPr>
        </p:nvSpPr>
        <p:spPr>
          <a:xfrm>
            <a:off x="996682" y="2456691"/>
            <a:ext cx="988391" cy="988391"/>
          </a:xfrm>
          <a:prstGeom prst="ellipse">
            <a:avLst/>
          </a:prstGeom>
          <a:solidFill>
            <a:schemeClr val="bg1">
              <a:lumMod val="95000"/>
            </a:schemeClr>
          </a:solidFill>
        </p:spPr>
        <p:txBody>
          <a:bodyPr/>
          <a:lstStyle/>
          <a:p>
            <a:r>
              <a:rPr lang="en-US"/>
              <a:t>Click icon to add picture</a:t>
            </a:r>
            <a:endParaRPr lang="en-US" dirty="0"/>
          </a:p>
        </p:txBody>
      </p:sp>
      <p:sp>
        <p:nvSpPr>
          <p:cNvPr id="26" name="Text Placeholder 5">
            <a:extLst>
              <a:ext uri="{FF2B5EF4-FFF2-40B4-BE49-F238E27FC236}">
                <a16:creationId xmlns:a16="http://schemas.microsoft.com/office/drawing/2014/main" id="{3E505F04-3A52-4655-9EFD-DCE71773077C}"/>
              </a:ext>
            </a:extLst>
          </p:cNvPr>
          <p:cNvSpPr>
            <a:spLocks noGrp="1"/>
          </p:cNvSpPr>
          <p:nvPr>
            <p:ph type="body" sz="quarter" idx="54" hasCustomPrompt="1"/>
          </p:nvPr>
        </p:nvSpPr>
        <p:spPr>
          <a:xfrm>
            <a:off x="879880" y="3645024"/>
            <a:ext cx="2708275" cy="766763"/>
          </a:xfrm>
        </p:spPr>
        <p:txBody>
          <a:bodyPr anchor="b">
            <a:noAutofit/>
          </a:bodyPr>
          <a:lstStyle>
            <a:lvl1pPr>
              <a:defRPr sz="2400">
                <a:solidFill>
                  <a:schemeClr val="tx2"/>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27" name="Oval 26">
            <a:extLst>
              <a:ext uri="{FF2B5EF4-FFF2-40B4-BE49-F238E27FC236}">
                <a16:creationId xmlns:a16="http://schemas.microsoft.com/office/drawing/2014/main" id="{4883002D-7BBC-4CD1-B4B5-E6771F34AE1C}"/>
              </a:ext>
            </a:extLst>
          </p:cNvPr>
          <p:cNvSpPr/>
          <p:nvPr userDrawn="1"/>
        </p:nvSpPr>
        <p:spPr>
          <a:xfrm>
            <a:off x="4632588" y="2339889"/>
            <a:ext cx="1221996" cy="12219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3">
            <a:extLst>
              <a:ext uri="{FF2B5EF4-FFF2-40B4-BE49-F238E27FC236}">
                <a16:creationId xmlns:a16="http://schemas.microsoft.com/office/drawing/2014/main" id="{3A31BA3E-1868-443A-9EA3-C009B33C24CA}"/>
              </a:ext>
            </a:extLst>
          </p:cNvPr>
          <p:cNvSpPr>
            <a:spLocks noGrp="1"/>
          </p:cNvSpPr>
          <p:nvPr>
            <p:ph type="body" sz="quarter" idx="55" hasCustomPrompt="1"/>
          </p:nvPr>
        </p:nvSpPr>
        <p:spPr>
          <a:xfrm>
            <a:off x="4632589" y="4494926"/>
            <a:ext cx="2708274" cy="1220848"/>
          </a:xfrm>
          <a:prstGeom prst="rect">
            <a:avLst/>
          </a:prstGeom>
        </p:spPr>
        <p:txBody>
          <a:bodyPr>
            <a:normAutofit/>
          </a:bodyPr>
          <a:lstStyle>
            <a:lvl1pPr>
              <a:spcAft>
                <a:spcPts val="600"/>
              </a:spcAft>
              <a:defRPr sz="1400" b="0" i="0">
                <a:solidFill>
                  <a:schemeClr val="bg2"/>
                </a:solidFill>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29" name="Picture Placeholder 5">
            <a:extLst>
              <a:ext uri="{FF2B5EF4-FFF2-40B4-BE49-F238E27FC236}">
                <a16:creationId xmlns:a16="http://schemas.microsoft.com/office/drawing/2014/main" id="{1A1E4676-2461-4161-B6D3-8869CB238F84}"/>
              </a:ext>
            </a:extLst>
          </p:cNvPr>
          <p:cNvSpPr>
            <a:spLocks noGrp="1"/>
          </p:cNvSpPr>
          <p:nvPr>
            <p:ph type="pic" sz="quarter" idx="56"/>
          </p:nvPr>
        </p:nvSpPr>
        <p:spPr>
          <a:xfrm>
            <a:off x="4749390" y="2456691"/>
            <a:ext cx="988391" cy="988391"/>
          </a:xfrm>
          <a:prstGeom prst="ellipse">
            <a:avLst/>
          </a:prstGeom>
          <a:solidFill>
            <a:schemeClr val="bg1">
              <a:lumMod val="95000"/>
            </a:schemeClr>
          </a:solidFill>
        </p:spPr>
        <p:txBody>
          <a:bodyPr/>
          <a:lstStyle/>
          <a:p>
            <a:r>
              <a:rPr lang="en-US"/>
              <a:t>Click icon to add picture</a:t>
            </a:r>
            <a:endParaRPr lang="en-US" dirty="0"/>
          </a:p>
        </p:txBody>
      </p:sp>
      <p:sp>
        <p:nvSpPr>
          <p:cNvPr id="30" name="Text Placeholder 5">
            <a:extLst>
              <a:ext uri="{FF2B5EF4-FFF2-40B4-BE49-F238E27FC236}">
                <a16:creationId xmlns:a16="http://schemas.microsoft.com/office/drawing/2014/main" id="{4E39F39A-D4D2-477E-8898-7F70E14BD95D}"/>
              </a:ext>
            </a:extLst>
          </p:cNvPr>
          <p:cNvSpPr>
            <a:spLocks noGrp="1"/>
          </p:cNvSpPr>
          <p:nvPr>
            <p:ph type="body" sz="quarter" idx="57" hasCustomPrompt="1"/>
          </p:nvPr>
        </p:nvSpPr>
        <p:spPr>
          <a:xfrm>
            <a:off x="4632588" y="3645024"/>
            <a:ext cx="2708275" cy="766763"/>
          </a:xfrm>
        </p:spPr>
        <p:txBody>
          <a:bodyPr anchor="b">
            <a:noAutofit/>
          </a:bodyPr>
          <a:lstStyle>
            <a:lvl1pPr>
              <a:defRPr sz="2400">
                <a:solidFill>
                  <a:schemeClr val="tx2"/>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31" name="Oval 30">
            <a:extLst>
              <a:ext uri="{FF2B5EF4-FFF2-40B4-BE49-F238E27FC236}">
                <a16:creationId xmlns:a16="http://schemas.microsoft.com/office/drawing/2014/main" id="{73810226-F070-428E-B8C1-A4DAB2CA230D}"/>
              </a:ext>
            </a:extLst>
          </p:cNvPr>
          <p:cNvSpPr/>
          <p:nvPr userDrawn="1"/>
        </p:nvSpPr>
        <p:spPr>
          <a:xfrm>
            <a:off x="8385296" y="2339889"/>
            <a:ext cx="1221996" cy="12219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3">
            <a:extLst>
              <a:ext uri="{FF2B5EF4-FFF2-40B4-BE49-F238E27FC236}">
                <a16:creationId xmlns:a16="http://schemas.microsoft.com/office/drawing/2014/main" id="{397BC21C-D263-4188-AC20-AD8249D56A15}"/>
              </a:ext>
            </a:extLst>
          </p:cNvPr>
          <p:cNvSpPr>
            <a:spLocks noGrp="1"/>
          </p:cNvSpPr>
          <p:nvPr>
            <p:ph type="body" sz="quarter" idx="58" hasCustomPrompt="1"/>
          </p:nvPr>
        </p:nvSpPr>
        <p:spPr>
          <a:xfrm>
            <a:off x="8385297" y="4494926"/>
            <a:ext cx="2708274" cy="1220848"/>
          </a:xfrm>
          <a:prstGeom prst="rect">
            <a:avLst/>
          </a:prstGeom>
        </p:spPr>
        <p:txBody>
          <a:bodyPr>
            <a:normAutofit/>
          </a:bodyPr>
          <a:lstStyle>
            <a:lvl1pPr>
              <a:spcAft>
                <a:spcPts val="600"/>
              </a:spcAft>
              <a:defRPr sz="1400" b="0" i="0">
                <a:solidFill>
                  <a:schemeClr val="bg2"/>
                </a:solidFill>
                <a:latin typeface="+mn-lt"/>
                <a:ea typeface="Roboto" panose="02000000000000000000" pitchFamily="2" charset="0"/>
                <a:cs typeface="Roboto" panose="02000000000000000000" pitchFamily="2" charset="0"/>
              </a:defRPr>
            </a:lvl1pPr>
          </a:lstStyle>
          <a:p>
            <a:pPr lvl="0"/>
            <a:r>
              <a:rPr lang="en-GB" dirty="0"/>
              <a:t>Insert text..</a:t>
            </a:r>
            <a:endParaRPr lang="en-US" dirty="0"/>
          </a:p>
        </p:txBody>
      </p:sp>
      <p:sp>
        <p:nvSpPr>
          <p:cNvPr id="33" name="Picture Placeholder 5">
            <a:extLst>
              <a:ext uri="{FF2B5EF4-FFF2-40B4-BE49-F238E27FC236}">
                <a16:creationId xmlns:a16="http://schemas.microsoft.com/office/drawing/2014/main" id="{B55DCBA3-2C49-4A8C-B921-ECB44DB98E66}"/>
              </a:ext>
            </a:extLst>
          </p:cNvPr>
          <p:cNvSpPr>
            <a:spLocks noGrp="1"/>
          </p:cNvSpPr>
          <p:nvPr>
            <p:ph type="pic" sz="quarter" idx="59"/>
          </p:nvPr>
        </p:nvSpPr>
        <p:spPr>
          <a:xfrm>
            <a:off x="8502098" y="2456691"/>
            <a:ext cx="988391" cy="988391"/>
          </a:xfrm>
          <a:prstGeom prst="ellipse">
            <a:avLst/>
          </a:prstGeom>
          <a:solidFill>
            <a:schemeClr val="bg1">
              <a:lumMod val="95000"/>
            </a:schemeClr>
          </a:solidFill>
        </p:spPr>
        <p:txBody>
          <a:bodyPr/>
          <a:lstStyle/>
          <a:p>
            <a:r>
              <a:rPr lang="en-US"/>
              <a:t>Click icon to add picture</a:t>
            </a:r>
            <a:endParaRPr lang="en-US" dirty="0"/>
          </a:p>
        </p:txBody>
      </p:sp>
      <p:sp>
        <p:nvSpPr>
          <p:cNvPr id="34" name="Text Placeholder 5">
            <a:extLst>
              <a:ext uri="{FF2B5EF4-FFF2-40B4-BE49-F238E27FC236}">
                <a16:creationId xmlns:a16="http://schemas.microsoft.com/office/drawing/2014/main" id="{0AFFF117-8444-4C26-B2CA-2A4542F0AFAC}"/>
              </a:ext>
            </a:extLst>
          </p:cNvPr>
          <p:cNvSpPr>
            <a:spLocks noGrp="1"/>
          </p:cNvSpPr>
          <p:nvPr>
            <p:ph type="body" sz="quarter" idx="60" hasCustomPrompt="1"/>
          </p:nvPr>
        </p:nvSpPr>
        <p:spPr>
          <a:xfrm>
            <a:off x="8385296" y="3645024"/>
            <a:ext cx="2708275" cy="766763"/>
          </a:xfrm>
        </p:spPr>
        <p:txBody>
          <a:bodyPr anchor="b">
            <a:noAutofit/>
          </a:bodyPr>
          <a:lstStyle>
            <a:lvl1pPr>
              <a:defRPr sz="2400">
                <a:solidFill>
                  <a:schemeClr val="tx2"/>
                </a:solidFill>
                <a:latin typeface="Georgia" panose="02040502050405020303" pitchFamily="18" charset="0"/>
              </a:defRPr>
            </a:lvl1pPr>
            <a:lvl2pPr>
              <a:defRPr sz="1800">
                <a:latin typeface="Georgia" panose="02040502050405020303" pitchFamily="18" charset="0"/>
              </a:defRPr>
            </a:lvl2pPr>
            <a:lvl3pPr>
              <a:defRPr sz="1800">
                <a:latin typeface="Georgia" panose="02040502050405020303" pitchFamily="18" charset="0"/>
              </a:defRPr>
            </a:lvl3pPr>
            <a:lvl4pPr>
              <a:defRPr sz="1800">
                <a:latin typeface="Georgia" panose="02040502050405020303" pitchFamily="18" charset="0"/>
              </a:defRPr>
            </a:lvl4pPr>
            <a:lvl5pPr>
              <a:defRPr sz="1800">
                <a:latin typeface="Georgia" panose="02040502050405020303" pitchFamily="18" charset="0"/>
              </a:defRPr>
            </a:lvl5pPr>
          </a:lstStyle>
          <a:p>
            <a:pPr lvl="0"/>
            <a:r>
              <a:rPr lang="en-GB" dirty="0"/>
              <a:t>Insert Header</a:t>
            </a:r>
            <a:endParaRPr lang="en-US" dirty="0"/>
          </a:p>
        </p:txBody>
      </p:sp>
      <p:sp>
        <p:nvSpPr>
          <p:cNvPr id="35" name="object 6">
            <a:extLst>
              <a:ext uri="{FF2B5EF4-FFF2-40B4-BE49-F238E27FC236}">
                <a16:creationId xmlns:a16="http://schemas.microsoft.com/office/drawing/2014/main" id="{BE276CE1-D6E4-472C-9697-679C740AF479}"/>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36" name="object 5">
            <a:extLst>
              <a:ext uri="{FF2B5EF4-FFF2-40B4-BE49-F238E27FC236}">
                <a16:creationId xmlns:a16="http://schemas.microsoft.com/office/drawing/2014/main" id="{F66E1D83-EF4D-4F98-A1D8-890C4B0BC3CA}"/>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Tree>
    <p:extLst>
      <p:ext uri="{BB962C8B-B14F-4D97-AF65-F5344CB8AC3E}">
        <p14:creationId xmlns:p14="http://schemas.microsoft.com/office/powerpoint/2010/main" val="1294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ck List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0"/>
            <a:ext cx="3646561" cy="1295399"/>
          </a:xfrm>
          <a:prstGeom prst="rect">
            <a:avLst/>
          </a:prstGeom>
        </p:spPr>
        <p:txBody>
          <a:bodyPr/>
          <a:lstStyle>
            <a:lvl1pPr>
              <a:defRPr sz="3600" b="0" i="0">
                <a:latin typeface="+mj-lt"/>
              </a:defRPr>
            </a:lvl1pPr>
          </a:lstStyle>
          <a:p>
            <a:pPr lvl="0"/>
            <a:r>
              <a:rPr lang="en-GB" dirty="0"/>
              <a:t>Insert title</a:t>
            </a:r>
          </a:p>
          <a:p>
            <a:pPr lvl="0"/>
            <a:endParaRPr lang="en-US" dirty="0"/>
          </a:p>
        </p:txBody>
      </p:sp>
      <p:sp>
        <p:nvSpPr>
          <p:cNvPr id="28" name="object 3">
            <a:extLst>
              <a:ext uri="{FF2B5EF4-FFF2-40B4-BE49-F238E27FC236}">
                <a16:creationId xmlns:a16="http://schemas.microsoft.com/office/drawing/2014/main" id="{9283738B-05C5-7D46-B743-66B511E17641}"/>
              </a:ext>
            </a:extLst>
          </p:cNvPr>
          <p:cNvSpPr/>
          <p:nvPr userDrawn="1"/>
        </p:nvSpPr>
        <p:spPr>
          <a:xfrm>
            <a:off x="4876800" y="-9912"/>
            <a:ext cx="73152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sp>
        <p:nvSpPr>
          <p:cNvPr id="26" name="Text Placeholder 12">
            <a:extLst>
              <a:ext uri="{FF2B5EF4-FFF2-40B4-BE49-F238E27FC236}">
                <a16:creationId xmlns:a16="http://schemas.microsoft.com/office/drawing/2014/main" id="{6C2B8062-64AB-1C49-A13A-BE03B81D71BF}"/>
              </a:ext>
            </a:extLst>
          </p:cNvPr>
          <p:cNvSpPr>
            <a:spLocks noGrp="1"/>
          </p:cNvSpPr>
          <p:nvPr>
            <p:ph type="body" sz="quarter" idx="11" hasCustomPrompt="1"/>
          </p:nvPr>
        </p:nvSpPr>
        <p:spPr>
          <a:xfrm>
            <a:off x="6709674" y="1102360"/>
            <a:ext cx="3451133" cy="793915"/>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32" name="Text Placeholder 12">
            <a:extLst>
              <a:ext uri="{FF2B5EF4-FFF2-40B4-BE49-F238E27FC236}">
                <a16:creationId xmlns:a16="http://schemas.microsoft.com/office/drawing/2014/main" id="{80160520-BAFB-044D-B4A1-11DDC8027D52}"/>
              </a:ext>
            </a:extLst>
          </p:cNvPr>
          <p:cNvSpPr>
            <a:spLocks noGrp="1"/>
          </p:cNvSpPr>
          <p:nvPr>
            <p:ph type="body" sz="quarter" idx="12" hasCustomPrompt="1"/>
          </p:nvPr>
        </p:nvSpPr>
        <p:spPr>
          <a:xfrm>
            <a:off x="6709674" y="1910216"/>
            <a:ext cx="3451133" cy="793915"/>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1" name="Text Placeholder 12">
            <a:extLst>
              <a:ext uri="{FF2B5EF4-FFF2-40B4-BE49-F238E27FC236}">
                <a16:creationId xmlns:a16="http://schemas.microsoft.com/office/drawing/2014/main" id="{0A74AC1B-A1C4-0E4A-B54D-3A7B70AB4044}"/>
              </a:ext>
            </a:extLst>
          </p:cNvPr>
          <p:cNvSpPr>
            <a:spLocks noGrp="1"/>
          </p:cNvSpPr>
          <p:nvPr>
            <p:ph type="body" sz="quarter" idx="13" hasCustomPrompt="1"/>
          </p:nvPr>
        </p:nvSpPr>
        <p:spPr>
          <a:xfrm>
            <a:off x="6709674" y="2718072"/>
            <a:ext cx="3451133" cy="793915"/>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8" name="Text Placeholder 12">
            <a:extLst>
              <a:ext uri="{FF2B5EF4-FFF2-40B4-BE49-F238E27FC236}">
                <a16:creationId xmlns:a16="http://schemas.microsoft.com/office/drawing/2014/main" id="{F5FF028E-B378-D440-B604-86DC8BFD38B1}"/>
              </a:ext>
            </a:extLst>
          </p:cNvPr>
          <p:cNvSpPr>
            <a:spLocks noGrp="1"/>
          </p:cNvSpPr>
          <p:nvPr>
            <p:ph type="body" sz="quarter" idx="14" hasCustomPrompt="1"/>
          </p:nvPr>
        </p:nvSpPr>
        <p:spPr>
          <a:xfrm>
            <a:off x="6709674" y="3509255"/>
            <a:ext cx="3451133" cy="793915"/>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34" name="Text Placeholder 12">
            <a:extLst>
              <a:ext uri="{FF2B5EF4-FFF2-40B4-BE49-F238E27FC236}">
                <a16:creationId xmlns:a16="http://schemas.microsoft.com/office/drawing/2014/main" id="{890B9108-D8C6-2844-A41A-CE0443E38304}"/>
              </a:ext>
            </a:extLst>
          </p:cNvPr>
          <p:cNvSpPr>
            <a:spLocks noGrp="1"/>
          </p:cNvSpPr>
          <p:nvPr>
            <p:ph type="body" sz="quarter" idx="16" hasCustomPrompt="1"/>
          </p:nvPr>
        </p:nvSpPr>
        <p:spPr>
          <a:xfrm>
            <a:off x="6709674" y="4342375"/>
            <a:ext cx="3451133" cy="793915"/>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70" name="Text Placeholder 12">
            <a:extLst>
              <a:ext uri="{FF2B5EF4-FFF2-40B4-BE49-F238E27FC236}">
                <a16:creationId xmlns:a16="http://schemas.microsoft.com/office/drawing/2014/main" id="{E0E079C4-379F-4442-9CDB-08256ACEEB70}"/>
              </a:ext>
            </a:extLst>
          </p:cNvPr>
          <p:cNvSpPr>
            <a:spLocks noGrp="1"/>
          </p:cNvSpPr>
          <p:nvPr>
            <p:ph type="body" sz="quarter" idx="17" hasCustomPrompt="1"/>
          </p:nvPr>
        </p:nvSpPr>
        <p:spPr>
          <a:xfrm>
            <a:off x="882039" y="2491501"/>
            <a:ext cx="3642692" cy="3476893"/>
          </a:xfrm>
          <a:prstGeom prst="rect">
            <a:avLst/>
          </a:prstGeom>
        </p:spPr>
        <p:txBody>
          <a:bodyPr/>
          <a:lstStyle>
            <a:lvl1pPr>
              <a:defRPr sz="1400"/>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92" name="Text Placeholder 12">
            <a:extLst>
              <a:ext uri="{FF2B5EF4-FFF2-40B4-BE49-F238E27FC236}">
                <a16:creationId xmlns:a16="http://schemas.microsoft.com/office/drawing/2014/main" id="{0C0584AC-D32D-DE4D-8D99-C94EC4287C70}"/>
              </a:ext>
            </a:extLst>
          </p:cNvPr>
          <p:cNvSpPr>
            <a:spLocks noGrp="1"/>
          </p:cNvSpPr>
          <p:nvPr>
            <p:ph type="body" sz="quarter" idx="18" hasCustomPrompt="1"/>
          </p:nvPr>
        </p:nvSpPr>
        <p:spPr>
          <a:xfrm>
            <a:off x="6709674" y="5174479"/>
            <a:ext cx="3451133" cy="793915"/>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2" name="Group 1">
            <a:extLst>
              <a:ext uri="{FF2B5EF4-FFF2-40B4-BE49-F238E27FC236}">
                <a16:creationId xmlns:a16="http://schemas.microsoft.com/office/drawing/2014/main" id="{C2664040-4F81-AC47-B60A-FC4C03BC2A1C}"/>
              </a:ext>
            </a:extLst>
          </p:cNvPr>
          <p:cNvGrpSpPr/>
          <p:nvPr userDrawn="1"/>
        </p:nvGrpSpPr>
        <p:grpSpPr>
          <a:xfrm>
            <a:off x="5899903" y="1045573"/>
            <a:ext cx="392194" cy="4483137"/>
            <a:chOff x="5867400" y="1045573"/>
            <a:chExt cx="392194" cy="4483137"/>
          </a:xfrm>
        </p:grpSpPr>
        <p:grpSp>
          <p:nvGrpSpPr>
            <p:cNvPr id="55" name="Group 54">
              <a:extLst>
                <a:ext uri="{FF2B5EF4-FFF2-40B4-BE49-F238E27FC236}">
                  <a16:creationId xmlns:a16="http://schemas.microsoft.com/office/drawing/2014/main" id="{149E6058-E5A3-A444-8503-B3999C0E599B}"/>
                </a:ext>
              </a:extLst>
            </p:cNvPr>
            <p:cNvGrpSpPr/>
            <p:nvPr userDrawn="1"/>
          </p:nvGrpSpPr>
          <p:grpSpPr>
            <a:xfrm>
              <a:off x="5921790" y="1107207"/>
              <a:ext cx="283414" cy="283414"/>
              <a:chOff x="2147439" y="4312688"/>
              <a:chExt cx="241674" cy="241674"/>
            </a:xfrm>
          </p:grpSpPr>
          <p:pic>
            <p:nvPicPr>
              <p:cNvPr id="56" name="object 9">
                <a:extLst>
                  <a:ext uri="{FF2B5EF4-FFF2-40B4-BE49-F238E27FC236}">
                    <a16:creationId xmlns:a16="http://schemas.microsoft.com/office/drawing/2014/main" id="{E8CEE5C3-BA9F-B840-B897-62ADEF9B7132}"/>
                  </a:ext>
                </a:extLst>
              </p:cNvPr>
              <p:cNvPicPr/>
              <p:nvPr userDrawn="1"/>
            </p:nvPicPr>
            <p:blipFill>
              <a:blip r:embed="rId2" cstate="print"/>
              <a:stretch>
                <a:fillRect/>
              </a:stretch>
            </p:blipFill>
            <p:spPr>
              <a:xfrm>
                <a:off x="2194293" y="4374788"/>
                <a:ext cx="136245" cy="116776"/>
              </a:xfrm>
              <a:prstGeom prst="rect">
                <a:avLst/>
              </a:prstGeom>
            </p:spPr>
          </p:pic>
          <p:sp>
            <p:nvSpPr>
              <p:cNvPr id="57" name="Oval 56">
                <a:extLst>
                  <a:ext uri="{FF2B5EF4-FFF2-40B4-BE49-F238E27FC236}">
                    <a16:creationId xmlns:a16="http://schemas.microsoft.com/office/drawing/2014/main" id="{A49DB8AC-923B-9D45-86E0-004AC1DA9604}"/>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1" name="Oval 70">
              <a:extLst>
                <a:ext uri="{FF2B5EF4-FFF2-40B4-BE49-F238E27FC236}">
                  <a16:creationId xmlns:a16="http://schemas.microsoft.com/office/drawing/2014/main" id="{78589DCB-3BE5-784E-B936-52C9F054D946}"/>
                </a:ext>
              </a:extLst>
            </p:cNvPr>
            <p:cNvSpPr/>
            <p:nvPr userDrawn="1"/>
          </p:nvSpPr>
          <p:spPr>
            <a:xfrm>
              <a:off x="5867400" y="1045573"/>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B8DAEA7-F6ED-0543-A856-BBC6A8397AC5}"/>
                </a:ext>
              </a:extLst>
            </p:cNvPr>
            <p:cNvCxnSpPr>
              <a:stCxn id="71" idx="4"/>
            </p:cNvCxnSpPr>
            <p:nvPr userDrawn="1"/>
          </p:nvCxnSpPr>
          <p:spPr>
            <a:xfrm>
              <a:off x="6063497" y="1437767"/>
              <a:ext cx="0" cy="458508"/>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FBF9C9-A597-634C-A9DD-786E1828B7F3}"/>
                </a:ext>
              </a:extLst>
            </p:cNvPr>
            <p:cNvGrpSpPr/>
            <p:nvPr userDrawn="1"/>
          </p:nvGrpSpPr>
          <p:grpSpPr>
            <a:xfrm>
              <a:off x="5921790" y="1911604"/>
              <a:ext cx="283414" cy="283414"/>
              <a:chOff x="2147439" y="4312688"/>
              <a:chExt cx="241674" cy="241674"/>
            </a:xfrm>
          </p:grpSpPr>
          <p:pic>
            <p:nvPicPr>
              <p:cNvPr id="73" name="object 9">
                <a:extLst>
                  <a:ext uri="{FF2B5EF4-FFF2-40B4-BE49-F238E27FC236}">
                    <a16:creationId xmlns:a16="http://schemas.microsoft.com/office/drawing/2014/main" id="{73BAC03A-BD9E-134C-8FD9-1AC237D3B70C}"/>
                  </a:ext>
                </a:extLst>
              </p:cNvPr>
              <p:cNvPicPr/>
              <p:nvPr userDrawn="1"/>
            </p:nvPicPr>
            <p:blipFill>
              <a:blip r:embed="rId2" cstate="print"/>
              <a:stretch>
                <a:fillRect/>
              </a:stretch>
            </p:blipFill>
            <p:spPr>
              <a:xfrm>
                <a:off x="2194293" y="4374788"/>
                <a:ext cx="136245" cy="116776"/>
              </a:xfrm>
              <a:prstGeom prst="rect">
                <a:avLst/>
              </a:prstGeom>
            </p:spPr>
          </p:pic>
          <p:sp>
            <p:nvSpPr>
              <p:cNvPr id="74" name="Oval 73">
                <a:extLst>
                  <a:ext uri="{FF2B5EF4-FFF2-40B4-BE49-F238E27FC236}">
                    <a16:creationId xmlns:a16="http://schemas.microsoft.com/office/drawing/2014/main" id="{F5C7663B-0579-6B47-AE3C-8EF5687EE580}"/>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Oval 74">
              <a:extLst>
                <a:ext uri="{FF2B5EF4-FFF2-40B4-BE49-F238E27FC236}">
                  <a16:creationId xmlns:a16="http://schemas.microsoft.com/office/drawing/2014/main" id="{B29A2264-B6F9-964A-A637-9EAAA162B379}"/>
                </a:ext>
              </a:extLst>
            </p:cNvPr>
            <p:cNvSpPr/>
            <p:nvPr userDrawn="1"/>
          </p:nvSpPr>
          <p:spPr>
            <a:xfrm>
              <a:off x="5867400" y="1849970"/>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a:extLst>
                <a:ext uri="{FF2B5EF4-FFF2-40B4-BE49-F238E27FC236}">
                  <a16:creationId xmlns:a16="http://schemas.microsoft.com/office/drawing/2014/main" id="{494FB223-4ADC-104C-AE0D-822D20B69549}"/>
                </a:ext>
              </a:extLst>
            </p:cNvPr>
            <p:cNvCxnSpPr>
              <a:stCxn id="75" idx="4"/>
            </p:cNvCxnSpPr>
            <p:nvPr userDrawn="1"/>
          </p:nvCxnSpPr>
          <p:spPr>
            <a:xfrm>
              <a:off x="6063497" y="2242164"/>
              <a:ext cx="0" cy="458508"/>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9908C2E6-E0B0-424D-A831-86E2D70FA6E2}"/>
                </a:ext>
              </a:extLst>
            </p:cNvPr>
            <p:cNvGrpSpPr/>
            <p:nvPr userDrawn="1"/>
          </p:nvGrpSpPr>
          <p:grpSpPr>
            <a:xfrm>
              <a:off x="5921790" y="2729751"/>
              <a:ext cx="283414" cy="283414"/>
              <a:chOff x="2147439" y="4312688"/>
              <a:chExt cx="241674" cy="241674"/>
            </a:xfrm>
          </p:grpSpPr>
          <p:pic>
            <p:nvPicPr>
              <p:cNvPr id="78" name="object 9">
                <a:extLst>
                  <a:ext uri="{FF2B5EF4-FFF2-40B4-BE49-F238E27FC236}">
                    <a16:creationId xmlns:a16="http://schemas.microsoft.com/office/drawing/2014/main" id="{015C2DEA-4F1E-794E-99AF-3F86FF0D4B3D}"/>
                  </a:ext>
                </a:extLst>
              </p:cNvPr>
              <p:cNvPicPr/>
              <p:nvPr userDrawn="1"/>
            </p:nvPicPr>
            <p:blipFill>
              <a:blip r:embed="rId2" cstate="print"/>
              <a:stretch>
                <a:fillRect/>
              </a:stretch>
            </p:blipFill>
            <p:spPr>
              <a:xfrm>
                <a:off x="2194293" y="4374788"/>
                <a:ext cx="136245" cy="116776"/>
              </a:xfrm>
              <a:prstGeom prst="rect">
                <a:avLst/>
              </a:prstGeom>
            </p:spPr>
          </p:pic>
          <p:sp>
            <p:nvSpPr>
              <p:cNvPr id="79" name="Oval 78">
                <a:extLst>
                  <a:ext uri="{FF2B5EF4-FFF2-40B4-BE49-F238E27FC236}">
                    <a16:creationId xmlns:a16="http://schemas.microsoft.com/office/drawing/2014/main" id="{8EFFD595-CDA5-7A46-86F3-58AFEEDB0595}"/>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0" name="Oval 79">
              <a:extLst>
                <a:ext uri="{FF2B5EF4-FFF2-40B4-BE49-F238E27FC236}">
                  <a16:creationId xmlns:a16="http://schemas.microsoft.com/office/drawing/2014/main" id="{C86E484C-EB43-1647-8344-C445740368C1}"/>
                </a:ext>
              </a:extLst>
            </p:cNvPr>
            <p:cNvSpPr/>
            <p:nvPr userDrawn="1"/>
          </p:nvSpPr>
          <p:spPr>
            <a:xfrm>
              <a:off x="5867400" y="2668117"/>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1" name="Straight Connector 80">
              <a:extLst>
                <a:ext uri="{FF2B5EF4-FFF2-40B4-BE49-F238E27FC236}">
                  <a16:creationId xmlns:a16="http://schemas.microsoft.com/office/drawing/2014/main" id="{0A33FBD5-0274-BB48-932C-537533091A8E}"/>
                </a:ext>
              </a:extLst>
            </p:cNvPr>
            <p:cNvCxnSpPr>
              <a:stCxn id="80" idx="4"/>
            </p:cNvCxnSpPr>
            <p:nvPr userDrawn="1"/>
          </p:nvCxnSpPr>
          <p:spPr>
            <a:xfrm>
              <a:off x="6063497" y="3060311"/>
              <a:ext cx="0" cy="458508"/>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90393739-CFD6-7243-8658-6BA7339A7333}"/>
                </a:ext>
              </a:extLst>
            </p:cNvPr>
            <p:cNvGrpSpPr/>
            <p:nvPr userDrawn="1"/>
          </p:nvGrpSpPr>
          <p:grpSpPr>
            <a:xfrm>
              <a:off x="5921790" y="3534148"/>
              <a:ext cx="283414" cy="283414"/>
              <a:chOff x="2147439" y="4312688"/>
              <a:chExt cx="241674" cy="241674"/>
            </a:xfrm>
          </p:grpSpPr>
          <p:pic>
            <p:nvPicPr>
              <p:cNvPr id="83" name="object 9">
                <a:extLst>
                  <a:ext uri="{FF2B5EF4-FFF2-40B4-BE49-F238E27FC236}">
                    <a16:creationId xmlns:a16="http://schemas.microsoft.com/office/drawing/2014/main" id="{CFFA2F1A-AC80-CA4B-9911-95CD8094B884}"/>
                  </a:ext>
                </a:extLst>
              </p:cNvPr>
              <p:cNvPicPr/>
              <p:nvPr userDrawn="1"/>
            </p:nvPicPr>
            <p:blipFill>
              <a:blip r:embed="rId2" cstate="print"/>
              <a:stretch>
                <a:fillRect/>
              </a:stretch>
            </p:blipFill>
            <p:spPr>
              <a:xfrm>
                <a:off x="2194293" y="4374788"/>
                <a:ext cx="136245" cy="116776"/>
              </a:xfrm>
              <a:prstGeom prst="rect">
                <a:avLst/>
              </a:prstGeom>
            </p:spPr>
          </p:pic>
          <p:sp>
            <p:nvSpPr>
              <p:cNvPr id="84" name="Oval 83">
                <a:extLst>
                  <a:ext uri="{FF2B5EF4-FFF2-40B4-BE49-F238E27FC236}">
                    <a16:creationId xmlns:a16="http://schemas.microsoft.com/office/drawing/2014/main" id="{967A4607-4374-C044-B715-8253A832103D}"/>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5" name="Oval 84">
              <a:extLst>
                <a:ext uri="{FF2B5EF4-FFF2-40B4-BE49-F238E27FC236}">
                  <a16:creationId xmlns:a16="http://schemas.microsoft.com/office/drawing/2014/main" id="{83E1187B-F475-A545-A72E-844524858ECA}"/>
                </a:ext>
              </a:extLst>
            </p:cNvPr>
            <p:cNvSpPr/>
            <p:nvPr userDrawn="1"/>
          </p:nvSpPr>
          <p:spPr>
            <a:xfrm>
              <a:off x="5867400" y="3472514"/>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6" name="Straight Connector 85">
              <a:extLst>
                <a:ext uri="{FF2B5EF4-FFF2-40B4-BE49-F238E27FC236}">
                  <a16:creationId xmlns:a16="http://schemas.microsoft.com/office/drawing/2014/main" id="{3A48D95C-905D-264F-953D-8B530AC459B1}"/>
                </a:ext>
              </a:extLst>
            </p:cNvPr>
            <p:cNvCxnSpPr>
              <a:stCxn id="85" idx="4"/>
            </p:cNvCxnSpPr>
            <p:nvPr userDrawn="1"/>
          </p:nvCxnSpPr>
          <p:spPr>
            <a:xfrm>
              <a:off x="6063497" y="3864708"/>
              <a:ext cx="0" cy="458508"/>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50C55832-ECA8-E742-A78A-22179EC121AA}"/>
                </a:ext>
              </a:extLst>
            </p:cNvPr>
            <p:cNvGrpSpPr/>
            <p:nvPr userDrawn="1"/>
          </p:nvGrpSpPr>
          <p:grpSpPr>
            <a:xfrm>
              <a:off x="5921790" y="4366046"/>
              <a:ext cx="283414" cy="283414"/>
              <a:chOff x="2147439" y="4312688"/>
              <a:chExt cx="241674" cy="241674"/>
            </a:xfrm>
          </p:grpSpPr>
          <p:pic>
            <p:nvPicPr>
              <p:cNvPr id="88" name="object 9">
                <a:extLst>
                  <a:ext uri="{FF2B5EF4-FFF2-40B4-BE49-F238E27FC236}">
                    <a16:creationId xmlns:a16="http://schemas.microsoft.com/office/drawing/2014/main" id="{8CD52630-BDD2-EB4A-8A04-3E4F1597C2C2}"/>
                  </a:ext>
                </a:extLst>
              </p:cNvPr>
              <p:cNvPicPr/>
              <p:nvPr userDrawn="1"/>
            </p:nvPicPr>
            <p:blipFill>
              <a:blip r:embed="rId2" cstate="print"/>
              <a:stretch>
                <a:fillRect/>
              </a:stretch>
            </p:blipFill>
            <p:spPr>
              <a:xfrm>
                <a:off x="2194293" y="4374788"/>
                <a:ext cx="136245" cy="116776"/>
              </a:xfrm>
              <a:prstGeom prst="rect">
                <a:avLst/>
              </a:prstGeom>
            </p:spPr>
          </p:pic>
          <p:sp>
            <p:nvSpPr>
              <p:cNvPr id="89" name="Oval 88">
                <a:extLst>
                  <a:ext uri="{FF2B5EF4-FFF2-40B4-BE49-F238E27FC236}">
                    <a16:creationId xmlns:a16="http://schemas.microsoft.com/office/drawing/2014/main" id="{319C3CD6-5ED1-5647-90BF-C89A222F5C37}"/>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0" name="Oval 89">
              <a:extLst>
                <a:ext uri="{FF2B5EF4-FFF2-40B4-BE49-F238E27FC236}">
                  <a16:creationId xmlns:a16="http://schemas.microsoft.com/office/drawing/2014/main" id="{F801B873-8F44-E44B-BD6B-2B35C8FA2792}"/>
                </a:ext>
              </a:extLst>
            </p:cNvPr>
            <p:cNvSpPr/>
            <p:nvPr userDrawn="1"/>
          </p:nvSpPr>
          <p:spPr>
            <a:xfrm>
              <a:off x="5867400" y="4304412"/>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3" name="Straight Connector 92">
              <a:extLst>
                <a:ext uri="{FF2B5EF4-FFF2-40B4-BE49-F238E27FC236}">
                  <a16:creationId xmlns:a16="http://schemas.microsoft.com/office/drawing/2014/main" id="{6F27436E-675F-1442-8949-1B625E71C218}"/>
                </a:ext>
              </a:extLst>
            </p:cNvPr>
            <p:cNvCxnSpPr/>
            <p:nvPr userDrawn="1"/>
          </p:nvCxnSpPr>
          <p:spPr>
            <a:xfrm>
              <a:off x="6063497" y="4696812"/>
              <a:ext cx="0" cy="458508"/>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8EE890E4-B6C6-2642-B8C6-EF49F9631D3B}"/>
                </a:ext>
              </a:extLst>
            </p:cNvPr>
            <p:cNvGrpSpPr/>
            <p:nvPr userDrawn="1"/>
          </p:nvGrpSpPr>
          <p:grpSpPr>
            <a:xfrm>
              <a:off x="5921790" y="5198150"/>
              <a:ext cx="283414" cy="283414"/>
              <a:chOff x="2147439" y="4312688"/>
              <a:chExt cx="241674" cy="241674"/>
            </a:xfrm>
          </p:grpSpPr>
          <p:pic>
            <p:nvPicPr>
              <p:cNvPr id="95" name="object 9">
                <a:extLst>
                  <a:ext uri="{FF2B5EF4-FFF2-40B4-BE49-F238E27FC236}">
                    <a16:creationId xmlns:a16="http://schemas.microsoft.com/office/drawing/2014/main" id="{95A05B55-20BA-E146-BEED-660774725473}"/>
                  </a:ext>
                </a:extLst>
              </p:cNvPr>
              <p:cNvPicPr/>
              <p:nvPr userDrawn="1"/>
            </p:nvPicPr>
            <p:blipFill>
              <a:blip r:embed="rId2" cstate="print"/>
              <a:stretch>
                <a:fillRect/>
              </a:stretch>
            </p:blipFill>
            <p:spPr>
              <a:xfrm>
                <a:off x="2194293" y="4374788"/>
                <a:ext cx="136245" cy="116776"/>
              </a:xfrm>
              <a:prstGeom prst="rect">
                <a:avLst/>
              </a:prstGeom>
            </p:spPr>
          </p:pic>
          <p:sp>
            <p:nvSpPr>
              <p:cNvPr id="96" name="Oval 95">
                <a:extLst>
                  <a:ext uri="{FF2B5EF4-FFF2-40B4-BE49-F238E27FC236}">
                    <a16:creationId xmlns:a16="http://schemas.microsoft.com/office/drawing/2014/main" id="{077468CB-CBDB-7648-9DA6-213F3E2749FB}"/>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7" name="Oval 96">
              <a:extLst>
                <a:ext uri="{FF2B5EF4-FFF2-40B4-BE49-F238E27FC236}">
                  <a16:creationId xmlns:a16="http://schemas.microsoft.com/office/drawing/2014/main" id="{F766E2EA-C4F9-364E-96E8-2CBAF5219CF6}"/>
                </a:ext>
              </a:extLst>
            </p:cNvPr>
            <p:cNvSpPr/>
            <p:nvPr userDrawn="1"/>
          </p:nvSpPr>
          <p:spPr>
            <a:xfrm>
              <a:off x="5867400" y="5136516"/>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object 6">
            <a:extLst>
              <a:ext uri="{FF2B5EF4-FFF2-40B4-BE49-F238E27FC236}">
                <a16:creationId xmlns:a16="http://schemas.microsoft.com/office/drawing/2014/main" id="{7608CB38-D912-4762-BA4A-E0B1584756CC}"/>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46" name="Text Placeholder 6">
            <a:extLst>
              <a:ext uri="{FF2B5EF4-FFF2-40B4-BE49-F238E27FC236}">
                <a16:creationId xmlns:a16="http://schemas.microsoft.com/office/drawing/2014/main" id="{D10064C7-024B-42BE-BE23-1B44E4314605}"/>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5217506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ck List 1a">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0"/>
            <a:ext cx="3646561" cy="3309081"/>
          </a:xfrm>
          <a:prstGeom prst="rect">
            <a:avLst/>
          </a:prstGeom>
        </p:spPr>
        <p:txBody>
          <a:bodyPr/>
          <a:lstStyle>
            <a:lvl1pPr>
              <a:defRPr sz="3600" b="0" i="0">
                <a:latin typeface="+mj-lt"/>
              </a:defRPr>
            </a:lvl1pPr>
          </a:lstStyle>
          <a:p>
            <a:pPr lvl="0"/>
            <a:r>
              <a:rPr lang="en-GB" dirty="0"/>
              <a:t>Insert title</a:t>
            </a:r>
          </a:p>
          <a:p>
            <a:pPr lvl="0"/>
            <a:endParaRPr lang="en-US" dirty="0"/>
          </a:p>
        </p:txBody>
      </p:sp>
      <p:sp>
        <p:nvSpPr>
          <p:cNvPr id="28" name="object 3">
            <a:extLst>
              <a:ext uri="{FF2B5EF4-FFF2-40B4-BE49-F238E27FC236}">
                <a16:creationId xmlns:a16="http://schemas.microsoft.com/office/drawing/2014/main" id="{9283738B-05C5-7D46-B743-66B511E17641}"/>
              </a:ext>
            </a:extLst>
          </p:cNvPr>
          <p:cNvSpPr/>
          <p:nvPr userDrawn="1"/>
        </p:nvSpPr>
        <p:spPr>
          <a:xfrm>
            <a:off x="4876800" y="-9912"/>
            <a:ext cx="73152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sp>
        <p:nvSpPr>
          <p:cNvPr id="26" name="Text Placeholder 12">
            <a:extLst>
              <a:ext uri="{FF2B5EF4-FFF2-40B4-BE49-F238E27FC236}">
                <a16:creationId xmlns:a16="http://schemas.microsoft.com/office/drawing/2014/main" id="{6C2B8062-64AB-1C49-A13A-BE03B81D71BF}"/>
              </a:ext>
            </a:extLst>
          </p:cNvPr>
          <p:cNvSpPr>
            <a:spLocks noGrp="1"/>
          </p:cNvSpPr>
          <p:nvPr>
            <p:ph type="body" sz="quarter" idx="11" hasCustomPrompt="1"/>
          </p:nvPr>
        </p:nvSpPr>
        <p:spPr>
          <a:xfrm>
            <a:off x="6709674" y="1102360"/>
            <a:ext cx="3451133" cy="558777"/>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32" name="Text Placeholder 12">
            <a:extLst>
              <a:ext uri="{FF2B5EF4-FFF2-40B4-BE49-F238E27FC236}">
                <a16:creationId xmlns:a16="http://schemas.microsoft.com/office/drawing/2014/main" id="{80160520-BAFB-044D-B4A1-11DDC8027D52}"/>
              </a:ext>
            </a:extLst>
          </p:cNvPr>
          <p:cNvSpPr>
            <a:spLocks noGrp="1"/>
          </p:cNvSpPr>
          <p:nvPr>
            <p:ph type="body" sz="quarter" idx="12" hasCustomPrompt="1"/>
          </p:nvPr>
        </p:nvSpPr>
        <p:spPr>
          <a:xfrm>
            <a:off x="6709674" y="1781046"/>
            <a:ext cx="3451133" cy="558777"/>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1" name="Text Placeholder 12">
            <a:extLst>
              <a:ext uri="{FF2B5EF4-FFF2-40B4-BE49-F238E27FC236}">
                <a16:creationId xmlns:a16="http://schemas.microsoft.com/office/drawing/2014/main" id="{0A74AC1B-A1C4-0E4A-B54D-3A7B70AB4044}"/>
              </a:ext>
            </a:extLst>
          </p:cNvPr>
          <p:cNvSpPr>
            <a:spLocks noGrp="1"/>
          </p:cNvSpPr>
          <p:nvPr>
            <p:ph type="body" sz="quarter" idx="13" hasCustomPrompt="1"/>
          </p:nvPr>
        </p:nvSpPr>
        <p:spPr>
          <a:xfrm>
            <a:off x="6709674" y="2459732"/>
            <a:ext cx="3451133" cy="558777"/>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8" name="Text Placeholder 12">
            <a:extLst>
              <a:ext uri="{FF2B5EF4-FFF2-40B4-BE49-F238E27FC236}">
                <a16:creationId xmlns:a16="http://schemas.microsoft.com/office/drawing/2014/main" id="{F5FF028E-B378-D440-B604-86DC8BFD38B1}"/>
              </a:ext>
            </a:extLst>
          </p:cNvPr>
          <p:cNvSpPr>
            <a:spLocks noGrp="1"/>
          </p:cNvSpPr>
          <p:nvPr>
            <p:ph type="body" sz="quarter" idx="14" hasCustomPrompt="1"/>
          </p:nvPr>
        </p:nvSpPr>
        <p:spPr>
          <a:xfrm>
            <a:off x="6709674" y="3138418"/>
            <a:ext cx="3451133" cy="558777"/>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34" name="Text Placeholder 12">
            <a:extLst>
              <a:ext uri="{FF2B5EF4-FFF2-40B4-BE49-F238E27FC236}">
                <a16:creationId xmlns:a16="http://schemas.microsoft.com/office/drawing/2014/main" id="{890B9108-D8C6-2844-A41A-CE0443E38304}"/>
              </a:ext>
            </a:extLst>
          </p:cNvPr>
          <p:cNvSpPr>
            <a:spLocks noGrp="1"/>
          </p:cNvSpPr>
          <p:nvPr>
            <p:ph type="body" sz="quarter" idx="16" hasCustomPrompt="1"/>
          </p:nvPr>
        </p:nvSpPr>
        <p:spPr>
          <a:xfrm>
            <a:off x="6709674" y="3817104"/>
            <a:ext cx="3451133" cy="558777"/>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70" name="Text Placeholder 12">
            <a:extLst>
              <a:ext uri="{FF2B5EF4-FFF2-40B4-BE49-F238E27FC236}">
                <a16:creationId xmlns:a16="http://schemas.microsoft.com/office/drawing/2014/main" id="{E0E079C4-379F-4442-9CDB-08256ACEEB70}"/>
              </a:ext>
            </a:extLst>
          </p:cNvPr>
          <p:cNvSpPr>
            <a:spLocks noGrp="1"/>
          </p:cNvSpPr>
          <p:nvPr>
            <p:ph type="body" sz="quarter" idx="17" hasCustomPrompt="1"/>
          </p:nvPr>
        </p:nvSpPr>
        <p:spPr>
          <a:xfrm>
            <a:off x="882039" y="4672995"/>
            <a:ext cx="3642692" cy="1295399"/>
          </a:xfrm>
          <a:prstGeom prst="rect">
            <a:avLst/>
          </a:prstGeom>
        </p:spPr>
        <p:txBody>
          <a:bodyPr/>
          <a:lstStyle>
            <a:lvl1pPr>
              <a:defRPr sz="1400"/>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92" name="Text Placeholder 12">
            <a:extLst>
              <a:ext uri="{FF2B5EF4-FFF2-40B4-BE49-F238E27FC236}">
                <a16:creationId xmlns:a16="http://schemas.microsoft.com/office/drawing/2014/main" id="{0C0584AC-D32D-DE4D-8D99-C94EC4287C70}"/>
              </a:ext>
            </a:extLst>
          </p:cNvPr>
          <p:cNvSpPr>
            <a:spLocks noGrp="1"/>
          </p:cNvSpPr>
          <p:nvPr>
            <p:ph type="body" sz="quarter" idx="18" hasCustomPrompt="1"/>
          </p:nvPr>
        </p:nvSpPr>
        <p:spPr>
          <a:xfrm>
            <a:off x="6709674" y="5174479"/>
            <a:ext cx="3451133" cy="558777"/>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3" name="object 6">
            <a:extLst>
              <a:ext uri="{FF2B5EF4-FFF2-40B4-BE49-F238E27FC236}">
                <a16:creationId xmlns:a16="http://schemas.microsoft.com/office/drawing/2014/main" id="{7608CB38-D912-4762-BA4A-E0B1584756CC}"/>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46" name="Text Placeholder 6">
            <a:extLst>
              <a:ext uri="{FF2B5EF4-FFF2-40B4-BE49-F238E27FC236}">
                <a16:creationId xmlns:a16="http://schemas.microsoft.com/office/drawing/2014/main" id="{D10064C7-024B-42BE-BE23-1B44E4314605}"/>
              </a:ext>
            </a:extLst>
          </p:cNvPr>
          <p:cNvSpPr>
            <a:spLocks noGrp="1"/>
          </p:cNvSpPr>
          <p:nvPr userDrawn="1">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44" name="Text Placeholder 12">
            <a:extLst>
              <a:ext uri="{FF2B5EF4-FFF2-40B4-BE49-F238E27FC236}">
                <a16:creationId xmlns:a16="http://schemas.microsoft.com/office/drawing/2014/main" id="{21114961-7A64-439B-BD4B-491AAABCDA37}"/>
              </a:ext>
            </a:extLst>
          </p:cNvPr>
          <p:cNvSpPr>
            <a:spLocks noGrp="1"/>
          </p:cNvSpPr>
          <p:nvPr>
            <p:ph type="body" sz="quarter" idx="19" hasCustomPrompt="1"/>
          </p:nvPr>
        </p:nvSpPr>
        <p:spPr>
          <a:xfrm>
            <a:off x="6709673" y="4495790"/>
            <a:ext cx="3451133" cy="558777"/>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13" name="Group 12">
            <a:extLst>
              <a:ext uri="{FF2B5EF4-FFF2-40B4-BE49-F238E27FC236}">
                <a16:creationId xmlns:a16="http://schemas.microsoft.com/office/drawing/2014/main" id="{59357E51-E8CA-4D66-A36E-A2740AB71B61}"/>
              </a:ext>
            </a:extLst>
          </p:cNvPr>
          <p:cNvGrpSpPr/>
          <p:nvPr userDrawn="1"/>
        </p:nvGrpSpPr>
        <p:grpSpPr>
          <a:xfrm>
            <a:off x="5899903" y="1045573"/>
            <a:ext cx="392257" cy="4483137"/>
            <a:chOff x="5899903" y="1045573"/>
            <a:chExt cx="392257" cy="4483137"/>
          </a:xfrm>
        </p:grpSpPr>
        <p:grpSp>
          <p:nvGrpSpPr>
            <p:cNvPr id="4" name="Group 3">
              <a:extLst>
                <a:ext uri="{FF2B5EF4-FFF2-40B4-BE49-F238E27FC236}">
                  <a16:creationId xmlns:a16="http://schemas.microsoft.com/office/drawing/2014/main" id="{A612E435-08F6-41EA-AC09-A8AF74B1F060}"/>
                </a:ext>
              </a:extLst>
            </p:cNvPr>
            <p:cNvGrpSpPr/>
            <p:nvPr userDrawn="1"/>
          </p:nvGrpSpPr>
          <p:grpSpPr>
            <a:xfrm>
              <a:off x="5899903" y="1045573"/>
              <a:ext cx="392194" cy="392194"/>
              <a:chOff x="5899903" y="1045573"/>
              <a:chExt cx="392194" cy="392194"/>
            </a:xfrm>
          </p:grpSpPr>
          <p:grpSp>
            <p:nvGrpSpPr>
              <p:cNvPr id="55" name="Group 54">
                <a:extLst>
                  <a:ext uri="{FF2B5EF4-FFF2-40B4-BE49-F238E27FC236}">
                    <a16:creationId xmlns:a16="http://schemas.microsoft.com/office/drawing/2014/main" id="{149E6058-E5A3-A444-8503-B3999C0E599B}"/>
                  </a:ext>
                </a:extLst>
              </p:cNvPr>
              <p:cNvGrpSpPr/>
              <p:nvPr userDrawn="1"/>
            </p:nvGrpSpPr>
            <p:grpSpPr>
              <a:xfrm>
                <a:off x="5954293" y="1107207"/>
                <a:ext cx="283414" cy="283414"/>
                <a:chOff x="2147439" y="4312688"/>
                <a:chExt cx="241674" cy="241674"/>
              </a:xfrm>
            </p:grpSpPr>
            <p:pic>
              <p:nvPicPr>
                <p:cNvPr id="56" name="object 9">
                  <a:extLst>
                    <a:ext uri="{FF2B5EF4-FFF2-40B4-BE49-F238E27FC236}">
                      <a16:creationId xmlns:a16="http://schemas.microsoft.com/office/drawing/2014/main" id="{E8CEE5C3-BA9F-B840-B897-62ADEF9B7132}"/>
                    </a:ext>
                  </a:extLst>
                </p:cNvPr>
                <p:cNvPicPr/>
                <p:nvPr userDrawn="1"/>
              </p:nvPicPr>
              <p:blipFill>
                <a:blip r:embed="rId2" cstate="print"/>
                <a:stretch>
                  <a:fillRect/>
                </a:stretch>
              </p:blipFill>
              <p:spPr>
                <a:xfrm>
                  <a:off x="2194293" y="4374788"/>
                  <a:ext cx="136245" cy="116776"/>
                </a:xfrm>
                <a:prstGeom prst="rect">
                  <a:avLst/>
                </a:prstGeom>
              </p:spPr>
            </p:pic>
            <p:sp>
              <p:nvSpPr>
                <p:cNvPr id="57" name="Oval 56">
                  <a:extLst>
                    <a:ext uri="{FF2B5EF4-FFF2-40B4-BE49-F238E27FC236}">
                      <a16:creationId xmlns:a16="http://schemas.microsoft.com/office/drawing/2014/main" id="{A49DB8AC-923B-9D45-86E0-004AC1DA9604}"/>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1" name="Oval 70">
                <a:extLst>
                  <a:ext uri="{FF2B5EF4-FFF2-40B4-BE49-F238E27FC236}">
                    <a16:creationId xmlns:a16="http://schemas.microsoft.com/office/drawing/2014/main" id="{78589DCB-3BE5-784E-B936-52C9F054D946}"/>
                  </a:ext>
                </a:extLst>
              </p:cNvPr>
              <p:cNvSpPr/>
              <p:nvPr userDrawn="1"/>
            </p:nvSpPr>
            <p:spPr>
              <a:xfrm>
                <a:off x="5899903" y="1045573"/>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105C3DE9-D678-49C6-B5EA-8BAF101655CD}"/>
                </a:ext>
              </a:extLst>
            </p:cNvPr>
            <p:cNvGrpSpPr/>
            <p:nvPr userDrawn="1"/>
          </p:nvGrpSpPr>
          <p:grpSpPr>
            <a:xfrm>
              <a:off x="5899903" y="1727397"/>
              <a:ext cx="392194" cy="392194"/>
              <a:chOff x="5899903" y="1849970"/>
              <a:chExt cx="392194" cy="392194"/>
            </a:xfrm>
          </p:grpSpPr>
          <p:grpSp>
            <p:nvGrpSpPr>
              <p:cNvPr id="72" name="Group 71">
                <a:extLst>
                  <a:ext uri="{FF2B5EF4-FFF2-40B4-BE49-F238E27FC236}">
                    <a16:creationId xmlns:a16="http://schemas.microsoft.com/office/drawing/2014/main" id="{B5FBF9C9-A597-634C-A9DD-786E1828B7F3}"/>
                  </a:ext>
                </a:extLst>
              </p:cNvPr>
              <p:cNvGrpSpPr/>
              <p:nvPr userDrawn="1"/>
            </p:nvGrpSpPr>
            <p:grpSpPr>
              <a:xfrm>
                <a:off x="5954293" y="1911604"/>
                <a:ext cx="283414" cy="283414"/>
                <a:chOff x="2147439" y="4312688"/>
                <a:chExt cx="241674" cy="241674"/>
              </a:xfrm>
            </p:grpSpPr>
            <p:pic>
              <p:nvPicPr>
                <p:cNvPr id="73" name="object 9">
                  <a:extLst>
                    <a:ext uri="{FF2B5EF4-FFF2-40B4-BE49-F238E27FC236}">
                      <a16:creationId xmlns:a16="http://schemas.microsoft.com/office/drawing/2014/main" id="{73BAC03A-BD9E-134C-8FD9-1AC237D3B70C}"/>
                    </a:ext>
                  </a:extLst>
                </p:cNvPr>
                <p:cNvPicPr/>
                <p:nvPr userDrawn="1"/>
              </p:nvPicPr>
              <p:blipFill>
                <a:blip r:embed="rId2" cstate="print"/>
                <a:stretch>
                  <a:fillRect/>
                </a:stretch>
              </p:blipFill>
              <p:spPr>
                <a:xfrm>
                  <a:off x="2194293" y="4374788"/>
                  <a:ext cx="136245" cy="116776"/>
                </a:xfrm>
                <a:prstGeom prst="rect">
                  <a:avLst/>
                </a:prstGeom>
              </p:spPr>
            </p:pic>
            <p:sp>
              <p:nvSpPr>
                <p:cNvPr id="74" name="Oval 73">
                  <a:extLst>
                    <a:ext uri="{FF2B5EF4-FFF2-40B4-BE49-F238E27FC236}">
                      <a16:creationId xmlns:a16="http://schemas.microsoft.com/office/drawing/2014/main" id="{F5C7663B-0579-6B47-AE3C-8EF5687EE580}"/>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Oval 74">
                <a:extLst>
                  <a:ext uri="{FF2B5EF4-FFF2-40B4-BE49-F238E27FC236}">
                    <a16:creationId xmlns:a16="http://schemas.microsoft.com/office/drawing/2014/main" id="{B29A2264-B6F9-964A-A637-9EAAA162B379}"/>
                  </a:ext>
                </a:extLst>
              </p:cNvPr>
              <p:cNvSpPr/>
              <p:nvPr userDrawn="1"/>
            </p:nvSpPr>
            <p:spPr>
              <a:xfrm>
                <a:off x="5899903" y="1849970"/>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EB85F699-6321-44A3-8994-344EBF34F60A}"/>
                </a:ext>
              </a:extLst>
            </p:cNvPr>
            <p:cNvGrpSpPr/>
            <p:nvPr userDrawn="1"/>
          </p:nvGrpSpPr>
          <p:grpSpPr>
            <a:xfrm>
              <a:off x="5899903" y="2409221"/>
              <a:ext cx="392194" cy="392194"/>
              <a:chOff x="5899903" y="2668117"/>
              <a:chExt cx="392194" cy="392194"/>
            </a:xfrm>
          </p:grpSpPr>
          <p:grpSp>
            <p:nvGrpSpPr>
              <p:cNvPr id="77" name="Group 76">
                <a:extLst>
                  <a:ext uri="{FF2B5EF4-FFF2-40B4-BE49-F238E27FC236}">
                    <a16:creationId xmlns:a16="http://schemas.microsoft.com/office/drawing/2014/main" id="{9908C2E6-E0B0-424D-A831-86E2D70FA6E2}"/>
                  </a:ext>
                </a:extLst>
              </p:cNvPr>
              <p:cNvGrpSpPr/>
              <p:nvPr userDrawn="1"/>
            </p:nvGrpSpPr>
            <p:grpSpPr>
              <a:xfrm>
                <a:off x="5954293" y="2729751"/>
                <a:ext cx="283414" cy="283414"/>
                <a:chOff x="2147439" y="4312688"/>
                <a:chExt cx="241674" cy="241674"/>
              </a:xfrm>
            </p:grpSpPr>
            <p:pic>
              <p:nvPicPr>
                <p:cNvPr id="78" name="object 9">
                  <a:extLst>
                    <a:ext uri="{FF2B5EF4-FFF2-40B4-BE49-F238E27FC236}">
                      <a16:creationId xmlns:a16="http://schemas.microsoft.com/office/drawing/2014/main" id="{015C2DEA-4F1E-794E-99AF-3F86FF0D4B3D}"/>
                    </a:ext>
                  </a:extLst>
                </p:cNvPr>
                <p:cNvPicPr/>
                <p:nvPr userDrawn="1"/>
              </p:nvPicPr>
              <p:blipFill>
                <a:blip r:embed="rId2" cstate="print"/>
                <a:stretch>
                  <a:fillRect/>
                </a:stretch>
              </p:blipFill>
              <p:spPr>
                <a:xfrm>
                  <a:off x="2194293" y="4374788"/>
                  <a:ext cx="136245" cy="116776"/>
                </a:xfrm>
                <a:prstGeom prst="rect">
                  <a:avLst/>
                </a:prstGeom>
              </p:spPr>
            </p:pic>
            <p:sp>
              <p:nvSpPr>
                <p:cNvPr id="79" name="Oval 78">
                  <a:extLst>
                    <a:ext uri="{FF2B5EF4-FFF2-40B4-BE49-F238E27FC236}">
                      <a16:creationId xmlns:a16="http://schemas.microsoft.com/office/drawing/2014/main" id="{8EFFD595-CDA5-7A46-86F3-58AFEEDB0595}"/>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0" name="Oval 79">
                <a:extLst>
                  <a:ext uri="{FF2B5EF4-FFF2-40B4-BE49-F238E27FC236}">
                    <a16:creationId xmlns:a16="http://schemas.microsoft.com/office/drawing/2014/main" id="{C86E484C-EB43-1647-8344-C445740368C1}"/>
                  </a:ext>
                </a:extLst>
              </p:cNvPr>
              <p:cNvSpPr/>
              <p:nvPr userDrawn="1"/>
            </p:nvSpPr>
            <p:spPr>
              <a:xfrm>
                <a:off x="5899903" y="2668117"/>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8E25082F-BE89-4A30-9F67-F2B2F17F2F95}"/>
                </a:ext>
              </a:extLst>
            </p:cNvPr>
            <p:cNvGrpSpPr/>
            <p:nvPr userDrawn="1"/>
          </p:nvGrpSpPr>
          <p:grpSpPr>
            <a:xfrm>
              <a:off x="5899903" y="3091045"/>
              <a:ext cx="392194" cy="392194"/>
              <a:chOff x="5899903" y="3472514"/>
              <a:chExt cx="392194" cy="392194"/>
            </a:xfrm>
          </p:grpSpPr>
          <p:grpSp>
            <p:nvGrpSpPr>
              <p:cNvPr id="82" name="Group 81">
                <a:extLst>
                  <a:ext uri="{FF2B5EF4-FFF2-40B4-BE49-F238E27FC236}">
                    <a16:creationId xmlns:a16="http://schemas.microsoft.com/office/drawing/2014/main" id="{90393739-CFD6-7243-8658-6BA7339A7333}"/>
                  </a:ext>
                </a:extLst>
              </p:cNvPr>
              <p:cNvGrpSpPr/>
              <p:nvPr userDrawn="1"/>
            </p:nvGrpSpPr>
            <p:grpSpPr>
              <a:xfrm>
                <a:off x="5954293" y="3534148"/>
                <a:ext cx="283414" cy="283414"/>
                <a:chOff x="2147439" y="4312688"/>
                <a:chExt cx="241674" cy="241674"/>
              </a:xfrm>
            </p:grpSpPr>
            <p:pic>
              <p:nvPicPr>
                <p:cNvPr id="83" name="object 9">
                  <a:extLst>
                    <a:ext uri="{FF2B5EF4-FFF2-40B4-BE49-F238E27FC236}">
                      <a16:creationId xmlns:a16="http://schemas.microsoft.com/office/drawing/2014/main" id="{CFFA2F1A-AC80-CA4B-9911-95CD8094B884}"/>
                    </a:ext>
                  </a:extLst>
                </p:cNvPr>
                <p:cNvPicPr/>
                <p:nvPr userDrawn="1"/>
              </p:nvPicPr>
              <p:blipFill>
                <a:blip r:embed="rId2" cstate="print"/>
                <a:stretch>
                  <a:fillRect/>
                </a:stretch>
              </p:blipFill>
              <p:spPr>
                <a:xfrm>
                  <a:off x="2194293" y="4374788"/>
                  <a:ext cx="136245" cy="116776"/>
                </a:xfrm>
                <a:prstGeom prst="rect">
                  <a:avLst/>
                </a:prstGeom>
              </p:spPr>
            </p:pic>
            <p:sp>
              <p:nvSpPr>
                <p:cNvPr id="84" name="Oval 83">
                  <a:extLst>
                    <a:ext uri="{FF2B5EF4-FFF2-40B4-BE49-F238E27FC236}">
                      <a16:creationId xmlns:a16="http://schemas.microsoft.com/office/drawing/2014/main" id="{967A4607-4374-C044-B715-8253A832103D}"/>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5" name="Oval 84">
                <a:extLst>
                  <a:ext uri="{FF2B5EF4-FFF2-40B4-BE49-F238E27FC236}">
                    <a16:creationId xmlns:a16="http://schemas.microsoft.com/office/drawing/2014/main" id="{83E1187B-F475-A545-A72E-844524858ECA}"/>
                  </a:ext>
                </a:extLst>
              </p:cNvPr>
              <p:cNvSpPr/>
              <p:nvPr userDrawn="1"/>
            </p:nvSpPr>
            <p:spPr>
              <a:xfrm>
                <a:off x="5899903" y="3472514"/>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A3FD9C87-A609-48A7-A8FF-FCDB0A1A8951}"/>
                </a:ext>
              </a:extLst>
            </p:cNvPr>
            <p:cNvGrpSpPr/>
            <p:nvPr userDrawn="1"/>
          </p:nvGrpSpPr>
          <p:grpSpPr>
            <a:xfrm>
              <a:off x="5899903" y="3772869"/>
              <a:ext cx="392194" cy="392194"/>
              <a:chOff x="5899903" y="4304412"/>
              <a:chExt cx="392194" cy="392194"/>
            </a:xfrm>
          </p:grpSpPr>
          <p:grpSp>
            <p:nvGrpSpPr>
              <p:cNvPr id="87" name="Group 86">
                <a:extLst>
                  <a:ext uri="{FF2B5EF4-FFF2-40B4-BE49-F238E27FC236}">
                    <a16:creationId xmlns:a16="http://schemas.microsoft.com/office/drawing/2014/main" id="{50C55832-ECA8-E742-A78A-22179EC121AA}"/>
                  </a:ext>
                </a:extLst>
              </p:cNvPr>
              <p:cNvGrpSpPr/>
              <p:nvPr userDrawn="1"/>
            </p:nvGrpSpPr>
            <p:grpSpPr>
              <a:xfrm>
                <a:off x="5954293" y="4366046"/>
                <a:ext cx="283414" cy="283414"/>
                <a:chOff x="2147439" y="4312688"/>
                <a:chExt cx="241674" cy="241674"/>
              </a:xfrm>
            </p:grpSpPr>
            <p:pic>
              <p:nvPicPr>
                <p:cNvPr id="88" name="object 9">
                  <a:extLst>
                    <a:ext uri="{FF2B5EF4-FFF2-40B4-BE49-F238E27FC236}">
                      <a16:creationId xmlns:a16="http://schemas.microsoft.com/office/drawing/2014/main" id="{8CD52630-BDD2-EB4A-8A04-3E4F1597C2C2}"/>
                    </a:ext>
                  </a:extLst>
                </p:cNvPr>
                <p:cNvPicPr/>
                <p:nvPr userDrawn="1"/>
              </p:nvPicPr>
              <p:blipFill>
                <a:blip r:embed="rId2" cstate="print"/>
                <a:stretch>
                  <a:fillRect/>
                </a:stretch>
              </p:blipFill>
              <p:spPr>
                <a:xfrm>
                  <a:off x="2194293" y="4374788"/>
                  <a:ext cx="136245" cy="116776"/>
                </a:xfrm>
                <a:prstGeom prst="rect">
                  <a:avLst/>
                </a:prstGeom>
              </p:spPr>
            </p:pic>
            <p:sp>
              <p:nvSpPr>
                <p:cNvPr id="89" name="Oval 88">
                  <a:extLst>
                    <a:ext uri="{FF2B5EF4-FFF2-40B4-BE49-F238E27FC236}">
                      <a16:creationId xmlns:a16="http://schemas.microsoft.com/office/drawing/2014/main" id="{319C3CD6-5ED1-5647-90BF-C89A222F5C37}"/>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0" name="Oval 89">
                <a:extLst>
                  <a:ext uri="{FF2B5EF4-FFF2-40B4-BE49-F238E27FC236}">
                    <a16:creationId xmlns:a16="http://schemas.microsoft.com/office/drawing/2014/main" id="{F801B873-8F44-E44B-BD6B-2B35C8FA2792}"/>
                  </a:ext>
                </a:extLst>
              </p:cNvPr>
              <p:cNvSpPr/>
              <p:nvPr userDrawn="1"/>
            </p:nvSpPr>
            <p:spPr>
              <a:xfrm>
                <a:off x="5899903" y="4304412"/>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E709CC15-8EB5-448E-B575-582DCF6EAB34}"/>
                </a:ext>
              </a:extLst>
            </p:cNvPr>
            <p:cNvGrpSpPr/>
            <p:nvPr userDrawn="1"/>
          </p:nvGrpSpPr>
          <p:grpSpPr>
            <a:xfrm>
              <a:off x="5899903" y="4454693"/>
              <a:ext cx="392194" cy="392194"/>
              <a:chOff x="5899903" y="5136516"/>
              <a:chExt cx="392194" cy="392194"/>
            </a:xfrm>
          </p:grpSpPr>
          <p:grpSp>
            <p:nvGrpSpPr>
              <p:cNvPr id="94" name="Group 93">
                <a:extLst>
                  <a:ext uri="{FF2B5EF4-FFF2-40B4-BE49-F238E27FC236}">
                    <a16:creationId xmlns:a16="http://schemas.microsoft.com/office/drawing/2014/main" id="{8EE890E4-B6C6-2642-B8C6-EF49F9631D3B}"/>
                  </a:ext>
                </a:extLst>
              </p:cNvPr>
              <p:cNvGrpSpPr/>
              <p:nvPr userDrawn="1"/>
            </p:nvGrpSpPr>
            <p:grpSpPr>
              <a:xfrm>
                <a:off x="5954293" y="5198150"/>
                <a:ext cx="283414" cy="283414"/>
                <a:chOff x="2147439" y="4312688"/>
                <a:chExt cx="241674" cy="241674"/>
              </a:xfrm>
            </p:grpSpPr>
            <p:pic>
              <p:nvPicPr>
                <p:cNvPr id="95" name="object 9">
                  <a:extLst>
                    <a:ext uri="{FF2B5EF4-FFF2-40B4-BE49-F238E27FC236}">
                      <a16:creationId xmlns:a16="http://schemas.microsoft.com/office/drawing/2014/main" id="{95A05B55-20BA-E146-BEED-660774725473}"/>
                    </a:ext>
                  </a:extLst>
                </p:cNvPr>
                <p:cNvPicPr/>
                <p:nvPr userDrawn="1"/>
              </p:nvPicPr>
              <p:blipFill>
                <a:blip r:embed="rId2" cstate="print"/>
                <a:stretch>
                  <a:fillRect/>
                </a:stretch>
              </p:blipFill>
              <p:spPr>
                <a:xfrm>
                  <a:off x="2194293" y="4374788"/>
                  <a:ext cx="136245" cy="116776"/>
                </a:xfrm>
                <a:prstGeom prst="rect">
                  <a:avLst/>
                </a:prstGeom>
              </p:spPr>
            </p:pic>
            <p:sp>
              <p:nvSpPr>
                <p:cNvPr id="96" name="Oval 95">
                  <a:extLst>
                    <a:ext uri="{FF2B5EF4-FFF2-40B4-BE49-F238E27FC236}">
                      <a16:creationId xmlns:a16="http://schemas.microsoft.com/office/drawing/2014/main" id="{077468CB-CBDB-7648-9DA6-213F3E2749FB}"/>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7" name="Oval 96">
                <a:extLst>
                  <a:ext uri="{FF2B5EF4-FFF2-40B4-BE49-F238E27FC236}">
                    <a16:creationId xmlns:a16="http://schemas.microsoft.com/office/drawing/2014/main" id="{F766E2EA-C4F9-364E-96E8-2CBAF5219CF6}"/>
                  </a:ext>
                </a:extLst>
              </p:cNvPr>
              <p:cNvSpPr/>
              <p:nvPr userDrawn="1"/>
            </p:nvSpPr>
            <p:spPr>
              <a:xfrm>
                <a:off x="5899903" y="5136516"/>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a:extLst>
                <a:ext uri="{FF2B5EF4-FFF2-40B4-BE49-F238E27FC236}">
                  <a16:creationId xmlns:a16="http://schemas.microsoft.com/office/drawing/2014/main" id="{18FA9553-DABC-4E7C-8C11-79F4C00B3273}"/>
                </a:ext>
              </a:extLst>
            </p:cNvPr>
            <p:cNvGrpSpPr/>
            <p:nvPr userDrawn="1"/>
          </p:nvGrpSpPr>
          <p:grpSpPr>
            <a:xfrm>
              <a:off x="5899966" y="5136516"/>
              <a:ext cx="392194" cy="392194"/>
              <a:chOff x="5899903" y="5136516"/>
              <a:chExt cx="392194" cy="392194"/>
            </a:xfrm>
          </p:grpSpPr>
          <p:grpSp>
            <p:nvGrpSpPr>
              <p:cNvPr id="47" name="Group 46">
                <a:extLst>
                  <a:ext uri="{FF2B5EF4-FFF2-40B4-BE49-F238E27FC236}">
                    <a16:creationId xmlns:a16="http://schemas.microsoft.com/office/drawing/2014/main" id="{792F0F72-99ED-4046-8DA2-BCFA5F4343F0}"/>
                  </a:ext>
                </a:extLst>
              </p:cNvPr>
              <p:cNvGrpSpPr/>
              <p:nvPr userDrawn="1"/>
            </p:nvGrpSpPr>
            <p:grpSpPr>
              <a:xfrm>
                <a:off x="5954293" y="5198150"/>
                <a:ext cx="283414" cy="283414"/>
                <a:chOff x="2147439" y="4312688"/>
                <a:chExt cx="241674" cy="241674"/>
              </a:xfrm>
            </p:grpSpPr>
            <p:pic>
              <p:nvPicPr>
                <p:cNvPr id="50" name="object 9">
                  <a:extLst>
                    <a:ext uri="{FF2B5EF4-FFF2-40B4-BE49-F238E27FC236}">
                      <a16:creationId xmlns:a16="http://schemas.microsoft.com/office/drawing/2014/main" id="{9A071AB4-80F2-4DD0-8430-1FB7607B25D2}"/>
                    </a:ext>
                  </a:extLst>
                </p:cNvPr>
                <p:cNvPicPr/>
                <p:nvPr userDrawn="1"/>
              </p:nvPicPr>
              <p:blipFill>
                <a:blip r:embed="rId2" cstate="print"/>
                <a:stretch>
                  <a:fillRect/>
                </a:stretch>
              </p:blipFill>
              <p:spPr>
                <a:xfrm>
                  <a:off x="2194293" y="4374788"/>
                  <a:ext cx="136245" cy="116776"/>
                </a:xfrm>
                <a:prstGeom prst="rect">
                  <a:avLst/>
                </a:prstGeom>
              </p:spPr>
            </p:pic>
            <p:sp>
              <p:nvSpPr>
                <p:cNvPr id="51" name="Oval 50">
                  <a:extLst>
                    <a:ext uri="{FF2B5EF4-FFF2-40B4-BE49-F238E27FC236}">
                      <a16:creationId xmlns:a16="http://schemas.microsoft.com/office/drawing/2014/main" id="{494414EC-0718-4D7A-96EE-9C8ACC3B51C0}"/>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Oval 48">
                <a:extLst>
                  <a:ext uri="{FF2B5EF4-FFF2-40B4-BE49-F238E27FC236}">
                    <a16:creationId xmlns:a16="http://schemas.microsoft.com/office/drawing/2014/main" id="{BE416224-47D9-4656-9D6E-F4D561502141}"/>
                  </a:ext>
                </a:extLst>
              </p:cNvPr>
              <p:cNvSpPr/>
              <p:nvPr userDrawn="1"/>
            </p:nvSpPr>
            <p:spPr>
              <a:xfrm>
                <a:off x="5899903" y="5136516"/>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4" name="Group 13">
            <a:extLst>
              <a:ext uri="{FF2B5EF4-FFF2-40B4-BE49-F238E27FC236}">
                <a16:creationId xmlns:a16="http://schemas.microsoft.com/office/drawing/2014/main" id="{26FD4E7A-F312-4957-ABB6-1DE9DA6C7D7D}"/>
              </a:ext>
            </a:extLst>
          </p:cNvPr>
          <p:cNvGrpSpPr/>
          <p:nvPr userDrawn="1"/>
        </p:nvGrpSpPr>
        <p:grpSpPr>
          <a:xfrm>
            <a:off x="6089127" y="1437767"/>
            <a:ext cx="0" cy="3698750"/>
            <a:chOff x="6089127" y="1437767"/>
            <a:chExt cx="0" cy="3698750"/>
          </a:xfrm>
        </p:grpSpPr>
        <p:cxnSp>
          <p:nvCxnSpPr>
            <p:cNvPr id="93" name="Straight Connector 92">
              <a:extLst>
                <a:ext uri="{FF2B5EF4-FFF2-40B4-BE49-F238E27FC236}">
                  <a16:creationId xmlns:a16="http://schemas.microsoft.com/office/drawing/2014/main" id="{6F27436E-675F-1442-8949-1B625E71C218}"/>
                </a:ext>
              </a:extLst>
            </p:cNvPr>
            <p:cNvCxnSpPr>
              <a:cxnSpLocks/>
            </p:cNvCxnSpPr>
            <p:nvPr userDrawn="1"/>
          </p:nvCxnSpPr>
          <p:spPr>
            <a:xfrm>
              <a:off x="6089127" y="1437767"/>
              <a:ext cx="0" cy="28963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3C55883-0B02-4214-B4BC-029CAAD1BAD9}"/>
                </a:ext>
              </a:extLst>
            </p:cNvPr>
            <p:cNvCxnSpPr>
              <a:cxnSpLocks/>
            </p:cNvCxnSpPr>
            <p:nvPr userDrawn="1"/>
          </p:nvCxnSpPr>
          <p:spPr>
            <a:xfrm>
              <a:off x="6089127" y="2119591"/>
              <a:ext cx="0" cy="28963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C108892-4AA2-4FCF-A017-0AF9DE79C773}"/>
                </a:ext>
              </a:extLst>
            </p:cNvPr>
            <p:cNvCxnSpPr>
              <a:cxnSpLocks/>
            </p:cNvCxnSpPr>
            <p:nvPr userDrawn="1"/>
          </p:nvCxnSpPr>
          <p:spPr>
            <a:xfrm>
              <a:off x="6089127" y="2801415"/>
              <a:ext cx="0" cy="28963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751958C-0052-4DD0-86D0-155315CE5F6E}"/>
                </a:ext>
              </a:extLst>
            </p:cNvPr>
            <p:cNvCxnSpPr>
              <a:cxnSpLocks/>
            </p:cNvCxnSpPr>
            <p:nvPr userDrawn="1"/>
          </p:nvCxnSpPr>
          <p:spPr>
            <a:xfrm>
              <a:off x="6089127" y="3483239"/>
              <a:ext cx="0" cy="28963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B6A24C0-CE56-4C4A-8336-E015AF2B7397}"/>
                </a:ext>
              </a:extLst>
            </p:cNvPr>
            <p:cNvCxnSpPr>
              <a:cxnSpLocks/>
            </p:cNvCxnSpPr>
            <p:nvPr userDrawn="1"/>
          </p:nvCxnSpPr>
          <p:spPr>
            <a:xfrm>
              <a:off x="6089127" y="4165063"/>
              <a:ext cx="0" cy="28963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0681E46-9790-4859-9AAE-0DC924698763}"/>
                </a:ext>
              </a:extLst>
            </p:cNvPr>
            <p:cNvCxnSpPr>
              <a:cxnSpLocks/>
            </p:cNvCxnSpPr>
            <p:nvPr userDrawn="1"/>
          </p:nvCxnSpPr>
          <p:spPr>
            <a:xfrm>
              <a:off x="6089127" y="4846887"/>
              <a:ext cx="0" cy="28963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54324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ck List 4">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0"/>
            <a:ext cx="3646561" cy="1295399"/>
          </a:xfrm>
          <a:prstGeom prst="rect">
            <a:avLst/>
          </a:prstGeom>
        </p:spPr>
        <p:txBody>
          <a:bodyPr/>
          <a:lstStyle>
            <a:lvl1pPr>
              <a:defRPr sz="3600" b="0" i="0">
                <a:latin typeface="+mj-lt"/>
              </a:defRPr>
            </a:lvl1pPr>
          </a:lstStyle>
          <a:p>
            <a:pPr lvl="0"/>
            <a:r>
              <a:rPr lang="en-GB" dirty="0"/>
              <a:t>Insert title</a:t>
            </a:r>
          </a:p>
          <a:p>
            <a:pPr lvl="0"/>
            <a:endParaRPr lang="en-US" dirty="0"/>
          </a:p>
        </p:txBody>
      </p:sp>
      <p:sp>
        <p:nvSpPr>
          <p:cNvPr id="28" name="object 3">
            <a:extLst>
              <a:ext uri="{FF2B5EF4-FFF2-40B4-BE49-F238E27FC236}">
                <a16:creationId xmlns:a16="http://schemas.microsoft.com/office/drawing/2014/main" id="{9283738B-05C5-7D46-B743-66B511E17641}"/>
              </a:ext>
            </a:extLst>
          </p:cNvPr>
          <p:cNvSpPr/>
          <p:nvPr userDrawn="1"/>
        </p:nvSpPr>
        <p:spPr>
          <a:xfrm>
            <a:off x="4876800" y="-9912"/>
            <a:ext cx="73152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sp>
        <p:nvSpPr>
          <p:cNvPr id="26" name="Text Placeholder 12">
            <a:extLst>
              <a:ext uri="{FF2B5EF4-FFF2-40B4-BE49-F238E27FC236}">
                <a16:creationId xmlns:a16="http://schemas.microsoft.com/office/drawing/2014/main" id="{6C2B8062-64AB-1C49-A13A-BE03B81D71BF}"/>
              </a:ext>
            </a:extLst>
          </p:cNvPr>
          <p:cNvSpPr>
            <a:spLocks noGrp="1"/>
          </p:cNvSpPr>
          <p:nvPr>
            <p:ph type="body" sz="quarter" idx="11" hasCustomPrompt="1"/>
          </p:nvPr>
        </p:nvSpPr>
        <p:spPr>
          <a:xfrm>
            <a:off x="6709674" y="1102360"/>
            <a:ext cx="3451133" cy="793915"/>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8" name="Text Placeholder 12">
            <a:extLst>
              <a:ext uri="{FF2B5EF4-FFF2-40B4-BE49-F238E27FC236}">
                <a16:creationId xmlns:a16="http://schemas.microsoft.com/office/drawing/2014/main" id="{F5FF028E-B378-D440-B604-86DC8BFD38B1}"/>
              </a:ext>
            </a:extLst>
          </p:cNvPr>
          <p:cNvSpPr>
            <a:spLocks noGrp="1"/>
          </p:cNvSpPr>
          <p:nvPr>
            <p:ph type="body" sz="quarter" idx="14" hasCustomPrompt="1"/>
          </p:nvPr>
        </p:nvSpPr>
        <p:spPr>
          <a:xfrm>
            <a:off x="6709674" y="2459733"/>
            <a:ext cx="3451133" cy="793915"/>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34" name="Text Placeholder 12">
            <a:extLst>
              <a:ext uri="{FF2B5EF4-FFF2-40B4-BE49-F238E27FC236}">
                <a16:creationId xmlns:a16="http://schemas.microsoft.com/office/drawing/2014/main" id="{890B9108-D8C6-2844-A41A-CE0443E38304}"/>
              </a:ext>
            </a:extLst>
          </p:cNvPr>
          <p:cNvSpPr>
            <a:spLocks noGrp="1"/>
          </p:cNvSpPr>
          <p:nvPr>
            <p:ph type="body" sz="quarter" idx="16" hasCustomPrompt="1"/>
          </p:nvPr>
        </p:nvSpPr>
        <p:spPr>
          <a:xfrm>
            <a:off x="6709674" y="3817106"/>
            <a:ext cx="3451133" cy="793915"/>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70" name="Text Placeholder 12">
            <a:extLst>
              <a:ext uri="{FF2B5EF4-FFF2-40B4-BE49-F238E27FC236}">
                <a16:creationId xmlns:a16="http://schemas.microsoft.com/office/drawing/2014/main" id="{E0E079C4-379F-4442-9CDB-08256ACEEB70}"/>
              </a:ext>
            </a:extLst>
          </p:cNvPr>
          <p:cNvSpPr>
            <a:spLocks noGrp="1"/>
          </p:cNvSpPr>
          <p:nvPr>
            <p:ph type="body" sz="quarter" idx="17" hasCustomPrompt="1"/>
          </p:nvPr>
        </p:nvSpPr>
        <p:spPr>
          <a:xfrm>
            <a:off x="882039" y="2491501"/>
            <a:ext cx="3642692" cy="3476893"/>
          </a:xfrm>
          <a:prstGeom prst="rect">
            <a:avLst/>
          </a:prstGeom>
        </p:spPr>
        <p:txBody>
          <a:bodyPr/>
          <a:lstStyle>
            <a:lvl1pPr>
              <a:defRPr sz="1400"/>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92" name="Text Placeholder 12">
            <a:extLst>
              <a:ext uri="{FF2B5EF4-FFF2-40B4-BE49-F238E27FC236}">
                <a16:creationId xmlns:a16="http://schemas.microsoft.com/office/drawing/2014/main" id="{0C0584AC-D32D-DE4D-8D99-C94EC4287C70}"/>
              </a:ext>
            </a:extLst>
          </p:cNvPr>
          <p:cNvSpPr>
            <a:spLocks noGrp="1"/>
          </p:cNvSpPr>
          <p:nvPr>
            <p:ph type="body" sz="quarter" idx="18" hasCustomPrompt="1"/>
          </p:nvPr>
        </p:nvSpPr>
        <p:spPr>
          <a:xfrm>
            <a:off x="6709674" y="5174479"/>
            <a:ext cx="3451133" cy="793915"/>
          </a:xfrm>
          <a:prstGeom prst="rect">
            <a:avLst/>
          </a:prstGeom>
        </p:spPr>
        <p:txBody>
          <a:bodyPr>
            <a:normAutofit/>
          </a:bodyPr>
          <a:lstStyle>
            <a:lvl1pPr>
              <a:defRPr sz="1400">
                <a:solidFill>
                  <a:schemeClr val="bg1"/>
                </a:solidFill>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3" name="Group 2">
            <a:extLst>
              <a:ext uri="{FF2B5EF4-FFF2-40B4-BE49-F238E27FC236}">
                <a16:creationId xmlns:a16="http://schemas.microsoft.com/office/drawing/2014/main" id="{5106F20E-0E2A-40F1-878F-376832B88700}"/>
              </a:ext>
            </a:extLst>
          </p:cNvPr>
          <p:cNvGrpSpPr/>
          <p:nvPr userDrawn="1"/>
        </p:nvGrpSpPr>
        <p:grpSpPr>
          <a:xfrm>
            <a:off x="5899903" y="1045573"/>
            <a:ext cx="392194" cy="392194"/>
            <a:chOff x="5899903" y="1045573"/>
            <a:chExt cx="392194" cy="392194"/>
          </a:xfrm>
        </p:grpSpPr>
        <p:grpSp>
          <p:nvGrpSpPr>
            <p:cNvPr id="55" name="Group 54">
              <a:extLst>
                <a:ext uri="{FF2B5EF4-FFF2-40B4-BE49-F238E27FC236}">
                  <a16:creationId xmlns:a16="http://schemas.microsoft.com/office/drawing/2014/main" id="{149E6058-E5A3-A444-8503-B3999C0E599B}"/>
                </a:ext>
              </a:extLst>
            </p:cNvPr>
            <p:cNvGrpSpPr/>
            <p:nvPr userDrawn="1"/>
          </p:nvGrpSpPr>
          <p:grpSpPr>
            <a:xfrm>
              <a:off x="5954293" y="1107207"/>
              <a:ext cx="283414" cy="283414"/>
              <a:chOff x="2147439" y="4312688"/>
              <a:chExt cx="241674" cy="241674"/>
            </a:xfrm>
          </p:grpSpPr>
          <p:pic>
            <p:nvPicPr>
              <p:cNvPr id="56" name="object 9">
                <a:extLst>
                  <a:ext uri="{FF2B5EF4-FFF2-40B4-BE49-F238E27FC236}">
                    <a16:creationId xmlns:a16="http://schemas.microsoft.com/office/drawing/2014/main" id="{E8CEE5C3-BA9F-B840-B897-62ADEF9B7132}"/>
                  </a:ext>
                </a:extLst>
              </p:cNvPr>
              <p:cNvPicPr/>
              <p:nvPr userDrawn="1"/>
            </p:nvPicPr>
            <p:blipFill>
              <a:blip r:embed="rId2" cstate="print"/>
              <a:stretch>
                <a:fillRect/>
              </a:stretch>
            </p:blipFill>
            <p:spPr>
              <a:xfrm>
                <a:off x="2194293" y="4374788"/>
                <a:ext cx="136245" cy="116776"/>
              </a:xfrm>
              <a:prstGeom prst="rect">
                <a:avLst/>
              </a:prstGeom>
            </p:spPr>
          </p:pic>
          <p:sp>
            <p:nvSpPr>
              <p:cNvPr id="57" name="Oval 56">
                <a:extLst>
                  <a:ext uri="{FF2B5EF4-FFF2-40B4-BE49-F238E27FC236}">
                    <a16:creationId xmlns:a16="http://schemas.microsoft.com/office/drawing/2014/main" id="{A49DB8AC-923B-9D45-86E0-004AC1DA9604}"/>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1" name="Oval 70">
              <a:extLst>
                <a:ext uri="{FF2B5EF4-FFF2-40B4-BE49-F238E27FC236}">
                  <a16:creationId xmlns:a16="http://schemas.microsoft.com/office/drawing/2014/main" id="{78589DCB-3BE5-784E-B936-52C9F054D946}"/>
                </a:ext>
              </a:extLst>
            </p:cNvPr>
            <p:cNvSpPr/>
            <p:nvPr userDrawn="1"/>
          </p:nvSpPr>
          <p:spPr>
            <a:xfrm>
              <a:off x="5899903" y="1045573"/>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 name="Straight Connector 6">
            <a:extLst>
              <a:ext uri="{FF2B5EF4-FFF2-40B4-BE49-F238E27FC236}">
                <a16:creationId xmlns:a16="http://schemas.microsoft.com/office/drawing/2014/main" id="{4B8DAEA7-F6ED-0543-A856-BBC6A8397AC5}"/>
              </a:ext>
            </a:extLst>
          </p:cNvPr>
          <p:cNvCxnSpPr>
            <a:cxnSpLocks/>
            <a:stCxn id="71" idx="4"/>
            <a:endCxn id="75" idx="0"/>
          </p:cNvCxnSpPr>
          <p:nvPr userDrawn="1"/>
        </p:nvCxnSpPr>
        <p:spPr>
          <a:xfrm>
            <a:off x="6096000" y="1437767"/>
            <a:ext cx="0" cy="971454"/>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9159135-8E24-45AE-A2BB-8A3E64DC5E47}"/>
              </a:ext>
            </a:extLst>
          </p:cNvPr>
          <p:cNvGrpSpPr/>
          <p:nvPr userDrawn="1"/>
        </p:nvGrpSpPr>
        <p:grpSpPr>
          <a:xfrm>
            <a:off x="5899903" y="2409221"/>
            <a:ext cx="392194" cy="392194"/>
            <a:chOff x="5899903" y="1849970"/>
            <a:chExt cx="392194" cy="392194"/>
          </a:xfrm>
        </p:grpSpPr>
        <p:grpSp>
          <p:nvGrpSpPr>
            <p:cNvPr id="72" name="Group 71">
              <a:extLst>
                <a:ext uri="{FF2B5EF4-FFF2-40B4-BE49-F238E27FC236}">
                  <a16:creationId xmlns:a16="http://schemas.microsoft.com/office/drawing/2014/main" id="{B5FBF9C9-A597-634C-A9DD-786E1828B7F3}"/>
                </a:ext>
              </a:extLst>
            </p:cNvPr>
            <p:cNvGrpSpPr/>
            <p:nvPr userDrawn="1"/>
          </p:nvGrpSpPr>
          <p:grpSpPr>
            <a:xfrm>
              <a:off x="5954293" y="1911604"/>
              <a:ext cx="283414" cy="283414"/>
              <a:chOff x="2147439" y="4312688"/>
              <a:chExt cx="241674" cy="241674"/>
            </a:xfrm>
          </p:grpSpPr>
          <p:pic>
            <p:nvPicPr>
              <p:cNvPr id="73" name="object 9">
                <a:extLst>
                  <a:ext uri="{FF2B5EF4-FFF2-40B4-BE49-F238E27FC236}">
                    <a16:creationId xmlns:a16="http://schemas.microsoft.com/office/drawing/2014/main" id="{73BAC03A-BD9E-134C-8FD9-1AC237D3B70C}"/>
                  </a:ext>
                </a:extLst>
              </p:cNvPr>
              <p:cNvPicPr/>
              <p:nvPr userDrawn="1"/>
            </p:nvPicPr>
            <p:blipFill>
              <a:blip r:embed="rId2" cstate="print"/>
              <a:stretch>
                <a:fillRect/>
              </a:stretch>
            </p:blipFill>
            <p:spPr>
              <a:xfrm>
                <a:off x="2194293" y="4374788"/>
                <a:ext cx="136245" cy="116776"/>
              </a:xfrm>
              <a:prstGeom prst="rect">
                <a:avLst/>
              </a:prstGeom>
            </p:spPr>
          </p:pic>
          <p:sp>
            <p:nvSpPr>
              <p:cNvPr id="74" name="Oval 73">
                <a:extLst>
                  <a:ext uri="{FF2B5EF4-FFF2-40B4-BE49-F238E27FC236}">
                    <a16:creationId xmlns:a16="http://schemas.microsoft.com/office/drawing/2014/main" id="{F5C7663B-0579-6B47-AE3C-8EF5687EE580}"/>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Oval 74">
              <a:extLst>
                <a:ext uri="{FF2B5EF4-FFF2-40B4-BE49-F238E27FC236}">
                  <a16:creationId xmlns:a16="http://schemas.microsoft.com/office/drawing/2014/main" id="{B29A2264-B6F9-964A-A637-9EAAA162B379}"/>
                </a:ext>
              </a:extLst>
            </p:cNvPr>
            <p:cNvSpPr/>
            <p:nvPr userDrawn="1"/>
          </p:nvSpPr>
          <p:spPr>
            <a:xfrm>
              <a:off x="5899903" y="1849970"/>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A83320C2-D3D5-4988-84A2-068AD4ED9A64}"/>
              </a:ext>
            </a:extLst>
          </p:cNvPr>
          <p:cNvGrpSpPr/>
          <p:nvPr userDrawn="1"/>
        </p:nvGrpSpPr>
        <p:grpSpPr>
          <a:xfrm>
            <a:off x="5899903" y="3772869"/>
            <a:ext cx="392194" cy="392194"/>
            <a:chOff x="5899903" y="2668117"/>
            <a:chExt cx="392194" cy="392194"/>
          </a:xfrm>
        </p:grpSpPr>
        <p:grpSp>
          <p:nvGrpSpPr>
            <p:cNvPr id="77" name="Group 76">
              <a:extLst>
                <a:ext uri="{FF2B5EF4-FFF2-40B4-BE49-F238E27FC236}">
                  <a16:creationId xmlns:a16="http://schemas.microsoft.com/office/drawing/2014/main" id="{9908C2E6-E0B0-424D-A831-86E2D70FA6E2}"/>
                </a:ext>
              </a:extLst>
            </p:cNvPr>
            <p:cNvGrpSpPr/>
            <p:nvPr userDrawn="1"/>
          </p:nvGrpSpPr>
          <p:grpSpPr>
            <a:xfrm>
              <a:off x="5954293" y="2729751"/>
              <a:ext cx="283414" cy="283414"/>
              <a:chOff x="2147439" y="4312688"/>
              <a:chExt cx="241674" cy="241674"/>
            </a:xfrm>
          </p:grpSpPr>
          <p:pic>
            <p:nvPicPr>
              <p:cNvPr id="78" name="object 9">
                <a:extLst>
                  <a:ext uri="{FF2B5EF4-FFF2-40B4-BE49-F238E27FC236}">
                    <a16:creationId xmlns:a16="http://schemas.microsoft.com/office/drawing/2014/main" id="{015C2DEA-4F1E-794E-99AF-3F86FF0D4B3D}"/>
                  </a:ext>
                </a:extLst>
              </p:cNvPr>
              <p:cNvPicPr/>
              <p:nvPr userDrawn="1"/>
            </p:nvPicPr>
            <p:blipFill>
              <a:blip r:embed="rId2" cstate="print"/>
              <a:stretch>
                <a:fillRect/>
              </a:stretch>
            </p:blipFill>
            <p:spPr>
              <a:xfrm>
                <a:off x="2194293" y="4374788"/>
                <a:ext cx="136245" cy="116776"/>
              </a:xfrm>
              <a:prstGeom prst="rect">
                <a:avLst/>
              </a:prstGeom>
            </p:spPr>
          </p:pic>
          <p:sp>
            <p:nvSpPr>
              <p:cNvPr id="79" name="Oval 78">
                <a:extLst>
                  <a:ext uri="{FF2B5EF4-FFF2-40B4-BE49-F238E27FC236}">
                    <a16:creationId xmlns:a16="http://schemas.microsoft.com/office/drawing/2014/main" id="{8EFFD595-CDA5-7A46-86F3-58AFEEDB0595}"/>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0" name="Oval 79">
              <a:extLst>
                <a:ext uri="{FF2B5EF4-FFF2-40B4-BE49-F238E27FC236}">
                  <a16:creationId xmlns:a16="http://schemas.microsoft.com/office/drawing/2014/main" id="{C86E484C-EB43-1647-8344-C445740368C1}"/>
                </a:ext>
              </a:extLst>
            </p:cNvPr>
            <p:cNvSpPr/>
            <p:nvPr userDrawn="1"/>
          </p:nvSpPr>
          <p:spPr>
            <a:xfrm>
              <a:off x="5899903" y="2668117"/>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81" name="Straight Connector 80">
            <a:extLst>
              <a:ext uri="{FF2B5EF4-FFF2-40B4-BE49-F238E27FC236}">
                <a16:creationId xmlns:a16="http://schemas.microsoft.com/office/drawing/2014/main" id="{0A33FBD5-0274-BB48-932C-537533091A8E}"/>
              </a:ext>
            </a:extLst>
          </p:cNvPr>
          <p:cNvCxnSpPr>
            <a:cxnSpLocks/>
            <a:stCxn id="80" idx="0"/>
            <a:endCxn id="75" idx="4"/>
          </p:cNvCxnSpPr>
          <p:nvPr userDrawn="1"/>
        </p:nvCxnSpPr>
        <p:spPr>
          <a:xfrm flipV="1">
            <a:off x="6096000" y="2801415"/>
            <a:ext cx="0" cy="971454"/>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F27436E-675F-1442-8949-1B625E71C218}"/>
              </a:ext>
            </a:extLst>
          </p:cNvPr>
          <p:cNvCxnSpPr>
            <a:cxnSpLocks/>
            <a:stCxn id="80" idx="4"/>
            <a:endCxn id="97" idx="0"/>
          </p:cNvCxnSpPr>
          <p:nvPr userDrawn="1"/>
        </p:nvCxnSpPr>
        <p:spPr>
          <a:xfrm>
            <a:off x="6096000" y="4165063"/>
            <a:ext cx="0" cy="97145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201246C-44D5-48F6-AF18-5A1D6EBEC35D}"/>
              </a:ext>
            </a:extLst>
          </p:cNvPr>
          <p:cNvGrpSpPr/>
          <p:nvPr userDrawn="1"/>
        </p:nvGrpSpPr>
        <p:grpSpPr>
          <a:xfrm>
            <a:off x="5899903" y="5136516"/>
            <a:ext cx="392194" cy="392194"/>
            <a:chOff x="5899903" y="5136516"/>
            <a:chExt cx="392194" cy="392194"/>
          </a:xfrm>
        </p:grpSpPr>
        <p:grpSp>
          <p:nvGrpSpPr>
            <p:cNvPr id="94" name="Group 93">
              <a:extLst>
                <a:ext uri="{FF2B5EF4-FFF2-40B4-BE49-F238E27FC236}">
                  <a16:creationId xmlns:a16="http://schemas.microsoft.com/office/drawing/2014/main" id="{8EE890E4-B6C6-2642-B8C6-EF49F9631D3B}"/>
                </a:ext>
              </a:extLst>
            </p:cNvPr>
            <p:cNvGrpSpPr/>
            <p:nvPr userDrawn="1"/>
          </p:nvGrpSpPr>
          <p:grpSpPr>
            <a:xfrm>
              <a:off x="5954293" y="5198150"/>
              <a:ext cx="283414" cy="283414"/>
              <a:chOff x="2147439" y="4312688"/>
              <a:chExt cx="241674" cy="241674"/>
            </a:xfrm>
          </p:grpSpPr>
          <p:pic>
            <p:nvPicPr>
              <p:cNvPr id="95" name="object 9">
                <a:extLst>
                  <a:ext uri="{FF2B5EF4-FFF2-40B4-BE49-F238E27FC236}">
                    <a16:creationId xmlns:a16="http://schemas.microsoft.com/office/drawing/2014/main" id="{95A05B55-20BA-E146-BEED-660774725473}"/>
                  </a:ext>
                </a:extLst>
              </p:cNvPr>
              <p:cNvPicPr/>
              <p:nvPr userDrawn="1"/>
            </p:nvPicPr>
            <p:blipFill>
              <a:blip r:embed="rId2" cstate="print"/>
              <a:stretch>
                <a:fillRect/>
              </a:stretch>
            </p:blipFill>
            <p:spPr>
              <a:xfrm>
                <a:off x="2194293" y="4374788"/>
                <a:ext cx="136245" cy="116776"/>
              </a:xfrm>
              <a:prstGeom prst="rect">
                <a:avLst/>
              </a:prstGeom>
            </p:spPr>
          </p:pic>
          <p:sp>
            <p:nvSpPr>
              <p:cNvPr id="96" name="Oval 95">
                <a:extLst>
                  <a:ext uri="{FF2B5EF4-FFF2-40B4-BE49-F238E27FC236}">
                    <a16:creationId xmlns:a16="http://schemas.microsoft.com/office/drawing/2014/main" id="{077468CB-CBDB-7648-9DA6-213F3E2749FB}"/>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7" name="Oval 96">
              <a:extLst>
                <a:ext uri="{FF2B5EF4-FFF2-40B4-BE49-F238E27FC236}">
                  <a16:creationId xmlns:a16="http://schemas.microsoft.com/office/drawing/2014/main" id="{F766E2EA-C4F9-364E-96E8-2CBAF5219CF6}"/>
                </a:ext>
              </a:extLst>
            </p:cNvPr>
            <p:cNvSpPr/>
            <p:nvPr userDrawn="1"/>
          </p:nvSpPr>
          <p:spPr>
            <a:xfrm>
              <a:off x="5899903" y="5136516"/>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object 6">
            <a:extLst>
              <a:ext uri="{FF2B5EF4-FFF2-40B4-BE49-F238E27FC236}">
                <a16:creationId xmlns:a16="http://schemas.microsoft.com/office/drawing/2014/main" id="{7608CB38-D912-4762-BA4A-E0B1584756CC}"/>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46" name="Text Placeholder 6">
            <a:extLst>
              <a:ext uri="{FF2B5EF4-FFF2-40B4-BE49-F238E27FC236}">
                <a16:creationId xmlns:a16="http://schemas.microsoft.com/office/drawing/2014/main" id="{D10064C7-024B-42BE-BE23-1B44E4314605}"/>
              </a:ext>
            </a:extLst>
          </p:cNvPr>
          <p:cNvSpPr>
            <a:spLocks noGrp="1"/>
          </p:cNvSpPr>
          <p:nvPr userDrawn="1">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615020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ck List 2">
    <p:spTree>
      <p:nvGrpSpPr>
        <p:cNvPr id="1" name=""/>
        <p:cNvGrpSpPr/>
        <p:nvPr/>
      </p:nvGrpSpPr>
      <p:grpSpPr>
        <a:xfrm>
          <a:off x="0" y="0"/>
          <a:ext cx="0" cy="0"/>
          <a:chOff x="0" y="0"/>
          <a:chExt cx="0" cy="0"/>
        </a:xfrm>
      </p:grpSpPr>
      <p:sp>
        <p:nvSpPr>
          <p:cNvPr id="44" name="object 3">
            <a:extLst>
              <a:ext uri="{FF2B5EF4-FFF2-40B4-BE49-F238E27FC236}">
                <a16:creationId xmlns:a16="http://schemas.microsoft.com/office/drawing/2014/main" id="{776C7659-048B-234C-AD59-7024365B6A1D}"/>
              </a:ext>
            </a:extLst>
          </p:cNvPr>
          <p:cNvSpPr/>
          <p:nvPr userDrawn="1"/>
        </p:nvSpPr>
        <p:spPr>
          <a:xfrm>
            <a:off x="0" y="3013087"/>
            <a:ext cx="12192000" cy="3844925"/>
          </a:xfrm>
          <a:custGeom>
            <a:avLst/>
            <a:gdLst/>
            <a:ahLst/>
            <a:cxnLst/>
            <a:rect l="l" t="t" r="r" b="b"/>
            <a:pathLst>
              <a:path w="12192000" h="3844925">
                <a:moveTo>
                  <a:pt x="12192000" y="0"/>
                </a:moveTo>
                <a:lnTo>
                  <a:pt x="0" y="0"/>
                </a:lnTo>
                <a:lnTo>
                  <a:pt x="0" y="3844912"/>
                </a:lnTo>
                <a:lnTo>
                  <a:pt x="12192000" y="3844912"/>
                </a:lnTo>
                <a:lnTo>
                  <a:pt x="12192000" y="0"/>
                </a:lnTo>
                <a:close/>
              </a:path>
            </a:pathLst>
          </a:custGeom>
          <a:solidFill>
            <a:srgbClr val="000000"/>
          </a:solidFill>
        </p:spPr>
        <p:txBody>
          <a:bodyPr wrap="square" lIns="0" tIns="0" rIns="0" bIns="0" rtlCol="0"/>
          <a:lstStyle/>
          <a:p>
            <a:endParaRPr dirty="0"/>
          </a:p>
        </p:txBody>
      </p:sp>
      <p:sp>
        <p:nvSpPr>
          <p:cNvPr id="39" name="Picture Placeholder 3">
            <a:extLst>
              <a:ext uri="{FF2B5EF4-FFF2-40B4-BE49-F238E27FC236}">
                <a16:creationId xmlns:a16="http://schemas.microsoft.com/office/drawing/2014/main" id="{462CD80B-6B0D-1C47-AE91-6E29FF3EB0C9}"/>
              </a:ext>
            </a:extLst>
          </p:cNvPr>
          <p:cNvSpPr>
            <a:spLocks noGrp="1"/>
          </p:cNvSpPr>
          <p:nvPr>
            <p:ph type="pic" sz="quarter" idx="17"/>
          </p:nvPr>
        </p:nvSpPr>
        <p:spPr>
          <a:xfrm>
            <a:off x="0" y="0"/>
            <a:ext cx="12192000" cy="3013075"/>
          </a:xfrm>
          <a:prstGeom prst="rect">
            <a:avLst/>
          </a:prstGeom>
          <a:solidFill>
            <a:schemeClr val="bg1">
              <a:lumMod val="95000"/>
            </a:schemeClr>
          </a:solidFill>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45" name="object 4">
            <a:extLst>
              <a:ext uri="{FF2B5EF4-FFF2-40B4-BE49-F238E27FC236}">
                <a16:creationId xmlns:a16="http://schemas.microsoft.com/office/drawing/2014/main" id="{C0D9C077-7595-CE40-A0D0-40B7CFB635FB}"/>
              </a:ext>
            </a:extLst>
          </p:cNvPr>
          <p:cNvSpPr txBox="1">
            <a:spLocks noGrp="1"/>
          </p:cNvSpPr>
          <p:nvPr>
            <p:ph type="title" idx="4294967295" hasCustomPrompt="1"/>
          </p:nvPr>
        </p:nvSpPr>
        <p:spPr>
          <a:xfrm>
            <a:off x="886318" y="904558"/>
            <a:ext cx="4238533" cy="1488869"/>
          </a:xfrm>
          <a:prstGeom prst="rect">
            <a:avLst/>
          </a:prstGeom>
        </p:spPr>
        <p:txBody>
          <a:bodyPr vert="horz" wrap="square" lIns="0" tIns="11430" rIns="0" bIns="0" rtlCol="0">
            <a:spAutoFit/>
          </a:bodyPr>
          <a:lstStyle>
            <a:lvl1pPr>
              <a:defRPr sz="3600"/>
            </a:lvl1pPr>
          </a:lstStyle>
          <a:p>
            <a:pPr marL="12700">
              <a:lnSpc>
                <a:spcPct val="100000"/>
              </a:lnSpc>
              <a:spcBef>
                <a:spcPts val="90"/>
              </a:spcBef>
            </a:pPr>
            <a:r>
              <a:rPr sz="3200" spc="-15" dirty="0">
                <a:solidFill>
                  <a:schemeClr val="bg1"/>
                </a:solidFill>
                <a:latin typeface="Georgia" panose="02040502050405020303" pitchFamily="18" charset="0"/>
              </a:rPr>
              <a:t>Insert</a:t>
            </a:r>
            <a:r>
              <a:rPr sz="3200" spc="-80" dirty="0">
                <a:solidFill>
                  <a:schemeClr val="bg1"/>
                </a:solidFill>
                <a:latin typeface="Georgia" panose="02040502050405020303" pitchFamily="18" charset="0"/>
              </a:rPr>
              <a:t> </a:t>
            </a:r>
            <a:r>
              <a:rPr sz="3200" spc="-45" dirty="0">
                <a:solidFill>
                  <a:schemeClr val="bg1"/>
                </a:solidFill>
                <a:latin typeface="Georgia" panose="02040502050405020303" pitchFamily="18" charset="0"/>
              </a:rPr>
              <a:t>title</a:t>
            </a:r>
            <a:br>
              <a:rPr lang="en-GB" sz="3200" spc="-45" dirty="0">
                <a:solidFill>
                  <a:schemeClr val="bg1"/>
                </a:solidFill>
                <a:latin typeface="Georgia" panose="02040502050405020303" pitchFamily="18" charset="0"/>
              </a:rPr>
            </a:br>
            <a:br>
              <a:rPr lang="en-GB" sz="3200" spc="-45" dirty="0">
                <a:solidFill>
                  <a:schemeClr val="bg1"/>
                </a:solidFill>
                <a:latin typeface="Georgia" panose="02040502050405020303" pitchFamily="18" charset="0"/>
              </a:rPr>
            </a:br>
            <a:endParaRPr sz="3200" dirty="0">
              <a:solidFill>
                <a:schemeClr val="bg1"/>
              </a:solidFill>
              <a:latin typeface="Georgia" panose="02040502050405020303" pitchFamily="18" charset="0"/>
            </a:endParaRPr>
          </a:p>
        </p:txBody>
      </p:sp>
      <p:sp>
        <p:nvSpPr>
          <p:cNvPr id="106" name="Text Placeholder 12">
            <a:extLst>
              <a:ext uri="{FF2B5EF4-FFF2-40B4-BE49-F238E27FC236}">
                <a16:creationId xmlns:a16="http://schemas.microsoft.com/office/drawing/2014/main" id="{29BD8C31-4A59-514D-B81C-9FD4BF546D48}"/>
              </a:ext>
            </a:extLst>
          </p:cNvPr>
          <p:cNvSpPr>
            <a:spLocks noGrp="1"/>
          </p:cNvSpPr>
          <p:nvPr>
            <p:ph type="body" sz="quarter" idx="11" hasCustomPrompt="1"/>
          </p:nvPr>
        </p:nvSpPr>
        <p:spPr>
          <a:xfrm>
            <a:off x="1600200" y="3505200"/>
            <a:ext cx="3451133" cy="713689"/>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2" name="Group 1">
            <a:extLst>
              <a:ext uri="{FF2B5EF4-FFF2-40B4-BE49-F238E27FC236}">
                <a16:creationId xmlns:a16="http://schemas.microsoft.com/office/drawing/2014/main" id="{1FAC68A1-5E57-48B9-8662-0F068686DF36}"/>
              </a:ext>
            </a:extLst>
          </p:cNvPr>
          <p:cNvGrpSpPr/>
          <p:nvPr userDrawn="1"/>
        </p:nvGrpSpPr>
        <p:grpSpPr>
          <a:xfrm>
            <a:off x="855936" y="3516539"/>
            <a:ext cx="392194" cy="392194"/>
            <a:chOff x="855936" y="3516539"/>
            <a:chExt cx="392194" cy="392194"/>
          </a:xfrm>
        </p:grpSpPr>
        <p:grpSp>
          <p:nvGrpSpPr>
            <p:cNvPr id="107" name="Group 106">
              <a:extLst>
                <a:ext uri="{FF2B5EF4-FFF2-40B4-BE49-F238E27FC236}">
                  <a16:creationId xmlns:a16="http://schemas.microsoft.com/office/drawing/2014/main" id="{1C4ED3A4-06DE-2D48-A0D8-32774C9801F9}"/>
                </a:ext>
              </a:extLst>
            </p:cNvPr>
            <p:cNvGrpSpPr/>
            <p:nvPr userDrawn="1"/>
          </p:nvGrpSpPr>
          <p:grpSpPr>
            <a:xfrm>
              <a:off x="910326" y="3578173"/>
              <a:ext cx="283414" cy="283414"/>
              <a:chOff x="2147439" y="4312688"/>
              <a:chExt cx="241674" cy="241674"/>
            </a:xfrm>
          </p:grpSpPr>
          <p:pic>
            <p:nvPicPr>
              <p:cNvPr id="108" name="object 9">
                <a:extLst>
                  <a:ext uri="{FF2B5EF4-FFF2-40B4-BE49-F238E27FC236}">
                    <a16:creationId xmlns:a16="http://schemas.microsoft.com/office/drawing/2014/main" id="{B81A70E1-D813-0748-A69A-688CB179BA85}"/>
                  </a:ext>
                </a:extLst>
              </p:cNvPr>
              <p:cNvPicPr/>
              <p:nvPr userDrawn="1"/>
            </p:nvPicPr>
            <p:blipFill>
              <a:blip r:embed="rId2" cstate="print"/>
              <a:stretch>
                <a:fillRect/>
              </a:stretch>
            </p:blipFill>
            <p:spPr>
              <a:xfrm>
                <a:off x="2194293" y="4374788"/>
                <a:ext cx="136245" cy="116776"/>
              </a:xfrm>
              <a:prstGeom prst="rect">
                <a:avLst/>
              </a:prstGeom>
            </p:spPr>
          </p:pic>
          <p:sp>
            <p:nvSpPr>
              <p:cNvPr id="109" name="Oval 108">
                <a:extLst>
                  <a:ext uri="{FF2B5EF4-FFF2-40B4-BE49-F238E27FC236}">
                    <a16:creationId xmlns:a16="http://schemas.microsoft.com/office/drawing/2014/main" id="{680DF70D-1FD1-7346-839F-24EA285E8ACA}"/>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0" name="Oval 109">
              <a:extLst>
                <a:ext uri="{FF2B5EF4-FFF2-40B4-BE49-F238E27FC236}">
                  <a16:creationId xmlns:a16="http://schemas.microsoft.com/office/drawing/2014/main" id="{F4B0FD52-A647-D44D-8A45-D31004876FA3}"/>
                </a:ext>
              </a:extLst>
            </p:cNvPr>
            <p:cNvSpPr/>
            <p:nvPr userDrawn="1"/>
          </p:nvSpPr>
          <p:spPr>
            <a:xfrm>
              <a:off x="855936" y="3516539"/>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Text Placeholder 12">
            <a:extLst>
              <a:ext uri="{FF2B5EF4-FFF2-40B4-BE49-F238E27FC236}">
                <a16:creationId xmlns:a16="http://schemas.microsoft.com/office/drawing/2014/main" id="{CB2E4645-9863-1942-BB79-278249BF056D}"/>
              </a:ext>
            </a:extLst>
          </p:cNvPr>
          <p:cNvSpPr>
            <a:spLocks noGrp="1"/>
          </p:cNvSpPr>
          <p:nvPr>
            <p:ph type="body" sz="quarter" idx="12" hasCustomPrompt="1"/>
          </p:nvPr>
        </p:nvSpPr>
        <p:spPr>
          <a:xfrm>
            <a:off x="1600200" y="4387352"/>
            <a:ext cx="3451133" cy="713689"/>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112" name="Group 111">
            <a:extLst>
              <a:ext uri="{FF2B5EF4-FFF2-40B4-BE49-F238E27FC236}">
                <a16:creationId xmlns:a16="http://schemas.microsoft.com/office/drawing/2014/main" id="{7BF0A9B1-3094-F34B-A68F-5C8A766D4469}"/>
              </a:ext>
            </a:extLst>
          </p:cNvPr>
          <p:cNvGrpSpPr/>
          <p:nvPr userDrawn="1"/>
        </p:nvGrpSpPr>
        <p:grpSpPr>
          <a:xfrm>
            <a:off x="910326" y="4460325"/>
            <a:ext cx="283414" cy="283414"/>
            <a:chOff x="2147439" y="4312688"/>
            <a:chExt cx="241674" cy="241674"/>
          </a:xfrm>
        </p:grpSpPr>
        <p:pic>
          <p:nvPicPr>
            <p:cNvPr id="113" name="object 9">
              <a:extLst>
                <a:ext uri="{FF2B5EF4-FFF2-40B4-BE49-F238E27FC236}">
                  <a16:creationId xmlns:a16="http://schemas.microsoft.com/office/drawing/2014/main" id="{C09E699A-548A-CF4B-89B2-F5CF1576E251}"/>
                </a:ext>
              </a:extLst>
            </p:cNvPr>
            <p:cNvPicPr/>
            <p:nvPr userDrawn="1"/>
          </p:nvPicPr>
          <p:blipFill>
            <a:blip r:embed="rId2" cstate="print"/>
            <a:stretch>
              <a:fillRect/>
            </a:stretch>
          </p:blipFill>
          <p:spPr>
            <a:xfrm>
              <a:off x="2194293" y="4374788"/>
              <a:ext cx="136245" cy="116776"/>
            </a:xfrm>
            <a:prstGeom prst="rect">
              <a:avLst/>
            </a:prstGeom>
          </p:spPr>
        </p:pic>
        <p:sp>
          <p:nvSpPr>
            <p:cNvPr id="114" name="Oval 113">
              <a:extLst>
                <a:ext uri="{FF2B5EF4-FFF2-40B4-BE49-F238E27FC236}">
                  <a16:creationId xmlns:a16="http://schemas.microsoft.com/office/drawing/2014/main" id="{9EAAB26F-2FFF-3647-BE76-67EB1EB78B2D}"/>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5" name="Oval 114">
            <a:extLst>
              <a:ext uri="{FF2B5EF4-FFF2-40B4-BE49-F238E27FC236}">
                <a16:creationId xmlns:a16="http://schemas.microsoft.com/office/drawing/2014/main" id="{A18DB91E-9E81-BD48-9EE0-4E7FDA6B25AA}"/>
              </a:ext>
            </a:extLst>
          </p:cNvPr>
          <p:cNvSpPr/>
          <p:nvPr userDrawn="1"/>
        </p:nvSpPr>
        <p:spPr>
          <a:xfrm>
            <a:off x="855936" y="4398691"/>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xt Placeholder 12">
            <a:extLst>
              <a:ext uri="{FF2B5EF4-FFF2-40B4-BE49-F238E27FC236}">
                <a16:creationId xmlns:a16="http://schemas.microsoft.com/office/drawing/2014/main" id="{A0E7D00D-3E2B-2941-AE9D-3BF5938E4D11}"/>
              </a:ext>
            </a:extLst>
          </p:cNvPr>
          <p:cNvSpPr>
            <a:spLocks noGrp="1"/>
          </p:cNvSpPr>
          <p:nvPr>
            <p:ph type="body" sz="quarter" idx="13" hasCustomPrompt="1"/>
          </p:nvPr>
        </p:nvSpPr>
        <p:spPr>
          <a:xfrm>
            <a:off x="1600200" y="5269599"/>
            <a:ext cx="3451133" cy="713689"/>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122" name="Group 121">
            <a:extLst>
              <a:ext uri="{FF2B5EF4-FFF2-40B4-BE49-F238E27FC236}">
                <a16:creationId xmlns:a16="http://schemas.microsoft.com/office/drawing/2014/main" id="{E38FBEA7-968B-4342-9304-8360CE62152E}"/>
              </a:ext>
            </a:extLst>
          </p:cNvPr>
          <p:cNvGrpSpPr/>
          <p:nvPr userDrawn="1"/>
        </p:nvGrpSpPr>
        <p:grpSpPr>
          <a:xfrm>
            <a:off x="910326" y="5342572"/>
            <a:ext cx="283414" cy="283414"/>
            <a:chOff x="2147439" y="4312688"/>
            <a:chExt cx="241674" cy="241674"/>
          </a:xfrm>
        </p:grpSpPr>
        <p:pic>
          <p:nvPicPr>
            <p:cNvPr id="123" name="object 9">
              <a:extLst>
                <a:ext uri="{FF2B5EF4-FFF2-40B4-BE49-F238E27FC236}">
                  <a16:creationId xmlns:a16="http://schemas.microsoft.com/office/drawing/2014/main" id="{A8B5E548-8017-7E4C-93BB-33A068D001B6}"/>
                </a:ext>
              </a:extLst>
            </p:cNvPr>
            <p:cNvPicPr/>
            <p:nvPr userDrawn="1"/>
          </p:nvPicPr>
          <p:blipFill>
            <a:blip r:embed="rId2" cstate="print"/>
            <a:stretch>
              <a:fillRect/>
            </a:stretch>
          </p:blipFill>
          <p:spPr>
            <a:xfrm>
              <a:off x="2194293" y="4374788"/>
              <a:ext cx="136245" cy="116776"/>
            </a:xfrm>
            <a:prstGeom prst="rect">
              <a:avLst/>
            </a:prstGeom>
          </p:spPr>
        </p:pic>
        <p:sp>
          <p:nvSpPr>
            <p:cNvPr id="124" name="Oval 123">
              <a:extLst>
                <a:ext uri="{FF2B5EF4-FFF2-40B4-BE49-F238E27FC236}">
                  <a16:creationId xmlns:a16="http://schemas.microsoft.com/office/drawing/2014/main" id="{42BA2358-AB2E-A34F-9F47-27F6650CC296}"/>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5" name="Oval 124">
            <a:extLst>
              <a:ext uri="{FF2B5EF4-FFF2-40B4-BE49-F238E27FC236}">
                <a16:creationId xmlns:a16="http://schemas.microsoft.com/office/drawing/2014/main" id="{906C2C2A-62CC-594E-8D94-3776B3FD65CD}"/>
              </a:ext>
            </a:extLst>
          </p:cNvPr>
          <p:cNvSpPr/>
          <p:nvPr userDrawn="1"/>
        </p:nvSpPr>
        <p:spPr>
          <a:xfrm>
            <a:off x="855936" y="5280938"/>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6" name="Straight Connector 125">
            <a:extLst>
              <a:ext uri="{FF2B5EF4-FFF2-40B4-BE49-F238E27FC236}">
                <a16:creationId xmlns:a16="http://schemas.microsoft.com/office/drawing/2014/main" id="{9D681FA8-2494-7C4B-A412-66F94FD5853A}"/>
              </a:ext>
            </a:extLst>
          </p:cNvPr>
          <p:cNvCxnSpPr>
            <a:cxnSpLocks/>
          </p:cNvCxnSpPr>
          <p:nvPr userDrawn="1"/>
        </p:nvCxnSpPr>
        <p:spPr>
          <a:xfrm>
            <a:off x="5715000" y="3429000"/>
            <a:ext cx="0" cy="257295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7" name="Text Placeholder 12">
            <a:extLst>
              <a:ext uri="{FF2B5EF4-FFF2-40B4-BE49-F238E27FC236}">
                <a16:creationId xmlns:a16="http://schemas.microsoft.com/office/drawing/2014/main" id="{B78E4A19-DDAF-734D-B7BA-EC26BBA59B3A}"/>
              </a:ext>
            </a:extLst>
          </p:cNvPr>
          <p:cNvSpPr>
            <a:spLocks noGrp="1"/>
          </p:cNvSpPr>
          <p:nvPr>
            <p:ph type="body" sz="quarter" idx="14" hasCustomPrompt="1"/>
          </p:nvPr>
        </p:nvSpPr>
        <p:spPr>
          <a:xfrm>
            <a:off x="7040880" y="3505200"/>
            <a:ext cx="3451133" cy="713689"/>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128" name="Group 127">
            <a:extLst>
              <a:ext uri="{FF2B5EF4-FFF2-40B4-BE49-F238E27FC236}">
                <a16:creationId xmlns:a16="http://schemas.microsoft.com/office/drawing/2014/main" id="{ED9524E2-C42E-3041-A5C9-9FA38AE912F0}"/>
              </a:ext>
            </a:extLst>
          </p:cNvPr>
          <p:cNvGrpSpPr/>
          <p:nvPr userDrawn="1"/>
        </p:nvGrpSpPr>
        <p:grpSpPr>
          <a:xfrm>
            <a:off x="6351006" y="3578173"/>
            <a:ext cx="283414" cy="283414"/>
            <a:chOff x="2147439" y="4312688"/>
            <a:chExt cx="241674" cy="241674"/>
          </a:xfrm>
        </p:grpSpPr>
        <p:pic>
          <p:nvPicPr>
            <p:cNvPr id="129" name="object 9">
              <a:extLst>
                <a:ext uri="{FF2B5EF4-FFF2-40B4-BE49-F238E27FC236}">
                  <a16:creationId xmlns:a16="http://schemas.microsoft.com/office/drawing/2014/main" id="{4D707D85-74F7-7A40-A616-2545BCD9EB05}"/>
                </a:ext>
              </a:extLst>
            </p:cNvPr>
            <p:cNvPicPr/>
            <p:nvPr userDrawn="1"/>
          </p:nvPicPr>
          <p:blipFill>
            <a:blip r:embed="rId2" cstate="print"/>
            <a:stretch>
              <a:fillRect/>
            </a:stretch>
          </p:blipFill>
          <p:spPr>
            <a:xfrm>
              <a:off x="2194293" y="4374788"/>
              <a:ext cx="136245" cy="116776"/>
            </a:xfrm>
            <a:prstGeom prst="rect">
              <a:avLst/>
            </a:prstGeom>
          </p:spPr>
        </p:pic>
        <p:sp>
          <p:nvSpPr>
            <p:cNvPr id="130" name="Oval 129">
              <a:extLst>
                <a:ext uri="{FF2B5EF4-FFF2-40B4-BE49-F238E27FC236}">
                  <a16:creationId xmlns:a16="http://schemas.microsoft.com/office/drawing/2014/main" id="{F606C706-2F4B-7A46-91BF-C113A85D7FB4}"/>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1" name="Oval 130">
            <a:extLst>
              <a:ext uri="{FF2B5EF4-FFF2-40B4-BE49-F238E27FC236}">
                <a16:creationId xmlns:a16="http://schemas.microsoft.com/office/drawing/2014/main" id="{DF9C44DF-55EB-FA40-AE74-25B941867750}"/>
              </a:ext>
            </a:extLst>
          </p:cNvPr>
          <p:cNvSpPr/>
          <p:nvPr userDrawn="1"/>
        </p:nvSpPr>
        <p:spPr>
          <a:xfrm>
            <a:off x="6296616" y="3516539"/>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ext Placeholder 12">
            <a:extLst>
              <a:ext uri="{FF2B5EF4-FFF2-40B4-BE49-F238E27FC236}">
                <a16:creationId xmlns:a16="http://schemas.microsoft.com/office/drawing/2014/main" id="{AD4A3ED3-EDE0-D049-AEC5-B0A222AA4A1E}"/>
              </a:ext>
            </a:extLst>
          </p:cNvPr>
          <p:cNvSpPr>
            <a:spLocks noGrp="1"/>
          </p:cNvSpPr>
          <p:nvPr>
            <p:ph type="body" sz="quarter" idx="15" hasCustomPrompt="1"/>
          </p:nvPr>
        </p:nvSpPr>
        <p:spPr>
          <a:xfrm>
            <a:off x="7040880" y="4387352"/>
            <a:ext cx="3451133" cy="713689"/>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133" name="Group 132">
            <a:extLst>
              <a:ext uri="{FF2B5EF4-FFF2-40B4-BE49-F238E27FC236}">
                <a16:creationId xmlns:a16="http://schemas.microsoft.com/office/drawing/2014/main" id="{440BC89F-1624-1F4B-B432-B41DCBB52A93}"/>
              </a:ext>
            </a:extLst>
          </p:cNvPr>
          <p:cNvGrpSpPr/>
          <p:nvPr userDrawn="1"/>
        </p:nvGrpSpPr>
        <p:grpSpPr>
          <a:xfrm>
            <a:off x="6351006" y="4460325"/>
            <a:ext cx="283414" cy="283414"/>
            <a:chOff x="2147439" y="4312688"/>
            <a:chExt cx="241674" cy="241674"/>
          </a:xfrm>
        </p:grpSpPr>
        <p:pic>
          <p:nvPicPr>
            <p:cNvPr id="134" name="object 9">
              <a:extLst>
                <a:ext uri="{FF2B5EF4-FFF2-40B4-BE49-F238E27FC236}">
                  <a16:creationId xmlns:a16="http://schemas.microsoft.com/office/drawing/2014/main" id="{E2E03DBF-F029-9848-9A73-85F4592CD219}"/>
                </a:ext>
              </a:extLst>
            </p:cNvPr>
            <p:cNvPicPr/>
            <p:nvPr userDrawn="1"/>
          </p:nvPicPr>
          <p:blipFill>
            <a:blip r:embed="rId2" cstate="print"/>
            <a:stretch>
              <a:fillRect/>
            </a:stretch>
          </p:blipFill>
          <p:spPr>
            <a:xfrm>
              <a:off x="2194293" y="4374788"/>
              <a:ext cx="136245" cy="116776"/>
            </a:xfrm>
            <a:prstGeom prst="rect">
              <a:avLst/>
            </a:prstGeom>
          </p:spPr>
        </p:pic>
        <p:sp>
          <p:nvSpPr>
            <p:cNvPr id="135" name="Oval 134">
              <a:extLst>
                <a:ext uri="{FF2B5EF4-FFF2-40B4-BE49-F238E27FC236}">
                  <a16:creationId xmlns:a16="http://schemas.microsoft.com/office/drawing/2014/main" id="{1DE68D26-061D-1942-A672-D54F84FEE365}"/>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6" name="Oval 135">
            <a:extLst>
              <a:ext uri="{FF2B5EF4-FFF2-40B4-BE49-F238E27FC236}">
                <a16:creationId xmlns:a16="http://schemas.microsoft.com/office/drawing/2014/main" id="{FA0C9EC0-3C36-524A-84FF-98849724D7C6}"/>
              </a:ext>
            </a:extLst>
          </p:cNvPr>
          <p:cNvSpPr/>
          <p:nvPr userDrawn="1"/>
        </p:nvSpPr>
        <p:spPr>
          <a:xfrm>
            <a:off x="6296616" y="4398691"/>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xt Placeholder 12">
            <a:extLst>
              <a:ext uri="{FF2B5EF4-FFF2-40B4-BE49-F238E27FC236}">
                <a16:creationId xmlns:a16="http://schemas.microsoft.com/office/drawing/2014/main" id="{6F4FB004-4D91-B54B-8638-A40258252ADE}"/>
              </a:ext>
            </a:extLst>
          </p:cNvPr>
          <p:cNvSpPr>
            <a:spLocks noGrp="1"/>
          </p:cNvSpPr>
          <p:nvPr>
            <p:ph type="body" sz="quarter" idx="16" hasCustomPrompt="1"/>
          </p:nvPr>
        </p:nvSpPr>
        <p:spPr>
          <a:xfrm>
            <a:off x="7040880" y="5269599"/>
            <a:ext cx="3451133" cy="713689"/>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138" name="Group 137">
            <a:extLst>
              <a:ext uri="{FF2B5EF4-FFF2-40B4-BE49-F238E27FC236}">
                <a16:creationId xmlns:a16="http://schemas.microsoft.com/office/drawing/2014/main" id="{46D3080A-A9AA-5844-B439-96C6A8C5B114}"/>
              </a:ext>
            </a:extLst>
          </p:cNvPr>
          <p:cNvGrpSpPr/>
          <p:nvPr userDrawn="1"/>
        </p:nvGrpSpPr>
        <p:grpSpPr>
          <a:xfrm>
            <a:off x="6351006" y="5342572"/>
            <a:ext cx="283414" cy="283414"/>
            <a:chOff x="2147439" y="4312688"/>
            <a:chExt cx="241674" cy="241674"/>
          </a:xfrm>
        </p:grpSpPr>
        <p:pic>
          <p:nvPicPr>
            <p:cNvPr id="139" name="object 9">
              <a:extLst>
                <a:ext uri="{FF2B5EF4-FFF2-40B4-BE49-F238E27FC236}">
                  <a16:creationId xmlns:a16="http://schemas.microsoft.com/office/drawing/2014/main" id="{6445EC47-74AA-DD45-8244-97720B97F07F}"/>
                </a:ext>
              </a:extLst>
            </p:cNvPr>
            <p:cNvPicPr/>
            <p:nvPr userDrawn="1"/>
          </p:nvPicPr>
          <p:blipFill>
            <a:blip r:embed="rId2" cstate="print"/>
            <a:stretch>
              <a:fillRect/>
            </a:stretch>
          </p:blipFill>
          <p:spPr>
            <a:xfrm>
              <a:off x="2194293" y="4374788"/>
              <a:ext cx="136245" cy="116776"/>
            </a:xfrm>
            <a:prstGeom prst="rect">
              <a:avLst/>
            </a:prstGeom>
          </p:spPr>
        </p:pic>
        <p:sp>
          <p:nvSpPr>
            <p:cNvPr id="140" name="Oval 139">
              <a:extLst>
                <a:ext uri="{FF2B5EF4-FFF2-40B4-BE49-F238E27FC236}">
                  <a16:creationId xmlns:a16="http://schemas.microsoft.com/office/drawing/2014/main" id="{58817E81-B610-934F-AA55-C6B92DBB6EA2}"/>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1" name="Oval 140">
            <a:extLst>
              <a:ext uri="{FF2B5EF4-FFF2-40B4-BE49-F238E27FC236}">
                <a16:creationId xmlns:a16="http://schemas.microsoft.com/office/drawing/2014/main" id="{8B3C0ECC-A522-CC40-A787-2802A60BADBB}"/>
              </a:ext>
            </a:extLst>
          </p:cNvPr>
          <p:cNvSpPr/>
          <p:nvPr userDrawn="1"/>
        </p:nvSpPr>
        <p:spPr>
          <a:xfrm>
            <a:off x="6296616" y="5280938"/>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bject 6">
            <a:extLst>
              <a:ext uri="{FF2B5EF4-FFF2-40B4-BE49-F238E27FC236}">
                <a16:creationId xmlns:a16="http://schemas.microsoft.com/office/drawing/2014/main" id="{58B42D41-B754-459B-AE0D-A8EA9EB4A384}"/>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40" name="object 5">
            <a:extLst>
              <a:ext uri="{FF2B5EF4-FFF2-40B4-BE49-F238E27FC236}">
                <a16:creationId xmlns:a16="http://schemas.microsoft.com/office/drawing/2014/main" id="{A2425D1C-AFA9-42BB-885C-9149515CEC90}"/>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42" name="Text Placeholder 6">
            <a:extLst>
              <a:ext uri="{FF2B5EF4-FFF2-40B4-BE49-F238E27FC236}">
                <a16:creationId xmlns:a16="http://schemas.microsoft.com/office/drawing/2014/main" id="{5B13EF05-2AFA-429B-AC7F-CE880A4B1D46}"/>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036987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ck List 3">
    <p:spTree>
      <p:nvGrpSpPr>
        <p:cNvPr id="1" name=""/>
        <p:cNvGrpSpPr/>
        <p:nvPr/>
      </p:nvGrpSpPr>
      <p:grpSpPr>
        <a:xfrm>
          <a:off x="0" y="0"/>
          <a:ext cx="0" cy="0"/>
          <a:chOff x="0" y="0"/>
          <a:chExt cx="0" cy="0"/>
        </a:xfrm>
      </p:grpSpPr>
      <p:sp>
        <p:nvSpPr>
          <p:cNvPr id="44" name="object 3">
            <a:extLst>
              <a:ext uri="{FF2B5EF4-FFF2-40B4-BE49-F238E27FC236}">
                <a16:creationId xmlns:a16="http://schemas.microsoft.com/office/drawing/2014/main" id="{776C7659-048B-234C-AD59-7024365B6A1D}"/>
              </a:ext>
            </a:extLst>
          </p:cNvPr>
          <p:cNvSpPr/>
          <p:nvPr userDrawn="1"/>
        </p:nvSpPr>
        <p:spPr>
          <a:xfrm>
            <a:off x="0" y="3013087"/>
            <a:ext cx="12192000" cy="3844925"/>
          </a:xfrm>
          <a:custGeom>
            <a:avLst/>
            <a:gdLst/>
            <a:ahLst/>
            <a:cxnLst/>
            <a:rect l="l" t="t" r="r" b="b"/>
            <a:pathLst>
              <a:path w="12192000" h="3844925">
                <a:moveTo>
                  <a:pt x="12192000" y="0"/>
                </a:moveTo>
                <a:lnTo>
                  <a:pt x="0" y="0"/>
                </a:lnTo>
                <a:lnTo>
                  <a:pt x="0" y="3844912"/>
                </a:lnTo>
                <a:lnTo>
                  <a:pt x="12192000" y="3844912"/>
                </a:lnTo>
                <a:lnTo>
                  <a:pt x="12192000" y="0"/>
                </a:lnTo>
                <a:close/>
              </a:path>
            </a:pathLst>
          </a:custGeom>
          <a:solidFill>
            <a:srgbClr val="000000"/>
          </a:solidFill>
        </p:spPr>
        <p:txBody>
          <a:bodyPr wrap="square" lIns="0" tIns="0" rIns="0" bIns="0" rtlCol="0"/>
          <a:lstStyle/>
          <a:p>
            <a:endParaRPr dirty="0"/>
          </a:p>
        </p:txBody>
      </p:sp>
      <p:sp>
        <p:nvSpPr>
          <p:cNvPr id="81" name="Picture Placeholder 3">
            <a:extLst>
              <a:ext uri="{FF2B5EF4-FFF2-40B4-BE49-F238E27FC236}">
                <a16:creationId xmlns:a16="http://schemas.microsoft.com/office/drawing/2014/main" id="{02398E43-6CC8-434C-B380-0B01C88FDBA9}"/>
              </a:ext>
            </a:extLst>
          </p:cNvPr>
          <p:cNvSpPr>
            <a:spLocks noGrp="1"/>
          </p:cNvSpPr>
          <p:nvPr>
            <p:ph type="pic" sz="quarter" idx="17"/>
          </p:nvPr>
        </p:nvSpPr>
        <p:spPr>
          <a:xfrm>
            <a:off x="0" y="0"/>
            <a:ext cx="12192000" cy="3013075"/>
          </a:xfrm>
          <a:prstGeom prst="rect">
            <a:avLst/>
          </a:prstGeom>
          <a:solidFill>
            <a:schemeClr val="bg1">
              <a:lumMod val="95000"/>
            </a:schemeClr>
          </a:solidFill>
        </p:spPr>
        <p:txBody>
          <a:bodyPr/>
          <a:lstStyle/>
          <a:p>
            <a:r>
              <a:rPr lang="en-US"/>
              <a:t>Click icon to add picture</a:t>
            </a:r>
            <a:endParaRPr lang="en-US" dirty="0"/>
          </a:p>
        </p:txBody>
      </p:sp>
      <p:sp>
        <p:nvSpPr>
          <p:cNvPr id="45" name="object 4">
            <a:extLst>
              <a:ext uri="{FF2B5EF4-FFF2-40B4-BE49-F238E27FC236}">
                <a16:creationId xmlns:a16="http://schemas.microsoft.com/office/drawing/2014/main" id="{C0D9C077-7595-CE40-A0D0-40B7CFB635FB}"/>
              </a:ext>
            </a:extLst>
          </p:cNvPr>
          <p:cNvSpPr txBox="1">
            <a:spLocks noGrp="1"/>
          </p:cNvSpPr>
          <p:nvPr>
            <p:ph type="title" idx="4294967295" hasCustomPrompt="1"/>
          </p:nvPr>
        </p:nvSpPr>
        <p:spPr>
          <a:xfrm>
            <a:off x="863243" y="904558"/>
            <a:ext cx="4238533" cy="1488869"/>
          </a:xfrm>
          <a:prstGeom prst="rect">
            <a:avLst/>
          </a:prstGeom>
        </p:spPr>
        <p:txBody>
          <a:bodyPr vert="horz" wrap="square" lIns="0" tIns="11430" rIns="0" bIns="0" rtlCol="0">
            <a:spAutoFit/>
          </a:bodyPr>
          <a:lstStyle>
            <a:lvl1pPr>
              <a:defRPr sz="3600"/>
            </a:lvl1pPr>
          </a:lstStyle>
          <a:p>
            <a:pPr marL="12700">
              <a:lnSpc>
                <a:spcPct val="100000"/>
              </a:lnSpc>
              <a:spcBef>
                <a:spcPts val="90"/>
              </a:spcBef>
            </a:pPr>
            <a:r>
              <a:rPr sz="3200" spc="-15" dirty="0">
                <a:solidFill>
                  <a:schemeClr val="bg1"/>
                </a:solidFill>
                <a:latin typeface="Georgia" panose="02040502050405020303" pitchFamily="18" charset="0"/>
              </a:rPr>
              <a:t>Insert</a:t>
            </a:r>
            <a:r>
              <a:rPr sz="3200" spc="-80" dirty="0">
                <a:solidFill>
                  <a:schemeClr val="bg1"/>
                </a:solidFill>
                <a:latin typeface="Georgia" panose="02040502050405020303" pitchFamily="18" charset="0"/>
              </a:rPr>
              <a:t> </a:t>
            </a:r>
            <a:r>
              <a:rPr sz="3200" spc="-45" dirty="0">
                <a:solidFill>
                  <a:schemeClr val="bg1"/>
                </a:solidFill>
                <a:latin typeface="Georgia" panose="02040502050405020303" pitchFamily="18" charset="0"/>
              </a:rPr>
              <a:t>title</a:t>
            </a:r>
            <a:br>
              <a:rPr lang="en-GB" sz="3200" spc="-45" dirty="0">
                <a:solidFill>
                  <a:schemeClr val="bg1"/>
                </a:solidFill>
                <a:latin typeface="Georgia" panose="02040502050405020303" pitchFamily="18" charset="0"/>
              </a:rPr>
            </a:br>
            <a:br>
              <a:rPr lang="en-GB" sz="3200" spc="-45" dirty="0">
                <a:solidFill>
                  <a:schemeClr val="bg1"/>
                </a:solidFill>
                <a:latin typeface="Georgia" panose="02040502050405020303" pitchFamily="18" charset="0"/>
              </a:rPr>
            </a:br>
            <a:endParaRPr sz="3200" dirty="0">
              <a:solidFill>
                <a:schemeClr val="bg1"/>
              </a:solidFill>
              <a:latin typeface="Georgia" panose="02040502050405020303" pitchFamily="18" charset="0"/>
            </a:endParaRPr>
          </a:p>
        </p:txBody>
      </p:sp>
      <p:sp>
        <p:nvSpPr>
          <p:cNvPr id="106" name="Text Placeholder 12">
            <a:extLst>
              <a:ext uri="{FF2B5EF4-FFF2-40B4-BE49-F238E27FC236}">
                <a16:creationId xmlns:a16="http://schemas.microsoft.com/office/drawing/2014/main" id="{29BD8C31-4A59-514D-B81C-9FD4BF546D48}"/>
              </a:ext>
            </a:extLst>
          </p:cNvPr>
          <p:cNvSpPr>
            <a:spLocks noGrp="1"/>
          </p:cNvSpPr>
          <p:nvPr>
            <p:ph type="body" sz="quarter" idx="11" hasCustomPrompt="1"/>
          </p:nvPr>
        </p:nvSpPr>
        <p:spPr>
          <a:xfrm>
            <a:off x="1600200" y="3505200"/>
            <a:ext cx="3451133" cy="392194"/>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107" name="Group 106">
            <a:extLst>
              <a:ext uri="{FF2B5EF4-FFF2-40B4-BE49-F238E27FC236}">
                <a16:creationId xmlns:a16="http://schemas.microsoft.com/office/drawing/2014/main" id="{1C4ED3A4-06DE-2D48-A0D8-32774C9801F9}"/>
              </a:ext>
            </a:extLst>
          </p:cNvPr>
          <p:cNvGrpSpPr/>
          <p:nvPr userDrawn="1"/>
        </p:nvGrpSpPr>
        <p:grpSpPr>
          <a:xfrm>
            <a:off x="910326" y="3578173"/>
            <a:ext cx="283414" cy="283414"/>
            <a:chOff x="2147439" y="4312688"/>
            <a:chExt cx="241674" cy="241674"/>
          </a:xfrm>
        </p:grpSpPr>
        <p:pic>
          <p:nvPicPr>
            <p:cNvPr id="108" name="object 9">
              <a:extLst>
                <a:ext uri="{FF2B5EF4-FFF2-40B4-BE49-F238E27FC236}">
                  <a16:creationId xmlns:a16="http://schemas.microsoft.com/office/drawing/2014/main" id="{B81A70E1-D813-0748-A69A-688CB179BA85}"/>
                </a:ext>
              </a:extLst>
            </p:cNvPr>
            <p:cNvPicPr/>
            <p:nvPr userDrawn="1"/>
          </p:nvPicPr>
          <p:blipFill>
            <a:blip r:embed="rId2" cstate="print"/>
            <a:stretch>
              <a:fillRect/>
            </a:stretch>
          </p:blipFill>
          <p:spPr>
            <a:xfrm>
              <a:off x="2194293" y="4374788"/>
              <a:ext cx="136245" cy="116776"/>
            </a:xfrm>
            <a:prstGeom prst="rect">
              <a:avLst/>
            </a:prstGeom>
          </p:spPr>
        </p:pic>
        <p:sp>
          <p:nvSpPr>
            <p:cNvPr id="109" name="Oval 108">
              <a:extLst>
                <a:ext uri="{FF2B5EF4-FFF2-40B4-BE49-F238E27FC236}">
                  <a16:creationId xmlns:a16="http://schemas.microsoft.com/office/drawing/2014/main" id="{680DF70D-1FD1-7346-839F-24EA285E8ACA}"/>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0" name="Oval 109">
            <a:extLst>
              <a:ext uri="{FF2B5EF4-FFF2-40B4-BE49-F238E27FC236}">
                <a16:creationId xmlns:a16="http://schemas.microsoft.com/office/drawing/2014/main" id="{F4B0FD52-A647-D44D-8A45-D31004876FA3}"/>
              </a:ext>
            </a:extLst>
          </p:cNvPr>
          <p:cNvSpPr/>
          <p:nvPr userDrawn="1"/>
        </p:nvSpPr>
        <p:spPr>
          <a:xfrm>
            <a:off x="855936" y="3516539"/>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6" name="Straight Connector 125">
            <a:extLst>
              <a:ext uri="{FF2B5EF4-FFF2-40B4-BE49-F238E27FC236}">
                <a16:creationId xmlns:a16="http://schemas.microsoft.com/office/drawing/2014/main" id="{9D681FA8-2494-7C4B-A412-66F94FD5853A}"/>
              </a:ext>
            </a:extLst>
          </p:cNvPr>
          <p:cNvCxnSpPr>
            <a:cxnSpLocks/>
          </p:cNvCxnSpPr>
          <p:nvPr userDrawn="1"/>
        </p:nvCxnSpPr>
        <p:spPr>
          <a:xfrm>
            <a:off x="5715000" y="3443841"/>
            <a:ext cx="0" cy="257295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D366BA0D-B5E1-014D-8F35-8A6024E84070}"/>
              </a:ext>
            </a:extLst>
          </p:cNvPr>
          <p:cNvSpPr>
            <a:spLocks noGrp="1"/>
          </p:cNvSpPr>
          <p:nvPr>
            <p:ph type="body" sz="quarter" idx="18" hasCustomPrompt="1"/>
          </p:nvPr>
        </p:nvSpPr>
        <p:spPr>
          <a:xfrm>
            <a:off x="1600200" y="4090416"/>
            <a:ext cx="3451133" cy="392194"/>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text…</a:t>
            </a:r>
            <a:endParaRPr lang="en-GB" sz="1800" dirty="0">
              <a:latin typeface="Georgia"/>
              <a:cs typeface="Georgia"/>
            </a:endParaRPr>
          </a:p>
        </p:txBody>
      </p:sp>
      <p:grpSp>
        <p:nvGrpSpPr>
          <p:cNvPr id="46" name="Group 45">
            <a:extLst>
              <a:ext uri="{FF2B5EF4-FFF2-40B4-BE49-F238E27FC236}">
                <a16:creationId xmlns:a16="http://schemas.microsoft.com/office/drawing/2014/main" id="{0668E5FB-31FC-854C-9195-D5FC1AE1F591}"/>
              </a:ext>
            </a:extLst>
          </p:cNvPr>
          <p:cNvGrpSpPr/>
          <p:nvPr userDrawn="1"/>
        </p:nvGrpSpPr>
        <p:grpSpPr>
          <a:xfrm>
            <a:off x="910326" y="4163389"/>
            <a:ext cx="283414" cy="283414"/>
            <a:chOff x="2147439" y="4312688"/>
            <a:chExt cx="241674" cy="241674"/>
          </a:xfrm>
        </p:grpSpPr>
        <p:pic>
          <p:nvPicPr>
            <p:cNvPr id="47" name="object 9">
              <a:extLst>
                <a:ext uri="{FF2B5EF4-FFF2-40B4-BE49-F238E27FC236}">
                  <a16:creationId xmlns:a16="http://schemas.microsoft.com/office/drawing/2014/main" id="{B6BF6228-E4E3-B849-B86C-4B03A01CF226}"/>
                </a:ext>
              </a:extLst>
            </p:cNvPr>
            <p:cNvPicPr/>
            <p:nvPr userDrawn="1"/>
          </p:nvPicPr>
          <p:blipFill>
            <a:blip r:embed="rId2" cstate="print"/>
            <a:stretch>
              <a:fillRect/>
            </a:stretch>
          </p:blipFill>
          <p:spPr>
            <a:xfrm>
              <a:off x="2194293" y="4374788"/>
              <a:ext cx="136245" cy="116776"/>
            </a:xfrm>
            <a:prstGeom prst="rect">
              <a:avLst/>
            </a:prstGeom>
          </p:spPr>
        </p:pic>
        <p:sp>
          <p:nvSpPr>
            <p:cNvPr id="48" name="Oval 47">
              <a:extLst>
                <a:ext uri="{FF2B5EF4-FFF2-40B4-BE49-F238E27FC236}">
                  <a16:creationId xmlns:a16="http://schemas.microsoft.com/office/drawing/2014/main" id="{45A48389-165E-0F46-A296-EEE07ED0F799}"/>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Oval 48">
            <a:extLst>
              <a:ext uri="{FF2B5EF4-FFF2-40B4-BE49-F238E27FC236}">
                <a16:creationId xmlns:a16="http://schemas.microsoft.com/office/drawing/2014/main" id="{BCEF5B11-C74E-8042-9CD6-46311F645C71}"/>
              </a:ext>
            </a:extLst>
          </p:cNvPr>
          <p:cNvSpPr/>
          <p:nvPr userDrawn="1"/>
        </p:nvSpPr>
        <p:spPr>
          <a:xfrm>
            <a:off x="855936" y="4101755"/>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2">
            <a:extLst>
              <a:ext uri="{FF2B5EF4-FFF2-40B4-BE49-F238E27FC236}">
                <a16:creationId xmlns:a16="http://schemas.microsoft.com/office/drawing/2014/main" id="{C10564E8-B986-6045-8B6E-6A91309FB534}"/>
              </a:ext>
            </a:extLst>
          </p:cNvPr>
          <p:cNvSpPr>
            <a:spLocks noGrp="1"/>
          </p:cNvSpPr>
          <p:nvPr>
            <p:ph type="body" sz="quarter" idx="19" hasCustomPrompt="1"/>
          </p:nvPr>
        </p:nvSpPr>
        <p:spPr>
          <a:xfrm>
            <a:off x="1600200" y="4657344"/>
            <a:ext cx="3451133" cy="392194"/>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51" name="Group 50">
            <a:extLst>
              <a:ext uri="{FF2B5EF4-FFF2-40B4-BE49-F238E27FC236}">
                <a16:creationId xmlns:a16="http://schemas.microsoft.com/office/drawing/2014/main" id="{CC0B71AF-75F5-D843-B6EC-DA2AF1110348}"/>
              </a:ext>
            </a:extLst>
          </p:cNvPr>
          <p:cNvGrpSpPr/>
          <p:nvPr userDrawn="1"/>
        </p:nvGrpSpPr>
        <p:grpSpPr>
          <a:xfrm>
            <a:off x="910326" y="4730317"/>
            <a:ext cx="283414" cy="283414"/>
            <a:chOff x="2147439" y="4312688"/>
            <a:chExt cx="241674" cy="241674"/>
          </a:xfrm>
        </p:grpSpPr>
        <p:pic>
          <p:nvPicPr>
            <p:cNvPr id="52" name="object 9">
              <a:extLst>
                <a:ext uri="{FF2B5EF4-FFF2-40B4-BE49-F238E27FC236}">
                  <a16:creationId xmlns:a16="http://schemas.microsoft.com/office/drawing/2014/main" id="{155F7FAE-D9C5-C749-BDFE-364EC960398E}"/>
                </a:ext>
              </a:extLst>
            </p:cNvPr>
            <p:cNvPicPr/>
            <p:nvPr userDrawn="1"/>
          </p:nvPicPr>
          <p:blipFill>
            <a:blip r:embed="rId2" cstate="print"/>
            <a:stretch>
              <a:fillRect/>
            </a:stretch>
          </p:blipFill>
          <p:spPr>
            <a:xfrm>
              <a:off x="2194293" y="4374788"/>
              <a:ext cx="136245" cy="116776"/>
            </a:xfrm>
            <a:prstGeom prst="rect">
              <a:avLst/>
            </a:prstGeom>
          </p:spPr>
        </p:pic>
        <p:sp>
          <p:nvSpPr>
            <p:cNvPr id="53" name="Oval 52">
              <a:extLst>
                <a:ext uri="{FF2B5EF4-FFF2-40B4-BE49-F238E27FC236}">
                  <a16:creationId xmlns:a16="http://schemas.microsoft.com/office/drawing/2014/main" id="{67E3CEC9-6390-0F4E-8419-DC96C1E99479}"/>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Oval 53">
            <a:extLst>
              <a:ext uri="{FF2B5EF4-FFF2-40B4-BE49-F238E27FC236}">
                <a16:creationId xmlns:a16="http://schemas.microsoft.com/office/drawing/2014/main" id="{5A85BDE7-1C33-D440-8F38-D6CD79FDE275}"/>
              </a:ext>
            </a:extLst>
          </p:cNvPr>
          <p:cNvSpPr/>
          <p:nvPr userDrawn="1"/>
        </p:nvSpPr>
        <p:spPr>
          <a:xfrm>
            <a:off x="855936" y="4668683"/>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 Placeholder 12">
            <a:extLst>
              <a:ext uri="{FF2B5EF4-FFF2-40B4-BE49-F238E27FC236}">
                <a16:creationId xmlns:a16="http://schemas.microsoft.com/office/drawing/2014/main" id="{3D06A5CB-924F-9242-9367-B96E8E43EDD2}"/>
              </a:ext>
            </a:extLst>
          </p:cNvPr>
          <p:cNvSpPr>
            <a:spLocks noGrp="1"/>
          </p:cNvSpPr>
          <p:nvPr>
            <p:ph type="body" sz="quarter" idx="20" hasCustomPrompt="1"/>
          </p:nvPr>
        </p:nvSpPr>
        <p:spPr>
          <a:xfrm>
            <a:off x="1600200" y="5242560"/>
            <a:ext cx="3451133" cy="392194"/>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56" name="Group 55">
            <a:extLst>
              <a:ext uri="{FF2B5EF4-FFF2-40B4-BE49-F238E27FC236}">
                <a16:creationId xmlns:a16="http://schemas.microsoft.com/office/drawing/2014/main" id="{483F2B0D-8E57-5442-92B2-01843B979670}"/>
              </a:ext>
            </a:extLst>
          </p:cNvPr>
          <p:cNvGrpSpPr/>
          <p:nvPr userDrawn="1"/>
        </p:nvGrpSpPr>
        <p:grpSpPr>
          <a:xfrm>
            <a:off x="910326" y="5315533"/>
            <a:ext cx="283414" cy="283414"/>
            <a:chOff x="2147439" y="4312688"/>
            <a:chExt cx="241674" cy="241674"/>
          </a:xfrm>
        </p:grpSpPr>
        <p:pic>
          <p:nvPicPr>
            <p:cNvPr id="57" name="object 9">
              <a:extLst>
                <a:ext uri="{FF2B5EF4-FFF2-40B4-BE49-F238E27FC236}">
                  <a16:creationId xmlns:a16="http://schemas.microsoft.com/office/drawing/2014/main" id="{D777EF20-F528-B541-A56E-BDA22DAD855E}"/>
                </a:ext>
              </a:extLst>
            </p:cNvPr>
            <p:cNvPicPr/>
            <p:nvPr userDrawn="1"/>
          </p:nvPicPr>
          <p:blipFill>
            <a:blip r:embed="rId2" cstate="print"/>
            <a:stretch>
              <a:fillRect/>
            </a:stretch>
          </p:blipFill>
          <p:spPr>
            <a:xfrm>
              <a:off x="2194293" y="4374788"/>
              <a:ext cx="136245" cy="116776"/>
            </a:xfrm>
            <a:prstGeom prst="rect">
              <a:avLst/>
            </a:prstGeom>
          </p:spPr>
        </p:pic>
        <p:sp>
          <p:nvSpPr>
            <p:cNvPr id="58" name="Oval 57">
              <a:extLst>
                <a:ext uri="{FF2B5EF4-FFF2-40B4-BE49-F238E27FC236}">
                  <a16:creationId xmlns:a16="http://schemas.microsoft.com/office/drawing/2014/main" id="{46C2C7D5-AE92-ED4A-A99C-BE731847941E}"/>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Oval 58">
            <a:extLst>
              <a:ext uri="{FF2B5EF4-FFF2-40B4-BE49-F238E27FC236}">
                <a16:creationId xmlns:a16="http://schemas.microsoft.com/office/drawing/2014/main" id="{26EF5C81-0770-9C48-8EDD-CF80498F5D37}"/>
              </a:ext>
            </a:extLst>
          </p:cNvPr>
          <p:cNvSpPr/>
          <p:nvPr userDrawn="1"/>
        </p:nvSpPr>
        <p:spPr>
          <a:xfrm>
            <a:off x="855936" y="5253899"/>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 Placeholder 12">
            <a:extLst>
              <a:ext uri="{FF2B5EF4-FFF2-40B4-BE49-F238E27FC236}">
                <a16:creationId xmlns:a16="http://schemas.microsoft.com/office/drawing/2014/main" id="{97490793-0EF5-FE4A-A330-3A8FD0FD3298}"/>
              </a:ext>
            </a:extLst>
          </p:cNvPr>
          <p:cNvSpPr>
            <a:spLocks noGrp="1"/>
          </p:cNvSpPr>
          <p:nvPr>
            <p:ph type="body" sz="quarter" idx="21" hasCustomPrompt="1"/>
          </p:nvPr>
        </p:nvSpPr>
        <p:spPr>
          <a:xfrm>
            <a:off x="7059168" y="3505200"/>
            <a:ext cx="3451133" cy="392194"/>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61" name="Group 60">
            <a:extLst>
              <a:ext uri="{FF2B5EF4-FFF2-40B4-BE49-F238E27FC236}">
                <a16:creationId xmlns:a16="http://schemas.microsoft.com/office/drawing/2014/main" id="{AC1F5BC6-72FB-3F4C-9D99-5CDD8BD2C318}"/>
              </a:ext>
            </a:extLst>
          </p:cNvPr>
          <p:cNvGrpSpPr/>
          <p:nvPr userDrawn="1"/>
        </p:nvGrpSpPr>
        <p:grpSpPr>
          <a:xfrm>
            <a:off x="6369294" y="3578173"/>
            <a:ext cx="283414" cy="283414"/>
            <a:chOff x="2147439" y="4312688"/>
            <a:chExt cx="241674" cy="241674"/>
          </a:xfrm>
        </p:grpSpPr>
        <p:pic>
          <p:nvPicPr>
            <p:cNvPr id="62" name="object 9">
              <a:extLst>
                <a:ext uri="{FF2B5EF4-FFF2-40B4-BE49-F238E27FC236}">
                  <a16:creationId xmlns:a16="http://schemas.microsoft.com/office/drawing/2014/main" id="{EE81B056-8944-7847-85DA-C0C7754D530C}"/>
                </a:ext>
              </a:extLst>
            </p:cNvPr>
            <p:cNvPicPr/>
            <p:nvPr userDrawn="1"/>
          </p:nvPicPr>
          <p:blipFill>
            <a:blip r:embed="rId2" cstate="print"/>
            <a:stretch>
              <a:fillRect/>
            </a:stretch>
          </p:blipFill>
          <p:spPr>
            <a:xfrm>
              <a:off x="2194293" y="4374788"/>
              <a:ext cx="136245" cy="116776"/>
            </a:xfrm>
            <a:prstGeom prst="rect">
              <a:avLst/>
            </a:prstGeom>
          </p:spPr>
        </p:pic>
        <p:sp>
          <p:nvSpPr>
            <p:cNvPr id="63" name="Oval 62">
              <a:extLst>
                <a:ext uri="{FF2B5EF4-FFF2-40B4-BE49-F238E27FC236}">
                  <a16:creationId xmlns:a16="http://schemas.microsoft.com/office/drawing/2014/main" id="{2ECAC5D3-21EB-034D-95D5-4EB648FE1FE2}"/>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Oval 63">
            <a:extLst>
              <a:ext uri="{FF2B5EF4-FFF2-40B4-BE49-F238E27FC236}">
                <a16:creationId xmlns:a16="http://schemas.microsoft.com/office/drawing/2014/main" id="{89181402-E7A2-9E40-87D6-04717693CA1F}"/>
              </a:ext>
            </a:extLst>
          </p:cNvPr>
          <p:cNvSpPr/>
          <p:nvPr userDrawn="1"/>
        </p:nvSpPr>
        <p:spPr>
          <a:xfrm>
            <a:off x="6314904" y="3516539"/>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 Placeholder 12">
            <a:extLst>
              <a:ext uri="{FF2B5EF4-FFF2-40B4-BE49-F238E27FC236}">
                <a16:creationId xmlns:a16="http://schemas.microsoft.com/office/drawing/2014/main" id="{C0AFE975-AFB6-B647-A7CA-FDB112374F56}"/>
              </a:ext>
            </a:extLst>
          </p:cNvPr>
          <p:cNvSpPr>
            <a:spLocks noGrp="1"/>
          </p:cNvSpPr>
          <p:nvPr>
            <p:ph type="body" sz="quarter" idx="22" hasCustomPrompt="1"/>
          </p:nvPr>
        </p:nvSpPr>
        <p:spPr>
          <a:xfrm>
            <a:off x="7059168" y="4090416"/>
            <a:ext cx="3451133" cy="392194"/>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66" name="Group 65">
            <a:extLst>
              <a:ext uri="{FF2B5EF4-FFF2-40B4-BE49-F238E27FC236}">
                <a16:creationId xmlns:a16="http://schemas.microsoft.com/office/drawing/2014/main" id="{CC39246D-E6E9-2245-8DB7-9FD2B39FA3AE}"/>
              </a:ext>
            </a:extLst>
          </p:cNvPr>
          <p:cNvGrpSpPr/>
          <p:nvPr userDrawn="1"/>
        </p:nvGrpSpPr>
        <p:grpSpPr>
          <a:xfrm>
            <a:off x="6369294" y="4163389"/>
            <a:ext cx="283414" cy="283414"/>
            <a:chOff x="2147439" y="4312688"/>
            <a:chExt cx="241674" cy="241674"/>
          </a:xfrm>
        </p:grpSpPr>
        <p:pic>
          <p:nvPicPr>
            <p:cNvPr id="67" name="object 9">
              <a:extLst>
                <a:ext uri="{FF2B5EF4-FFF2-40B4-BE49-F238E27FC236}">
                  <a16:creationId xmlns:a16="http://schemas.microsoft.com/office/drawing/2014/main" id="{6D85F4E7-3F2E-784F-9EE6-55A429F10457}"/>
                </a:ext>
              </a:extLst>
            </p:cNvPr>
            <p:cNvPicPr/>
            <p:nvPr userDrawn="1"/>
          </p:nvPicPr>
          <p:blipFill>
            <a:blip r:embed="rId2" cstate="print"/>
            <a:stretch>
              <a:fillRect/>
            </a:stretch>
          </p:blipFill>
          <p:spPr>
            <a:xfrm>
              <a:off x="2194293" y="4374788"/>
              <a:ext cx="136245" cy="116776"/>
            </a:xfrm>
            <a:prstGeom prst="rect">
              <a:avLst/>
            </a:prstGeom>
          </p:spPr>
        </p:pic>
        <p:sp>
          <p:nvSpPr>
            <p:cNvPr id="68" name="Oval 67">
              <a:extLst>
                <a:ext uri="{FF2B5EF4-FFF2-40B4-BE49-F238E27FC236}">
                  <a16:creationId xmlns:a16="http://schemas.microsoft.com/office/drawing/2014/main" id="{ED6F12C4-399C-D14A-9140-C42A7AD136A2}"/>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9" name="Oval 68">
            <a:extLst>
              <a:ext uri="{FF2B5EF4-FFF2-40B4-BE49-F238E27FC236}">
                <a16:creationId xmlns:a16="http://schemas.microsoft.com/office/drawing/2014/main" id="{223423D4-DB98-F84A-A973-BFFDF014D4DE}"/>
              </a:ext>
            </a:extLst>
          </p:cNvPr>
          <p:cNvSpPr/>
          <p:nvPr userDrawn="1"/>
        </p:nvSpPr>
        <p:spPr>
          <a:xfrm>
            <a:off x="6314904" y="4101755"/>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2">
            <a:extLst>
              <a:ext uri="{FF2B5EF4-FFF2-40B4-BE49-F238E27FC236}">
                <a16:creationId xmlns:a16="http://schemas.microsoft.com/office/drawing/2014/main" id="{059B7008-59F3-9241-873F-E57DC35FE14E}"/>
              </a:ext>
            </a:extLst>
          </p:cNvPr>
          <p:cNvSpPr>
            <a:spLocks noGrp="1"/>
          </p:cNvSpPr>
          <p:nvPr>
            <p:ph type="body" sz="quarter" idx="23" hasCustomPrompt="1"/>
          </p:nvPr>
        </p:nvSpPr>
        <p:spPr>
          <a:xfrm>
            <a:off x="7059168" y="4657344"/>
            <a:ext cx="3451133" cy="392194"/>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71" name="Group 70">
            <a:extLst>
              <a:ext uri="{FF2B5EF4-FFF2-40B4-BE49-F238E27FC236}">
                <a16:creationId xmlns:a16="http://schemas.microsoft.com/office/drawing/2014/main" id="{0A580993-3949-6145-9087-8291CCE30F9F}"/>
              </a:ext>
            </a:extLst>
          </p:cNvPr>
          <p:cNvGrpSpPr/>
          <p:nvPr userDrawn="1"/>
        </p:nvGrpSpPr>
        <p:grpSpPr>
          <a:xfrm>
            <a:off x="6369294" y="4730317"/>
            <a:ext cx="283414" cy="283414"/>
            <a:chOff x="2147439" y="4312688"/>
            <a:chExt cx="241674" cy="241674"/>
          </a:xfrm>
        </p:grpSpPr>
        <p:pic>
          <p:nvPicPr>
            <p:cNvPr id="72" name="object 9">
              <a:extLst>
                <a:ext uri="{FF2B5EF4-FFF2-40B4-BE49-F238E27FC236}">
                  <a16:creationId xmlns:a16="http://schemas.microsoft.com/office/drawing/2014/main" id="{498568C2-37C1-4740-BC20-9AB2814618A4}"/>
                </a:ext>
              </a:extLst>
            </p:cNvPr>
            <p:cNvPicPr/>
            <p:nvPr userDrawn="1"/>
          </p:nvPicPr>
          <p:blipFill>
            <a:blip r:embed="rId2" cstate="print"/>
            <a:stretch>
              <a:fillRect/>
            </a:stretch>
          </p:blipFill>
          <p:spPr>
            <a:xfrm>
              <a:off x="2194293" y="4374788"/>
              <a:ext cx="136245" cy="116776"/>
            </a:xfrm>
            <a:prstGeom prst="rect">
              <a:avLst/>
            </a:prstGeom>
          </p:spPr>
        </p:pic>
        <p:sp>
          <p:nvSpPr>
            <p:cNvPr id="73" name="Oval 72">
              <a:extLst>
                <a:ext uri="{FF2B5EF4-FFF2-40B4-BE49-F238E27FC236}">
                  <a16:creationId xmlns:a16="http://schemas.microsoft.com/office/drawing/2014/main" id="{B3F23CE9-419E-F947-8D41-CC5B4C0EEE42}"/>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4" name="Oval 73">
            <a:extLst>
              <a:ext uri="{FF2B5EF4-FFF2-40B4-BE49-F238E27FC236}">
                <a16:creationId xmlns:a16="http://schemas.microsoft.com/office/drawing/2014/main" id="{EC380A07-6964-BD46-93BC-A271E473D9C3}"/>
              </a:ext>
            </a:extLst>
          </p:cNvPr>
          <p:cNvSpPr/>
          <p:nvPr userDrawn="1"/>
        </p:nvSpPr>
        <p:spPr>
          <a:xfrm>
            <a:off x="6314904" y="4668683"/>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 Placeholder 12">
            <a:extLst>
              <a:ext uri="{FF2B5EF4-FFF2-40B4-BE49-F238E27FC236}">
                <a16:creationId xmlns:a16="http://schemas.microsoft.com/office/drawing/2014/main" id="{57073313-989F-374A-AABD-2DD1586654D9}"/>
              </a:ext>
            </a:extLst>
          </p:cNvPr>
          <p:cNvSpPr>
            <a:spLocks noGrp="1"/>
          </p:cNvSpPr>
          <p:nvPr>
            <p:ph type="body" sz="quarter" idx="24" hasCustomPrompt="1"/>
          </p:nvPr>
        </p:nvSpPr>
        <p:spPr>
          <a:xfrm>
            <a:off x="7059168" y="5242560"/>
            <a:ext cx="3451133" cy="392194"/>
          </a:xfrm>
          <a:prstGeom prst="rect">
            <a:avLst/>
          </a:prstGeom>
        </p:spPr>
        <p:txBody>
          <a:bodyPr/>
          <a:lstStyle>
            <a:lvl1pP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76" name="Group 75">
            <a:extLst>
              <a:ext uri="{FF2B5EF4-FFF2-40B4-BE49-F238E27FC236}">
                <a16:creationId xmlns:a16="http://schemas.microsoft.com/office/drawing/2014/main" id="{9CD21143-3126-F441-AE9D-97F8C02517E6}"/>
              </a:ext>
            </a:extLst>
          </p:cNvPr>
          <p:cNvGrpSpPr/>
          <p:nvPr userDrawn="1"/>
        </p:nvGrpSpPr>
        <p:grpSpPr>
          <a:xfrm>
            <a:off x="6369294" y="5315533"/>
            <a:ext cx="283414" cy="283414"/>
            <a:chOff x="2147439" y="4312688"/>
            <a:chExt cx="241674" cy="241674"/>
          </a:xfrm>
        </p:grpSpPr>
        <p:pic>
          <p:nvPicPr>
            <p:cNvPr id="77" name="object 9">
              <a:extLst>
                <a:ext uri="{FF2B5EF4-FFF2-40B4-BE49-F238E27FC236}">
                  <a16:creationId xmlns:a16="http://schemas.microsoft.com/office/drawing/2014/main" id="{C8563E41-D8FD-6E4B-8B3B-B974FF410490}"/>
                </a:ext>
              </a:extLst>
            </p:cNvPr>
            <p:cNvPicPr/>
            <p:nvPr userDrawn="1"/>
          </p:nvPicPr>
          <p:blipFill>
            <a:blip r:embed="rId2" cstate="print"/>
            <a:stretch>
              <a:fillRect/>
            </a:stretch>
          </p:blipFill>
          <p:spPr>
            <a:xfrm>
              <a:off x="2194293" y="4374788"/>
              <a:ext cx="136245" cy="116776"/>
            </a:xfrm>
            <a:prstGeom prst="rect">
              <a:avLst/>
            </a:prstGeom>
          </p:spPr>
        </p:pic>
        <p:sp>
          <p:nvSpPr>
            <p:cNvPr id="78" name="Oval 77">
              <a:extLst>
                <a:ext uri="{FF2B5EF4-FFF2-40B4-BE49-F238E27FC236}">
                  <a16:creationId xmlns:a16="http://schemas.microsoft.com/office/drawing/2014/main" id="{6105D62B-B964-ED46-ABC9-8C028E9B6419}"/>
                </a:ext>
              </a:extLst>
            </p:cNvPr>
            <p:cNvSpPr/>
            <p:nvPr userDrawn="1"/>
          </p:nvSpPr>
          <p:spPr>
            <a:xfrm>
              <a:off x="2147439" y="4312688"/>
              <a:ext cx="241674" cy="241674"/>
            </a:xfrm>
            <a:prstGeom prst="ellipse">
              <a:avLst/>
            </a:prstGeom>
            <a:noFill/>
            <a:ln w="19050">
              <a:solidFill>
                <a:srgbClr val="F7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9" name="Oval 78">
            <a:extLst>
              <a:ext uri="{FF2B5EF4-FFF2-40B4-BE49-F238E27FC236}">
                <a16:creationId xmlns:a16="http://schemas.microsoft.com/office/drawing/2014/main" id="{BE63D9ED-5B3C-AD42-9283-C732C17CC760}"/>
              </a:ext>
            </a:extLst>
          </p:cNvPr>
          <p:cNvSpPr/>
          <p:nvPr userDrawn="1"/>
        </p:nvSpPr>
        <p:spPr>
          <a:xfrm>
            <a:off x="6314904" y="5253899"/>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bject 6">
            <a:extLst>
              <a:ext uri="{FF2B5EF4-FFF2-40B4-BE49-F238E27FC236}">
                <a16:creationId xmlns:a16="http://schemas.microsoft.com/office/drawing/2014/main" id="{546E519D-1350-4944-94D1-92A5E6A1D1E9}"/>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84" name="object 5">
            <a:extLst>
              <a:ext uri="{FF2B5EF4-FFF2-40B4-BE49-F238E27FC236}">
                <a16:creationId xmlns:a16="http://schemas.microsoft.com/office/drawing/2014/main" id="{BB3FD235-0A84-45B1-AA8A-4602FC5C0798}"/>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85" name="Text Placeholder 6">
            <a:extLst>
              <a:ext uri="{FF2B5EF4-FFF2-40B4-BE49-F238E27FC236}">
                <a16:creationId xmlns:a16="http://schemas.microsoft.com/office/drawing/2014/main" id="{F0317A23-D5A8-43BF-8E7F-9A8AB2389EB7}"/>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99326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ck List 5">
    <p:bg>
      <p:bgPr>
        <a:solidFill>
          <a:schemeClr val="tx1"/>
        </a:solidFill>
        <a:effectLst/>
      </p:bgPr>
    </p:bg>
    <p:spTree>
      <p:nvGrpSpPr>
        <p:cNvPr id="1" name=""/>
        <p:cNvGrpSpPr/>
        <p:nvPr/>
      </p:nvGrpSpPr>
      <p:grpSpPr>
        <a:xfrm>
          <a:off x="0" y="0"/>
          <a:ext cx="0" cy="0"/>
          <a:chOff x="0" y="0"/>
          <a:chExt cx="0" cy="0"/>
        </a:xfrm>
      </p:grpSpPr>
      <p:sp>
        <p:nvSpPr>
          <p:cNvPr id="45" name="object 4">
            <a:extLst>
              <a:ext uri="{FF2B5EF4-FFF2-40B4-BE49-F238E27FC236}">
                <a16:creationId xmlns:a16="http://schemas.microsoft.com/office/drawing/2014/main" id="{C0D9C077-7595-CE40-A0D0-40B7CFB635FB}"/>
              </a:ext>
            </a:extLst>
          </p:cNvPr>
          <p:cNvSpPr txBox="1">
            <a:spLocks noGrp="1"/>
          </p:cNvSpPr>
          <p:nvPr>
            <p:ph type="title" idx="4294967295" hasCustomPrompt="1"/>
          </p:nvPr>
        </p:nvSpPr>
        <p:spPr>
          <a:xfrm>
            <a:off x="863243" y="904558"/>
            <a:ext cx="8041069" cy="720000"/>
          </a:xfrm>
          <a:prstGeom prst="rect">
            <a:avLst/>
          </a:prstGeom>
        </p:spPr>
        <p:txBody>
          <a:bodyPr vert="horz" wrap="square" lIns="0" tIns="11430" rIns="0" bIns="0" rtlCol="0" anchor="t">
            <a:spAutoFit/>
          </a:bodyPr>
          <a:lstStyle>
            <a:lvl1pPr>
              <a:defRPr sz="3600">
                <a:solidFill>
                  <a:schemeClr val="bg1"/>
                </a:solidFill>
              </a:defRPr>
            </a:lvl1pPr>
          </a:lstStyle>
          <a:p>
            <a:pPr marL="12700">
              <a:lnSpc>
                <a:spcPct val="100000"/>
              </a:lnSpc>
              <a:spcBef>
                <a:spcPts val="90"/>
              </a:spcBef>
            </a:pPr>
            <a:r>
              <a:rPr sz="3200" spc="-15" dirty="0">
                <a:solidFill>
                  <a:schemeClr val="bg1"/>
                </a:solidFill>
                <a:latin typeface="Georgia" panose="02040502050405020303" pitchFamily="18" charset="0"/>
              </a:rPr>
              <a:t>Insert</a:t>
            </a:r>
            <a:r>
              <a:rPr sz="3200" spc="-80" dirty="0">
                <a:solidFill>
                  <a:schemeClr val="bg1"/>
                </a:solidFill>
                <a:latin typeface="Georgia" panose="02040502050405020303" pitchFamily="18" charset="0"/>
              </a:rPr>
              <a:t> </a:t>
            </a:r>
            <a:r>
              <a:rPr sz="3200" spc="-45" dirty="0">
                <a:solidFill>
                  <a:schemeClr val="bg1"/>
                </a:solidFill>
                <a:latin typeface="Georgia" panose="02040502050405020303" pitchFamily="18" charset="0"/>
              </a:rPr>
              <a:t>title</a:t>
            </a:r>
            <a:br>
              <a:rPr lang="en-GB" sz="3200" spc="-45" dirty="0">
                <a:solidFill>
                  <a:schemeClr val="bg1"/>
                </a:solidFill>
                <a:latin typeface="Georgia" panose="02040502050405020303" pitchFamily="18" charset="0"/>
              </a:rPr>
            </a:br>
            <a:br>
              <a:rPr lang="en-GB" sz="3200" spc="-45" dirty="0">
                <a:solidFill>
                  <a:schemeClr val="bg1"/>
                </a:solidFill>
                <a:latin typeface="Georgia" panose="02040502050405020303" pitchFamily="18" charset="0"/>
              </a:rPr>
            </a:br>
            <a:endParaRPr sz="3200" dirty="0">
              <a:solidFill>
                <a:schemeClr val="bg1"/>
              </a:solidFill>
              <a:latin typeface="Georgia" panose="02040502050405020303" pitchFamily="18" charset="0"/>
            </a:endParaRPr>
          </a:p>
        </p:txBody>
      </p:sp>
      <p:sp>
        <p:nvSpPr>
          <p:cNvPr id="83" name="object 6">
            <a:extLst>
              <a:ext uri="{FF2B5EF4-FFF2-40B4-BE49-F238E27FC236}">
                <a16:creationId xmlns:a16="http://schemas.microsoft.com/office/drawing/2014/main" id="{546E519D-1350-4944-94D1-92A5E6A1D1E9}"/>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84" name="object 5">
            <a:extLst>
              <a:ext uri="{FF2B5EF4-FFF2-40B4-BE49-F238E27FC236}">
                <a16:creationId xmlns:a16="http://schemas.microsoft.com/office/drawing/2014/main" id="{BB3FD235-0A84-45B1-AA8A-4602FC5C0798}"/>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85" name="Text Placeholder 6">
            <a:extLst>
              <a:ext uri="{FF2B5EF4-FFF2-40B4-BE49-F238E27FC236}">
                <a16:creationId xmlns:a16="http://schemas.microsoft.com/office/drawing/2014/main" id="{F0317A23-D5A8-43BF-8E7F-9A8AB2389EB7}"/>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grpSp>
        <p:nvGrpSpPr>
          <p:cNvPr id="82" name="Group 81">
            <a:extLst>
              <a:ext uri="{FF2B5EF4-FFF2-40B4-BE49-F238E27FC236}">
                <a16:creationId xmlns:a16="http://schemas.microsoft.com/office/drawing/2014/main" id="{6DDA7F79-2315-4B85-8A28-25E3694B1986}"/>
              </a:ext>
            </a:extLst>
          </p:cNvPr>
          <p:cNvGrpSpPr/>
          <p:nvPr userDrawn="1"/>
        </p:nvGrpSpPr>
        <p:grpSpPr>
          <a:xfrm>
            <a:off x="6078382" y="1984806"/>
            <a:ext cx="283414" cy="283414"/>
            <a:chOff x="2147439" y="4312688"/>
            <a:chExt cx="241674" cy="241674"/>
          </a:xfrm>
        </p:grpSpPr>
        <p:pic>
          <p:nvPicPr>
            <p:cNvPr id="112" name="object 9">
              <a:extLst>
                <a:ext uri="{FF2B5EF4-FFF2-40B4-BE49-F238E27FC236}">
                  <a16:creationId xmlns:a16="http://schemas.microsoft.com/office/drawing/2014/main" id="{83C182FA-899D-4255-8DCB-D2FDF9A2257E}"/>
                </a:ext>
              </a:extLst>
            </p:cNvPr>
            <p:cNvPicPr/>
            <p:nvPr userDrawn="1"/>
          </p:nvPicPr>
          <p:blipFill>
            <a:blip r:embed="rId2" cstate="print"/>
            <a:stretch>
              <a:fillRect/>
            </a:stretch>
          </p:blipFill>
          <p:spPr>
            <a:xfrm>
              <a:off x="2194293" y="4374788"/>
              <a:ext cx="136245" cy="116776"/>
            </a:xfrm>
            <a:prstGeom prst="rect">
              <a:avLst/>
            </a:prstGeom>
          </p:spPr>
        </p:pic>
        <p:sp>
          <p:nvSpPr>
            <p:cNvPr id="113" name="Oval 112">
              <a:extLst>
                <a:ext uri="{FF2B5EF4-FFF2-40B4-BE49-F238E27FC236}">
                  <a16:creationId xmlns:a16="http://schemas.microsoft.com/office/drawing/2014/main" id="{C4B5D8B2-D9A4-4A01-9767-B51310D50FF4}"/>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6" name="Oval 85">
            <a:extLst>
              <a:ext uri="{FF2B5EF4-FFF2-40B4-BE49-F238E27FC236}">
                <a16:creationId xmlns:a16="http://schemas.microsoft.com/office/drawing/2014/main" id="{46A24A0C-0567-4940-94BC-A9372719A7A2}"/>
              </a:ext>
            </a:extLst>
          </p:cNvPr>
          <p:cNvSpPr/>
          <p:nvPr userDrawn="1"/>
        </p:nvSpPr>
        <p:spPr>
          <a:xfrm>
            <a:off x="6023992" y="1923172"/>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7" name="Straight Connector 86">
            <a:extLst>
              <a:ext uri="{FF2B5EF4-FFF2-40B4-BE49-F238E27FC236}">
                <a16:creationId xmlns:a16="http://schemas.microsoft.com/office/drawing/2014/main" id="{BFA493A9-0E45-4995-A91D-123735843D68}"/>
              </a:ext>
            </a:extLst>
          </p:cNvPr>
          <p:cNvCxnSpPr>
            <a:cxnSpLocks/>
            <a:stCxn id="86" idx="4"/>
            <a:endCxn id="138" idx="0"/>
          </p:cNvCxnSpPr>
          <p:nvPr userDrawn="1"/>
        </p:nvCxnSpPr>
        <p:spPr>
          <a:xfrm>
            <a:off x="6220089" y="2315366"/>
            <a:ext cx="1679" cy="201301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4" name="Text Placeholder 5">
            <a:extLst>
              <a:ext uri="{FF2B5EF4-FFF2-40B4-BE49-F238E27FC236}">
                <a16:creationId xmlns:a16="http://schemas.microsoft.com/office/drawing/2014/main" id="{3A14DB3D-50CA-40BA-B318-BC8B74D8D05D}"/>
              </a:ext>
            </a:extLst>
          </p:cNvPr>
          <p:cNvSpPr>
            <a:spLocks noGrp="1"/>
          </p:cNvSpPr>
          <p:nvPr userDrawn="1">
            <p:ph type="body" sz="quarter" idx="25" hasCustomPrompt="1"/>
          </p:nvPr>
        </p:nvSpPr>
        <p:spPr>
          <a:xfrm>
            <a:off x="1374156" y="2311710"/>
            <a:ext cx="3938400" cy="635220"/>
          </a:xfrm>
          <a:prstGeom prst="rect">
            <a:avLst/>
          </a:prstGeom>
        </p:spPr>
        <p:txBody>
          <a:bodyPr/>
          <a:lstStyle>
            <a:lvl1pPr algn="l">
              <a:spcAft>
                <a:spcPts val="600"/>
              </a:spcAft>
              <a:defRPr sz="12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5" name="Text Placeholder 5">
            <a:extLst>
              <a:ext uri="{FF2B5EF4-FFF2-40B4-BE49-F238E27FC236}">
                <a16:creationId xmlns:a16="http://schemas.microsoft.com/office/drawing/2014/main" id="{95C882AC-EDAF-4336-BB42-E098261ED837}"/>
              </a:ext>
            </a:extLst>
          </p:cNvPr>
          <p:cNvSpPr>
            <a:spLocks noGrp="1"/>
          </p:cNvSpPr>
          <p:nvPr userDrawn="1">
            <p:ph type="body" sz="quarter" idx="31" hasCustomPrompt="1"/>
          </p:nvPr>
        </p:nvSpPr>
        <p:spPr>
          <a:xfrm>
            <a:off x="1374155" y="1992601"/>
            <a:ext cx="3938400" cy="321506"/>
          </a:xfrm>
          <a:prstGeom prst="rect">
            <a:avLst/>
          </a:prstGeom>
        </p:spPr>
        <p:txBody>
          <a:bodyPr anchor="t">
            <a:noAutofit/>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124" name="Text Placeholder 5">
            <a:extLst>
              <a:ext uri="{FF2B5EF4-FFF2-40B4-BE49-F238E27FC236}">
                <a16:creationId xmlns:a16="http://schemas.microsoft.com/office/drawing/2014/main" id="{1A70EB87-E81F-4A02-B1C7-61C063CAF251}"/>
              </a:ext>
            </a:extLst>
          </p:cNvPr>
          <p:cNvSpPr>
            <a:spLocks noGrp="1"/>
          </p:cNvSpPr>
          <p:nvPr userDrawn="1">
            <p:ph type="body" sz="quarter" idx="32" hasCustomPrompt="1"/>
          </p:nvPr>
        </p:nvSpPr>
        <p:spPr>
          <a:xfrm>
            <a:off x="1374156" y="4727200"/>
            <a:ext cx="3938400" cy="994209"/>
          </a:xfrm>
          <a:prstGeom prst="rect">
            <a:avLst/>
          </a:prstGeom>
        </p:spPr>
        <p:txBody>
          <a:bodyPr/>
          <a:lstStyle>
            <a:lvl1pPr algn="l">
              <a:spcAft>
                <a:spcPts val="600"/>
              </a:spcAft>
              <a:defRPr sz="12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25" name="Text Placeholder 5">
            <a:extLst>
              <a:ext uri="{FF2B5EF4-FFF2-40B4-BE49-F238E27FC236}">
                <a16:creationId xmlns:a16="http://schemas.microsoft.com/office/drawing/2014/main" id="{61809A23-C5D8-4373-AD5E-0E14B7F56D54}"/>
              </a:ext>
            </a:extLst>
          </p:cNvPr>
          <p:cNvSpPr>
            <a:spLocks noGrp="1"/>
          </p:cNvSpPr>
          <p:nvPr userDrawn="1">
            <p:ph type="body" sz="quarter" idx="33" hasCustomPrompt="1"/>
          </p:nvPr>
        </p:nvSpPr>
        <p:spPr>
          <a:xfrm>
            <a:off x="1374155" y="4408091"/>
            <a:ext cx="3938400" cy="321506"/>
          </a:xfrm>
          <a:prstGeom prst="rect">
            <a:avLst/>
          </a:prstGeom>
        </p:spPr>
        <p:txBody>
          <a:bodyPr anchor="t">
            <a:noAutofit/>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129" name="Text Placeholder 5">
            <a:extLst>
              <a:ext uri="{FF2B5EF4-FFF2-40B4-BE49-F238E27FC236}">
                <a16:creationId xmlns:a16="http://schemas.microsoft.com/office/drawing/2014/main" id="{1592FB85-B087-4DE9-B844-64C08B725AA3}"/>
              </a:ext>
            </a:extLst>
          </p:cNvPr>
          <p:cNvSpPr>
            <a:spLocks noGrp="1"/>
          </p:cNvSpPr>
          <p:nvPr userDrawn="1">
            <p:ph type="body" sz="quarter" idx="34" hasCustomPrompt="1"/>
          </p:nvPr>
        </p:nvSpPr>
        <p:spPr>
          <a:xfrm>
            <a:off x="1375572" y="3514902"/>
            <a:ext cx="3938400" cy="635220"/>
          </a:xfrm>
          <a:prstGeom prst="rect">
            <a:avLst/>
          </a:prstGeom>
        </p:spPr>
        <p:txBody>
          <a:bodyPr/>
          <a:lstStyle>
            <a:lvl1pPr algn="l">
              <a:spcAft>
                <a:spcPts val="600"/>
              </a:spcAft>
              <a:defRPr sz="12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30" name="Text Placeholder 5">
            <a:extLst>
              <a:ext uri="{FF2B5EF4-FFF2-40B4-BE49-F238E27FC236}">
                <a16:creationId xmlns:a16="http://schemas.microsoft.com/office/drawing/2014/main" id="{7FD1DDB5-6BB5-4163-AAF4-7644886E8DD0}"/>
              </a:ext>
            </a:extLst>
          </p:cNvPr>
          <p:cNvSpPr>
            <a:spLocks noGrp="1"/>
          </p:cNvSpPr>
          <p:nvPr userDrawn="1">
            <p:ph type="body" sz="quarter" idx="35" hasCustomPrompt="1"/>
          </p:nvPr>
        </p:nvSpPr>
        <p:spPr>
          <a:xfrm>
            <a:off x="1375571" y="3195793"/>
            <a:ext cx="3938400" cy="321506"/>
          </a:xfrm>
          <a:prstGeom prst="rect">
            <a:avLst/>
          </a:prstGeom>
        </p:spPr>
        <p:txBody>
          <a:bodyPr anchor="t">
            <a:noAutofit/>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131" name="Text Placeholder 5">
            <a:extLst>
              <a:ext uri="{FF2B5EF4-FFF2-40B4-BE49-F238E27FC236}">
                <a16:creationId xmlns:a16="http://schemas.microsoft.com/office/drawing/2014/main" id="{4DFEAA4F-356E-4560-9331-67E821BA4315}"/>
              </a:ext>
            </a:extLst>
          </p:cNvPr>
          <p:cNvSpPr>
            <a:spLocks noGrp="1"/>
          </p:cNvSpPr>
          <p:nvPr userDrawn="1">
            <p:ph type="body" sz="quarter" idx="36" hasCustomPrompt="1"/>
          </p:nvPr>
        </p:nvSpPr>
        <p:spPr>
          <a:xfrm>
            <a:off x="6570672" y="2315657"/>
            <a:ext cx="3939629" cy="1617399"/>
          </a:xfrm>
          <a:prstGeom prst="rect">
            <a:avLst/>
          </a:prstGeom>
        </p:spPr>
        <p:txBody>
          <a:bodyPr/>
          <a:lstStyle>
            <a:lvl1pPr algn="l">
              <a:spcAft>
                <a:spcPts val="600"/>
              </a:spcAft>
              <a:defRPr sz="12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32" name="Text Placeholder 5">
            <a:extLst>
              <a:ext uri="{FF2B5EF4-FFF2-40B4-BE49-F238E27FC236}">
                <a16:creationId xmlns:a16="http://schemas.microsoft.com/office/drawing/2014/main" id="{278FF132-2788-4138-9E1E-1301F668D7C1}"/>
              </a:ext>
            </a:extLst>
          </p:cNvPr>
          <p:cNvSpPr>
            <a:spLocks noGrp="1"/>
          </p:cNvSpPr>
          <p:nvPr userDrawn="1">
            <p:ph type="body" sz="quarter" idx="37" hasCustomPrompt="1"/>
          </p:nvPr>
        </p:nvSpPr>
        <p:spPr>
          <a:xfrm>
            <a:off x="6570671" y="1996549"/>
            <a:ext cx="3939627" cy="321506"/>
          </a:xfrm>
          <a:prstGeom prst="rect">
            <a:avLst/>
          </a:prstGeom>
        </p:spPr>
        <p:txBody>
          <a:bodyPr anchor="t">
            <a:noAutofit/>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133" name="Text Placeholder 5">
            <a:extLst>
              <a:ext uri="{FF2B5EF4-FFF2-40B4-BE49-F238E27FC236}">
                <a16:creationId xmlns:a16="http://schemas.microsoft.com/office/drawing/2014/main" id="{F869527E-8998-41EB-8B91-696865276F01}"/>
              </a:ext>
            </a:extLst>
          </p:cNvPr>
          <p:cNvSpPr>
            <a:spLocks noGrp="1"/>
          </p:cNvSpPr>
          <p:nvPr userDrawn="1">
            <p:ph type="body" sz="quarter" idx="38" hasCustomPrompt="1"/>
          </p:nvPr>
        </p:nvSpPr>
        <p:spPr>
          <a:xfrm>
            <a:off x="6570672" y="4709121"/>
            <a:ext cx="3939629" cy="1012287"/>
          </a:xfrm>
          <a:prstGeom prst="rect">
            <a:avLst/>
          </a:prstGeom>
        </p:spPr>
        <p:txBody>
          <a:bodyPr/>
          <a:lstStyle>
            <a:lvl1pPr algn="l">
              <a:spcAft>
                <a:spcPts val="600"/>
              </a:spcAft>
              <a:defRPr sz="12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34" name="Text Placeholder 5">
            <a:extLst>
              <a:ext uri="{FF2B5EF4-FFF2-40B4-BE49-F238E27FC236}">
                <a16:creationId xmlns:a16="http://schemas.microsoft.com/office/drawing/2014/main" id="{812679E9-D853-4606-A500-1F19687AF752}"/>
              </a:ext>
            </a:extLst>
          </p:cNvPr>
          <p:cNvSpPr>
            <a:spLocks noGrp="1"/>
          </p:cNvSpPr>
          <p:nvPr userDrawn="1">
            <p:ph type="body" sz="quarter" idx="39" hasCustomPrompt="1"/>
          </p:nvPr>
        </p:nvSpPr>
        <p:spPr>
          <a:xfrm>
            <a:off x="6570671" y="4390013"/>
            <a:ext cx="3939627" cy="321506"/>
          </a:xfrm>
          <a:prstGeom prst="rect">
            <a:avLst/>
          </a:prstGeom>
        </p:spPr>
        <p:txBody>
          <a:bodyPr anchor="t">
            <a:noAutofit/>
          </a:bodyPr>
          <a:lstStyle>
            <a:lvl1pPr algn="l">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grpSp>
        <p:nvGrpSpPr>
          <p:cNvPr id="135" name="Group 134">
            <a:extLst>
              <a:ext uri="{FF2B5EF4-FFF2-40B4-BE49-F238E27FC236}">
                <a16:creationId xmlns:a16="http://schemas.microsoft.com/office/drawing/2014/main" id="{8278DED5-D4B7-4980-8508-1BD174949F96}"/>
              </a:ext>
            </a:extLst>
          </p:cNvPr>
          <p:cNvGrpSpPr/>
          <p:nvPr userDrawn="1"/>
        </p:nvGrpSpPr>
        <p:grpSpPr>
          <a:xfrm>
            <a:off x="6080061" y="4390013"/>
            <a:ext cx="283414" cy="283414"/>
            <a:chOff x="2147439" y="4312688"/>
            <a:chExt cx="241674" cy="241674"/>
          </a:xfrm>
        </p:grpSpPr>
        <p:pic>
          <p:nvPicPr>
            <p:cNvPr id="136" name="object 9">
              <a:extLst>
                <a:ext uri="{FF2B5EF4-FFF2-40B4-BE49-F238E27FC236}">
                  <a16:creationId xmlns:a16="http://schemas.microsoft.com/office/drawing/2014/main" id="{BDCE3EFC-DC0C-49F4-B112-C500D9CEFD6F}"/>
                </a:ext>
              </a:extLst>
            </p:cNvPr>
            <p:cNvPicPr/>
            <p:nvPr userDrawn="1"/>
          </p:nvPicPr>
          <p:blipFill>
            <a:blip r:embed="rId2" cstate="print"/>
            <a:stretch>
              <a:fillRect/>
            </a:stretch>
          </p:blipFill>
          <p:spPr>
            <a:xfrm>
              <a:off x="2194293" y="4374788"/>
              <a:ext cx="136245" cy="116776"/>
            </a:xfrm>
            <a:prstGeom prst="rect">
              <a:avLst/>
            </a:prstGeom>
          </p:spPr>
        </p:pic>
        <p:sp>
          <p:nvSpPr>
            <p:cNvPr id="137" name="Oval 136">
              <a:extLst>
                <a:ext uri="{FF2B5EF4-FFF2-40B4-BE49-F238E27FC236}">
                  <a16:creationId xmlns:a16="http://schemas.microsoft.com/office/drawing/2014/main" id="{C8749069-0102-4505-9862-1B6D90FD30D5}"/>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8" name="Oval 137">
            <a:extLst>
              <a:ext uri="{FF2B5EF4-FFF2-40B4-BE49-F238E27FC236}">
                <a16:creationId xmlns:a16="http://schemas.microsoft.com/office/drawing/2014/main" id="{6311ABAA-E0D9-40DC-9B00-B0F6B02305A2}"/>
              </a:ext>
            </a:extLst>
          </p:cNvPr>
          <p:cNvSpPr/>
          <p:nvPr userDrawn="1"/>
        </p:nvSpPr>
        <p:spPr>
          <a:xfrm>
            <a:off x="6025671" y="4328379"/>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9" name="Straight Connector 138">
            <a:extLst>
              <a:ext uri="{FF2B5EF4-FFF2-40B4-BE49-F238E27FC236}">
                <a16:creationId xmlns:a16="http://schemas.microsoft.com/office/drawing/2014/main" id="{3A0120E8-83AA-4081-BD39-89224234AEE7}"/>
              </a:ext>
            </a:extLst>
          </p:cNvPr>
          <p:cNvCxnSpPr>
            <a:cxnSpLocks/>
            <a:stCxn id="138" idx="4"/>
          </p:cNvCxnSpPr>
          <p:nvPr userDrawn="1"/>
        </p:nvCxnSpPr>
        <p:spPr>
          <a:xfrm>
            <a:off x="6221768" y="4720573"/>
            <a:ext cx="0" cy="1000835"/>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4F137845-FB2D-456D-8A87-C9F5AD13F608}"/>
              </a:ext>
            </a:extLst>
          </p:cNvPr>
          <p:cNvGrpSpPr/>
          <p:nvPr userDrawn="1"/>
        </p:nvGrpSpPr>
        <p:grpSpPr>
          <a:xfrm>
            <a:off x="894644" y="1975486"/>
            <a:ext cx="283414" cy="283414"/>
            <a:chOff x="2147439" y="4312688"/>
            <a:chExt cx="241674" cy="241674"/>
          </a:xfrm>
        </p:grpSpPr>
        <p:pic>
          <p:nvPicPr>
            <p:cNvPr id="141" name="object 9">
              <a:extLst>
                <a:ext uri="{FF2B5EF4-FFF2-40B4-BE49-F238E27FC236}">
                  <a16:creationId xmlns:a16="http://schemas.microsoft.com/office/drawing/2014/main" id="{B6FDA239-17B4-4740-AD8B-26D500B6BED2}"/>
                </a:ext>
              </a:extLst>
            </p:cNvPr>
            <p:cNvPicPr/>
            <p:nvPr userDrawn="1"/>
          </p:nvPicPr>
          <p:blipFill>
            <a:blip r:embed="rId2" cstate="print"/>
            <a:stretch>
              <a:fillRect/>
            </a:stretch>
          </p:blipFill>
          <p:spPr>
            <a:xfrm>
              <a:off x="2194293" y="4374788"/>
              <a:ext cx="136245" cy="116776"/>
            </a:xfrm>
            <a:prstGeom prst="rect">
              <a:avLst/>
            </a:prstGeom>
          </p:spPr>
        </p:pic>
        <p:sp>
          <p:nvSpPr>
            <p:cNvPr id="142" name="Oval 141">
              <a:extLst>
                <a:ext uri="{FF2B5EF4-FFF2-40B4-BE49-F238E27FC236}">
                  <a16:creationId xmlns:a16="http://schemas.microsoft.com/office/drawing/2014/main" id="{B0C73A01-2BA7-4E23-9CEC-256BC348A46C}"/>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3" name="Oval 142">
            <a:extLst>
              <a:ext uri="{FF2B5EF4-FFF2-40B4-BE49-F238E27FC236}">
                <a16:creationId xmlns:a16="http://schemas.microsoft.com/office/drawing/2014/main" id="{99D1FC04-EDA4-4843-BEA3-62A43ED32CC2}"/>
              </a:ext>
            </a:extLst>
          </p:cNvPr>
          <p:cNvSpPr/>
          <p:nvPr userDrawn="1"/>
        </p:nvSpPr>
        <p:spPr>
          <a:xfrm>
            <a:off x="840254" y="1913852"/>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4" name="Straight Connector 143">
            <a:extLst>
              <a:ext uri="{FF2B5EF4-FFF2-40B4-BE49-F238E27FC236}">
                <a16:creationId xmlns:a16="http://schemas.microsoft.com/office/drawing/2014/main" id="{C93E55DE-4880-4917-A15B-B6FE395C1DFB}"/>
              </a:ext>
            </a:extLst>
          </p:cNvPr>
          <p:cNvCxnSpPr>
            <a:cxnSpLocks/>
            <a:stCxn id="143" idx="4"/>
            <a:endCxn id="148" idx="0"/>
          </p:cNvCxnSpPr>
          <p:nvPr userDrawn="1"/>
        </p:nvCxnSpPr>
        <p:spPr>
          <a:xfrm>
            <a:off x="1036351" y="2306046"/>
            <a:ext cx="0" cy="798865"/>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297013D4-BE53-4A12-804D-096FE07D3F17}"/>
              </a:ext>
            </a:extLst>
          </p:cNvPr>
          <p:cNvGrpSpPr/>
          <p:nvPr userDrawn="1"/>
        </p:nvGrpSpPr>
        <p:grpSpPr>
          <a:xfrm>
            <a:off x="894644" y="3166545"/>
            <a:ext cx="283414" cy="283414"/>
            <a:chOff x="2147439" y="4312688"/>
            <a:chExt cx="241674" cy="241674"/>
          </a:xfrm>
        </p:grpSpPr>
        <p:pic>
          <p:nvPicPr>
            <p:cNvPr id="146" name="object 9">
              <a:extLst>
                <a:ext uri="{FF2B5EF4-FFF2-40B4-BE49-F238E27FC236}">
                  <a16:creationId xmlns:a16="http://schemas.microsoft.com/office/drawing/2014/main" id="{9057ECFF-819B-4E15-AE32-0F60E11847CA}"/>
                </a:ext>
              </a:extLst>
            </p:cNvPr>
            <p:cNvPicPr/>
            <p:nvPr userDrawn="1"/>
          </p:nvPicPr>
          <p:blipFill>
            <a:blip r:embed="rId2" cstate="print"/>
            <a:stretch>
              <a:fillRect/>
            </a:stretch>
          </p:blipFill>
          <p:spPr>
            <a:xfrm>
              <a:off x="2194293" y="4374788"/>
              <a:ext cx="136245" cy="116776"/>
            </a:xfrm>
            <a:prstGeom prst="rect">
              <a:avLst/>
            </a:prstGeom>
          </p:spPr>
        </p:pic>
        <p:sp>
          <p:nvSpPr>
            <p:cNvPr id="147" name="Oval 146">
              <a:extLst>
                <a:ext uri="{FF2B5EF4-FFF2-40B4-BE49-F238E27FC236}">
                  <a16:creationId xmlns:a16="http://schemas.microsoft.com/office/drawing/2014/main" id="{DA1A1688-0B87-4929-AD24-27177AA0BFC4}"/>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8" name="Oval 147">
            <a:extLst>
              <a:ext uri="{FF2B5EF4-FFF2-40B4-BE49-F238E27FC236}">
                <a16:creationId xmlns:a16="http://schemas.microsoft.com/office/drawing/2014/main" id="{77FC6851-DD1B-49FE-B9A3-2B897E69A540}"/>
              </a:ext>
            </a:extLst>
          </p:cNvPr>
          <p:cNvSpPr/>
          <p:nvPr userDrawn="1"/>
        </p:nvSpPr>
        <p:spPr>
          <a:xfrm>
            <a:off x="840254" y="3104911"/>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9" name="Straight Connector 148">
            <a:extLst>
              <a:ext uri="{FF2B5EF4-FFF2-40B4-BE49-F238E27FC236}">
                <a16:creationId xmlns:a16="http://schemas.microsoft.com/office/drawing/2014/main" id="{ED0CB124-6701-4B16-B09E-C84CC63537DB}"/>
              </a:ext>
            </a:extLst>
          </p:cNvPr>
          <p:cNvCxnSpPr>
            <a:cxnSpLocks/>
            <a:stCxn id="148" idx="4"/>
            <a:endCxn id="153" idx="0"/>
          </p:cNvCxnSpPr>
          <p:nvPr userDrawn="1"/>
        </p:nvCxnSpPr>
        <p:spPr>
          <a:xfrm flipH="1">
            <a:off x="1035513" y="3497105"/>
            <a:ext cx="838" cy="831274"/>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874B532A-F135-435F-902F-688FAC235227}"/>
              </a:ext>
            </a:extLst>
          </p:cNvPr>
          <p:cNvGrpSpPr/>
          <p:nvPr userDrawn="1"/>
        </p:nvGrpSpPr>
        <p:grpSpPr>
          <a:xfrm>
            <a:off x="893806" y="4390013"/>
            <a:ext cx="283414" cy="283414"/>
            <a:chOff x="2147439" y="4312688"/>
            <a:chExt cx="241674" cy="241674"/>
          </a:xfrm>
        </p:grpSpPr>
        <p:pic>
          <p:nvPicPr>
            <p:cNvPr id="151" name="object 9">
              <a:extLst>
                <a:ext uri="{FF2B5EF4-FFF2-40B4-BE49-F238E27FC236}">
                  <a16:creationId xmlns:a16="http://schemas.microsoft.com/office/drawing/2014/main" id="{FB714788-2744-47C4-BB05-0B6798BDE34A}"/>
                </a:ext>
              </a:extLst>
            </p:cNvPr>
            <p:cNvPicPr/>
            <p:nvPr userDrawn="1"/>
          </p:nvPicPr>
          <p:blipFill>
            <a:blip r:embed="rId2" cstate="print"/>
            <a:stretch>
              <a:fillRect/>
            </a:stretch>
          </p:blipFill>
          <p:spPr>
            <a:xfrm>
              <a:off x="2194293" y="4374788"/>
              <a:ext cx="136245" cy="116776"/>
            </a:xfrm>
            <a:prstGeom prst="rect">
              <a:avLst/>
            </a:prstGeom>
          </p:spPr>
        </p:pic>
        <p:sp>
          <p:nvSpPr>
            <p:cNvPr id="152" name="Oval 151">
              <a:extLst>
                <a:ext uri="{FF2B5EF4-FFF2-40B4-BE49-F238E27FC236}">
                  <a16:creationId xmlns:a16="http://schemas.microsoft.com/office/drawing/2014/main" id="{5708116C-C63B-4F77-8BFC-4A59DDF51ABD}"/>
                </a:ext>
              </a:extLst>
            </p:cNvPr>
            <p:cNvSpPr/>
            <p:nvPr userDrawn="1"/>
          </p:nvSpPr>
          <p:spPr>
            <a:xfrm>
              <a:off x="2147439" y="4312688"/>
              <a:ext cx="241674" cy="241674"/>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3" name="Oval 152">
            <a:extLst>
              <a:ext uri="{FF2B5EF4-FFF2-40B4-BE49-F238E27FC236}">
                <a16:creationId xmlns:a16="http://schemas.microsoft.com/office/drawing/2014/main" id="{BD504E48-81CF-49EA-B3EB-2AFAA3FCFC91}"/>
              </a:ext>
            </a:extLst>
          </p:cNvPr>
          <p:cNvSpPr/>
          <p:nvPr userDrawn="1"/>
        </p:nvSpPr>
        <p:spPr>
          <a:xfrm>
            <a:off x="839416" y="4328379"/>
            <a:ext cx="392194" cy="392194"/>
          </a:xfrm>
          <a:prstGeom prst="ellipse">
            <a:avLst/>
          </a:prstGeom>
          <a:noFill/>
          <a:ln w="101600">
            <a:solidFill>
              <a:schemeClr val="tx2">
                <a:alpha val="3952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4" name="Straight Connector 153">
            <a:extLst>
              <a:ext uri="{FF2B5EF4-FFF2-40B4-BE49-F238E27FC236}">
                <a16:creationId xmlns:a16="http://schemas.microsoft.com/office/drawing/2014/main" id="{19D47AB6-53F2-4768-9B8C-9D242B6E27F6}"/>
              </a:ext>
            </a:extLst>
          </p:cNvPr>
          <p:cNvCxnSpPr>
            <a:cxnSpLocks/>
            <a:stCxn id="153" idx="4"/>
          </p:cNvCxnSpPr>
          <p:nvPr userDrawn="1"/>
        </p:nvCxnSpPr>
        <p:spPr>
          <a:xfrm>
            <a:off x="1035513" y="4720573"/>
            <a:ext cx="0" cy="1000836"/>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164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umbered List 1">
    <p:spTree>
      <p:nvGrpSpPr>
        <p:cNvPr id="1" name=""/>
        <p:cNvGrpSpPr/>
        <p:nvPr/>
      </p:nvGrpSpPr>
      <p:grpSpPr>
        <a:xfrm>
          <a:off x="0" y="0"/>
          <a:ext cx="0" cy="0"/>
          <a:chOff x="0" y="0"/>
          <a:chExt cx="0" cy="0"/>
        </a:xfrm>
      </p:grpSpPr>
      <p:sp>
        <p:nvSpPr>
          <p:cNvPr id="22" name="Picture Placeholder 3">
            <a:extLst>
              <a:ext uri="{FF2B5EF4-FFF2-40B4-BE49-F238E27FC236}">
                <a16:creationId xmlns:a16="http://schemas.microsoft.com/office/drawing/2014/main" id="{CD4AD457-730C-F94B-BEC0-260B012F26FF}"/>
              </a:ext>
            </a:extLst>
          </p:cNvPr>
          <p:cNvSpPr>
            <a:spLocks noGrp="1"/>
          </p:cNvSpPr>
          <p:nvPr>
            <p:ph type="pic" sz="quarter" idx="17"/>
          </p:nvPr>
        </p:nvSpPr>
        <p:spPr>
          <a:xfrm>
            <a:off x="0" y="0"/>
            <a:ext cx="12192000" cy="3013075"/>
          </a:xfrm>
          <a:prstGeom prst="rect">
            <a:avLst/>
          </a:prstGeom>
          <a:solidFill>
            <a:schemeClr val="bg1">
              <a:lumMod val="95000"/>
            </a:schemeClr>
          </a:solidFill>
        </p:spPr>
        <p:txBody>
          <a:bodyPr/>
          <a:lstStyle/>
          <a:p>
            <a:r>
              <a:rPr lang="en-US"/>
              <a:t>Click icon to add picture</a:t>
            </a:r>
            <a:endParaRPr lang="en-US" dirty="0"/>
          </a:p>
        </p:txBody>
      </p:sp>
      <p:sp>
        <p:nvSpPr>
          <p:cNvPr id="45" name="object 4">
            <a:extLst>
              <a:ext uri="{FF2B5EF4-FFF2-40B4-BE49-F238E27FC236}">
                <a16:creationId xmlns:a16="http://schemas.microsoft.com/office/drawing/2014/main" id="{C0D9C077-7595-CE40-A0D0-40B7CFB635FB}"/>
              </a:ext>
            </a:extLst>
          </p:cNvPr>
          <p:cNvSpPr txBox="1">
            <a:spLocks noGrp="1"/>
          </p:cNvSpPr>
          <p:nvPr>
            <p:ph type="title" idx="4294967295" hasCustomPrompt="1"/>
          </p:nvPr>
        </p:nvSpPr>
        <p:spPr>
          <a:xfrm>
            <a:off x="862013" y="904558"/>
            <a:ext cx="4216400" cy="1488869"/>
          </a:xfrm>
          <a:prstGeom prst="rect">
            <a:avLst/>
          </a:prstGeom>
        </p:spPr>
        <p:txBody>
          <a:bodyPr vert="horz" wrap="square" lIns="0" tIns="11430" rIns="0" bIns="0" rtlCol="0">
            <a:spAutoFit/>
          </a:bodyPr>
          <a:lstStyle>
            <a:lvl1pPr>
              <a:defRPr sz="3600"/>
            </a:lvl1pPr>
          </a:lstStyle>
          <a:p>
            <a:pPr marL="12700">
              <a:lnSpc>
                <a:spcPct val="100000"/>
              </a:lnSpc>
              <a:spcBef>
                <a:spcPts val="90"/>
              </a:spcBef>
            </a:pPr>
            <a:r>
              <a:rPr sz="3200" spc="-15" dirty="0">
                <a:solidFill>
                  <a:schemeClr val="bg1"/>
                </a:solidFill>
                <a:latin typeface="Georgia" panose="02040502050405020303" pitchFamily="18" charset="0"/>
              </a:rPr>
              <a:t>Insert</a:t>
            </a:r>
            <a:r>
              <a:rPr sz="3200" spc="-80" dirty="0">
                <a:solidFill>
                  <a:schemeClr val="bg1"/>
                </a:solidFill>
                <a:latin typeface="Georgia" panose="02040502050405020303" pitchFamily="18" charset="0"/>
              </a:rPr>
              <a:t> </a:t>
            </a:r>
            <a:r>
              <a:rPr sz="3200" spc="-45" dirty="0">
                <a:solidFill>
                  <a:schemeClr val="bg1"/>
                </a:solidFill>
                <a:latin typeface="Georgia" panose="02040502050405020303" pitchFamily="18" charset="0"/>
              </a:rPr>
              <a:t>title</a:t>
            </a:r>
            <a:br>
              <a:rPr lang="en-GB" sz="3200" spc="-45" dirty="0">
                <a:solidFill>
                  <a:schemeClr val="bg1"/>
                </a:solidFill>
                <a:latin typeface="Georgia" panose="02040502050405020303" pitchFamily="18" charset="0"/>
              </a:rPr>
            </a:br>
            <a:br>
              <a:rPr lang="en-GB" sz="3200" spc="-45" dirty="0">
                <a:solidFill>
                  <a:schemeClr val="bg1"/>
                </a:solidFill>
                <a:latin typeface="Georgia" panose="02040502050405020303" pitchFamily="18" charset="0"/>
              </a:rPr>
            </a:br>
            <a:endParaRPr sz="3200" dirty="0">
              <a:solidFill>
                <a:schemeClr val="bg1"/>
              </a:solidFill>
              <a:latin typeface="Georgia" panose="02040502050405020303" pitchFamily="18" charset="0"/>
            </a:endParaRPr>
          </a:p>
        </p:txBody>
      </p:sp>
      <p:sp>
        <p:nvSpPr>
          <p:cNvPr id="85" name="object 7">
            <a:extLst>
              <a:ext uri="{FF2B5EF4-FFF2-40B4-BE49-F238E27FC236}">
                <a16:creationId xmlns:a16="http://schemas.microsoft.com/office/drawing/2014/main" id="{59D661CA-BDE7-B34A-8680-E3D4C1861918}"/>
              </a:ext>
            </a:extLst>
          </p:cNvPr>
          <p:cNvSpPr/>
          <p:nvPr userDrawn="1"/>
        </p:nvSpPr>
        <p:spPr>
          <a:xfrm>
            <a:off x="888400" y="3615345"/>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7" name="object 9">
            <a:extLst>
              <a:ext uri="{FF2B5EF4-FFF2-40B4-BE49-F238E27FC236}">
                <a16:creationId xmlns:a16="http://schemas.microsoft.com/office/drawing/2014/main" id="{A52A6B7E-3315-5F4F-A943-E225760AB340}"/>
              </a:ext>
            </a:extLst>
          </p:cNvPr>
          <p:cNvSpPr/>
          <p:nvPr userDrawn="1"/>
        </p:nvSpPr>
        <p:spPr>
          <a:xfrm>
            <a:off x="4465013" y="3615345"/>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8" name="object 10">
            <a:extLst>
              <a:ext uri="{FF2B5EF4-FFF2-40B4-BE49-F238E27FC236}">
                <a16:creationId xmlns:a16="http://schemas.microsoft.com/office/drawing/2014/main" id="{F2FB3C7F-A2B5-5741-973C-DC1DEC6445E2}"/>
              </a:ext>
            </a:extLst>
          </p:cNvPr>
          <p:cNvSpPr/>
          <p:nvPr userDrawn="1"/>
        </p:nvSpPr>
        <p:spPr>
          <a:xfrm>
            <a:off x="8096585" y="3615345"/>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91" name="object 13">
            <a:extLst>
              <a:ext uri="{FF2B5EF4-FFF2-40B4-BE49-F238E27FC236}">
                <a16:creationId xmlns:a16="http://schemas.microsoft.com/office/drawing/2014/main" id="{A12D8ED3-2A88-5B48-AC93-4A0C35446D0B}"/>
              </a:ext>
            </a:extLst>
          </p:cNvPr>
          <p:cNvSpPr/>
          <p:nvPr userDrawn="1"/>
        </p:nvSpPr>
        <p:spPr>
          <a:xfrm>
            <a:off x="1140813" y="4212741"/>
            <a:ext cx="0" cy="1574800"/>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2" name="object 14">
            <a:extLst>
              <a:ext uri="{FF2B5EF4-FFF2-40B4-BE49-F238E27FC236}">
                <a16:creationId xmlns:a16="http://schemas.microsoft.com/office/drawing/2014/main" id="{0F222110-26CE-E54B-96B1-A23ECCB178E3}"/>
              </a:ext>
            </a:extLst>
          </p:cNvPr>
          <p:cNvSpPr/>
          <p:nvPr userDrawn="1"/>
        </p:nvSpPr>
        <p:spPr>
          <a:xfrm>
            <a:off x="4717426" y="4212741"/>
            <a:ext cx="0" cy="1574800"/>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3" name="object 15">
            <a:extLst>
              <a:ext uri="{FF2B5EF4-FFF2-40B4-BE49-F238E27FC236}">
                <a16:creationId xmlns:a16="http://schemas.microsoft.com/office/drawing/2014/main" id="{2004617C-17BE-DB48-B096-8166A84DA3D2}"/>
              </a:ext>
            </a:extLst>
          </p:cNvPr>
          <p:cNvSpPr/>
          <p:nvPr userDrawn="1"/>
        </p:nvSpPr>
        <p:spPr>
          <a:xfrm>
            <a:off x="8348996" y="4212741"/>
            <a:ext cx="0" cy="1574800"/>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3" name="Text Placeholder 2">
            <a:extLst>
              <a:ext uri="{FF2B5EF4-FFF2-40B4-BE49-F238E27FC236}">
                <a16:creationId xmlns:a16="http://schemas.microsoft.com/office/drawing/2014/main" id="{76F87AC2-98DF-D14D-BF70-B078DF9B9ABA}"/>
              </a:ext>
            </a:extLst>
          </p:cNvPr>
          <p:cNvSpPr>
            <a:spLocks noGrp="1"/>
          </p:cNvSpPr>
          <p:nvPr>
            <p:ph type="body" sz="quarter" idx="18" hasCustomPrompt="1"/>
          </p:nvPr>
        </p:nvSpPr>
        <p:spPr>
          <a:xfrm>
            <a:off x="1577975" y="3657600"/>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99" name="Text Placeholder 2">
            <a:extLst>
              <a:ext uri="{FF2B5EF4-FFF2-40B4-BE49-F238E27FC236}">
                <a16:creationId xmlns:a16="http://schemas.microsoft.com/office/drawing/2014/main" id="{B90A5B84-E41A-C14C-A027-D875E85FC847}"/>
              </a:ext>
            </a:extLst>
          </p:cNvPr>
          <p:cNvSpPr>
            <a:spLocks noGrp="1"/>
          </p:cNvSpPr>
          <p:nvPr>
            <p:ph type="body" sz="quarter" idx="19" hasCustomPrompt="1"/>
          </p:nvPr>
        </p:nvSpPr>
        <p:spPr>
          <a:xfrm>
            <a:off x="5134991" y="3657600"/>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100" name="Text Placeholder 2">
            <a:extLst>
              <a:ext uri="{FF2B5EF4-FFF2-40B4-BE49-F238E27FC236}">
                <a16:creationId xmlns:a16="http://schemas.microsoft.com/office/drawing/2014/main" id="{6F1D2F38-75AE-7F42-B293-525F428ADBF1}"/>
              </a:ext>
            </a:extLst>
          </p:cNvPr>
          <p:cNvSpPr>
            <a:spLocks noGrp="1"/>
          </p:cNvSpPr>
          <p:nvPr>
            <p:ph type="body" sz="quarter" idx="20" hasCustomPrompt="1"/>
          </p:nvPr>
        </p:nvSpPr>
        <p:spPr>
          <a:xfrm>
            <a:off x="8762999" y="3657600"/>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101" name="Text Placeholder 2">
            <a:extLst>
              <a:ext uri="{FF2B5EF4-FFF2-40B4-BE49-F238E27FC236}">
                <a16:creationId xmlns:a16="http://schemas.microsoft.com/office/drawing/2014/main" id="{211653D6-EDD9-0044-8F70-96F6DDD4EF36}"/>
              </a:ext>
            </a:extLst>
          </p:cNvPr>
          <p:cNvSpPr>
            <a:spLocks noGrp="1"/>
          </p:cNvSpPr>
          <p:nvPr>
            <p:ph type="body" sz="quarter" idx="21" hasCustomPrompt="1"/>
          </p:nvPr>
        </p:nvSpPr>
        <p:spPr>
          <a:xfrm>
            <a:off x="914400" y="3657600"/>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01</a:t>
            </a:r>
            <a:endParaRPr lang="en-US" dirty="0"/>
          </a:p>
        </p:txBody>
      </p:sp>
      <p:sp>
        <p:nvSpPr>
          <p:cNvPr id="112" name="Text Placeholder 2">
            <a:extLst>
              <a:ext uri="{FF2B5EF4-FFF2-40B4-BE49-F238E27FC236}">
                <a16:creationId xmlns:a16="http://schemas.microsoft.com/office/drawing/2014/main" id="{E9639AA3-FEBC-BA4E-A0DB-0D773A427FCB}"/>
              </a:ext>
            </a:extLst>
          </p:cNvPr>
          <p:cNvSpPr>
            <a:spLocks noGrp="1"/>
          </p:cNvSpPr>
          <p:nvPr>
            <p:ph type="body" sz="quarter" idx="22" hasCustomPrompt="1"/>
          </p:nvPr>
        </p:nvSpPr>
        <p:spPr>
          <a:xfrm>
            <a:off x="4489704" y="3657600"/>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02</a:t>
            </a:r>
            <a:endParaRPr lang="en-US" dirty="0"/>
          </a:p>
        </p:txBody>
      </p:sp>
      <p:sp>
        <p:nvSpPr>
          <p:cNvPr id="113" name="Text Placeholder 2">
            <a:extLst>
              <a:ext uri="{FF2B5EF4-FFF2-40B4-BE49-F238E27FC236}">
                <a16:creationId xmlns:a16="http://schemas.microsoft.com/office/drawing/2014/main" id="{E3AEC4E0-A07B-9049-9640-72D345AD6101}"/>
              </a:ext>
            </a:extLst>
          </p:cNvPr>
          <p:cNvSpPr>
            <a:spLocks noGrp="1"/>
          </p:cNvSpPr>
          <p:nvPr>
            <p:ph type="body" sz="quarter" idx="23" hasCustomPrompt="1"/>
          </p:nvPr>
        </p:nvSpPr>
        <p:spPr>
          <a:xfrm>
            <a:off x="8119872" y="3657600"/>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03</a:t>
            </a:r>
            <a:endParaRPr lang="en-US" dirty="0"/>
          </a:p>
        </p:txBody>
      </p:sp>
      <p:sp>
        <p:nvSpPr>
          <p:cNvPr id="6" name="Text Placeholder 5">
            <a:extLst>
              <a:ext uri="{FF2B5EF4-FFF2-40B4-BE49-F238E27FC236}">
                <a16:creationId xmlns:a16="http://schemas.microsoft.com/office/drawing/2014/main" id="{E5DCC770-209E-8741-8863-835CC54E4EE1}"/>
              </a:ext>
            </a:extLst>
          </p:cNvPr>
          <p:cNvSpPr>
            <a:spLocks noGrp="1"/>
          </p:cNvSpPr>
          <p:nvPr>
            <p:ph type="body" sz="quarter" idx="24" hasCustomPrompt="1"/>
          </p:nvPr>
        </p:nvSpPr>
        <p:spPr>
          <a:xfrm>
            <a:off x="1577975" y="4419600"/>
            <a:ext cx="2384425" cy="136842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4" name="Text Placeholder 5">
            <a:extLst>
              <a:ext uri="{FF2B5EF4-FFF2-40B4-BE49-F238E27FC236}">
                <a16:creationId xmlns:a16="http://schemas.microsoft.com/office/drawing/2014/main" id="{F0811DC7-1BA8-3749-A028-DCEC641A8C35}"/>
              </a:ext>
            </a:extLst>
          </p:cNvPr>
          <p:cNvSpPr>
            <a:spLocks noGrp="1"/>
          </p:cNvSpPr>
          <p:nvPr>
            <p:ph type="body" sz="quarter" idx="25" hasCustomPrompt="1"/>
          </p:nvPr>
        </p:nvSpPr>
        <p:spPr>
          <a:xfrm>
            <a:off x="5134990" y="4419600"/>
            <a:ext cx="2384425" cy="136842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5" name="Text Placeholder 5">
            <a:extLst>
              <a:ext uri="{FF2B5EF4-FFF2-40B4-BE49-F238E27FC236}">
                <a16:creationId xmlns:a16="http://schemas.microsoft.com/office/drawing/2014/main" id="{DA6AEDE4-A46B-3F49-99F9-721479D3E01E}"/>
              </a:ext>
            </a:extLst>
          </p:cNvPr>
          <p:cNvSpPr>
            <a:spLocks noGrp="1"/>
          </p:cNvSpPr>
          <p:nvPr>
            <p:ph type="body" sz="quarter" idx="26" hasCustomPrompt="1"/>
          </p:nvPr>
        </p:nvSpPr>
        <p:spPr>
          <a:xfrm>
            <a:off x="8763000" y="4419600"/>
            <a:ext cx="2384425" cy="136842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1" name="Text Placeholder 6">
            <a:extLst>
              <a:ext uri="{FF2B5EF4-FFF2-40B4-BE49-F238E27FC236}">
                <a16:creationId xmlns:a16="http://schemas.microsoft.com/office/drawing/2014/main" id="{8B15FC07-DD76-4FF2-9081-08F43059B3CB}"/>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2504612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umbered List 2">
    <p:spTree>
      <p:nvGrpSpPr>
        <p:cNvPr id="1" name=""/>
        <p:cNvGrpSpPr/>
        <p:nvPr/>
      </p:nvGrpSpPr>
      <p:grpSpPr>
        <a:xfrm>
          <a:off x="0" y="0"/>
          <a:ext cx="0" cy="0"/>
          <a:chOff x="0" y="0"/>
          <a:chExt cx="0" cy="0"/>
        </a:xfrm>
      </p:grpSpPr>
      <p:sp>
        <p:nvSpPr>
          <p:cNvPr id="85" name="object 7">
            <a:extLst>
              <a:ext uri="{FF2B5EF4-FFF2-40B4-BE49-F238E27FC236}">
                <a16:creationId xmlns:a16="http://schemas.microsoft.com/office/drawing/2014/main" id="{59D661CA-BDE7-B34A-8680-E3D4C1861918}"/>
              </a:ext>
            </a:extLst>
          </p:cNvPr>
          <p:cNvSpPr/>
          <p:nvPr userDrawn="1"/>
        </p:nvSpPr>
        <p:spPr>
          <a:xfrm>
            <a:off x="888400"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7" name="object 9">
            <a:extLst>
              <a:ext uri="{FF2B5EF4-FFF2-40B4-BE49-F238E27FC236}">
                <a16:creationId xmlns:a16="http://schemas.microsoft.com/office/drawing/2014/main" id="{A52A6B7E-3315-5F4F-A943-E225760AB340}"/>
              </a:ext>
            </a:extLst>
          </p:cNvPr>
          <p:cNvSpPr/>
          <p:nvPr userDrawn="1"/>
        </p:nvSpPr>
        <p:spPr>
          <a:xfrm>
            <a:off x="4465013"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8" name="object 10">
            <a:extLst>
              <a:ext uri="{FF2B5EF4-FFF2-40B4-BE49-F238E27FC236}">
                <a16:creationId xmlns:a16="http://schemas.microsoft.com/office/drawing/2014/main" id="{F2FB3C7F-A2B5-5741-973C-DC1DEC6445E2}"/>
              </a:ext>
            </a:extLst>
          </p:cNvPr>
          <p:cNvSpPr/>
          <p:nvPr userDrawn="1"/>
        </p:nvSpPr>
        <p:spPr>
          <a:xfrm>
            <a:off x="8096585"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91" name="object 13">
            <a:extLst>
              <a:ext uri="{FF2B5EF4-FFF2-40B4-BE49-F238E27FC236}">
                <a16:creationId xmlns:a16="http://schemas.microsoft.com/office/drawing/2014/main" id="{A12D8ED3-2A88-5B48-AC93-4A0C35446D0B}"/>
              </a:ext>
            </a:extLst>
          </p:cNvPr>
          <p:cNvSpPr/>
          <p:nvPr userDrawn="1"/>
        </p:nvSpPr>
        <p:spPr>
          <a:xfrm>
            <a:off x="1140812" y="2959596"/>
            <a:ext cx="266750" cy="19934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2" name="object 14">
            <a:extLst>
              <a:ext uri="{FF2B5EF4-FFF2-40B4-BE49-F238E27FC236}">
                <a16:creationId xmlns:a16="http://schemas.microsoft.com/office/drawing/2014/main" id="{0F222110-26CE-E54B-96B1-A23ECCB178E3}"/>
              </a:ext>
            </a:extLst>
          </p:cNvPr>
          <p:cNvSpPr/>
          <p:nvPr userDrawn="1"/>
        </p:nvSpPr>
        <p:spPr>
          <a:xfrm flipH="1">
            <a:off x="4621605" y="2959596"/>
            <a:ext cx="107547" cy="19934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3" name="object 15">
            <a:extLst>
              <a:ext uri="{FF2B5EF4-FFF2-40B4-BE49-F238E27FC236}">
                <a16:creationId xmlns:a16="http://schemas.microsoft.com/office/drawing/2014/main" id="{2004617C-17BE-DB48-B096-8166A84DA3D2}"/>
              </a:ext>
            </a:extLst>
          </p:cNvPr>
          <p:cNvSpPr/>
          <p:nvPr userDrawn="1"/>
        </p:nvSpPr>
        <p:spPr>
          <a:xfrm>
            <a:off x="8348995" y="2959596"/>
            <a:ext cx="188441" cy="19934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3" name="Text Placeholder 2">
            <a:extLst>
              <a:ext uri="{FF2B5EF4-FFF2-40B4-BE49-F238E27FC236}">
                <a16:creationId xmlns:a16="http://schemas.microsoft.com/office/drawing/2014/main" id="{76F87AC2-98DF-D14D-BF70-B078DF9B9ABA}"/>
              </a:ext>
            </a:extLst>
          </p:cNvPr>
          <p:cNvSpPr>
            <a:spLocks noGrp="1"/>
          </p:cNvSpPr>
          <p:nvPr>
            <p:ph type="body" sz="quarter" idx="18" hasCustomPrompt="1"/>
          </p:nvPr>
        </p:nvSpPr>
        <p:spPr>
          <a:xfrm>
            <a:off x="1577975" y="2404455"/>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99" name="Text Placeholder 2">
            <a:extLst>
              <a:ext uri="{FF2B5EF4-FFF2-40B4-BE49-F238E27FC236}">
                <a16:creationId xmlns:a16="http://schemas.microsoft.com/office/drawing/2014/main" id="{B90A5B84-E41A-C14C-A027-D875E85FC847}"/>
              </a:ext>
            </a:extLst>
          </p:cNvPr>
          <p:cNvSpPr>
            <a:spLocks noGrp="1"/>
          </p:cNvSpPr>
          <p:nvPr>
            <p:ph type="body" sz="quarter" idx="19" hasCustomPrompt="1"/>
          </p:nvPr>
        </p:nvSpPr>
        <p:spPr>
          <a:xfrm>
            <a:off x="5134991" y="2404455"/>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100" name="Text Placeholder 2">
            <a:extLst>
              <a:ext uri="{FF2B5EF4-FFF2-40B4-BE49-F238E27FC236}">
                <a16:creationId xmlns:a16="http://schemas.microsoft.com/office/drawing/2014/main" id="{6F1D2F38-75AE-7F42-B293-525F428ADBF1}"/>
              </a:ext>
            </a:extLst>
          </p:cNvPr>
          <p:cNvSpPr>
            <a:spLocks noGrp="1"/>
          </p:cNvSpPr>
          <p:nvPr>
            <p:ph type="body" sz="quarter" idx="20" hasCustomPrompt="1"/>
          </p:nvPr>
        </p:nvSpPr>
        <p:spPr>
          <a:xfrm>
            <a:off x="8774303" y="2404455"/>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101" name="Text Placeholder 2">
            <a:extLst>
              <a:ext uri="{FF2B5EF4-FFF2-40B4-BE49-F238E27FC236}">
                <a16:creationId xmlns:a16="http://schemas.microsoft.com/office/drawing/2014/main" id="{211653D6-EDD9-0044-8F70-96F6DDD4EF36}"/>
              </a:ext>
            </a:extLst>
          </p:cNvPr>
          <p:cNvSpPr>
            <a:spLocks noGrp="1"/>
          </p:cNvSpPr>
          <p:nvPr>
            <p:ph type="body" sz="quarter" idx="21" hasCustomPrompt="1"/>
          </p:nvPr>
        </p:nvSpPr>
        <p:spPr>
          <a:xfrm>
            <a:off x="914400"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01</a:t>
            </a:r>
            <a:endParaRPr lang="en-US" dirty="0"/>
          </a:p>
        </p:txBody>
      </p:sp>
      <p:sp>
        <p:nvSpPr>
          <p:cNvPr id="112" name="Text Placeholder 2">
            <a:extLst>
              <a:ext uri="{FF2B5EF4-FFF2-40B4-BE49-F238E27FC236}">
                <a16:creationId xmlns:a16="http://schemas.microsoft.com/office/drawing/2014/main" id="{E9639AA3-FEBC-BA4E-A0DB-0D773A427FCB}"/>
              </a:ext>
            </a:extLst>
          </p:cNvPr>
          <p:cNvSpPr>
            <a:spLocks noGrp="1"/>
          </p:cNvSpPr>
          <p:nvPr>
            <p:ph type="body" sz="quarter" idx="22" hasCustomPrompt="1"/>
          </p:nvPr>
        </p:nvSpPr>
        <p:spPr>
          <a:xfrm>
            <a:off x="4489704"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02</a:t>
            </a:r>
            <a:endParaRPr lang="en-US" dirty="0"/>
          </a:p>
        </p:txBody>
      </p:sp>
      <p:sp>
        <p:nvSpPr>
          <p:cNvPr id="113" name="Text Placeholder 2">
            <a:extLst>
              <a:ext uri="{FF2B5EF4-FFF2-40B4-BE49-F238E27FC236}">
                <a16:creationId xmlns:a16="http://schemas.microsoft.com/office/drawing/2014/main" id="{E3AEC4E0-A07B-9049-9640-72D345AD6101}"/>
              </a:ext>
            </a:extLst>
          </p:cNvPr>
          <p:cNvSpPr>
            <a:spLocks noGrp="1"/>
          </p:cNvSpPr>
          <p:nvPr>
            <p:ph type="body" sz="quarter" idx="23" hasCustomPrompt="1"/>
          </p:nvPr>
        </p:nvSpPr>
        <p:spPr>
          <a:xfrm>
            <a:off x="8119872"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03</a:t>
            </a:r>
            <a:endParaRPr lang="en-US" dirty="0"/>
          </a:p>
        </p:txBody>
      </p:sp>
      <p:sp>
        <p:nvSpPr>
          <p:cNvPr id="6" name="Text Placeholder 5">
            <a:extLst>
              <a:ext uri="{FF2B5EF4-FFF2-40B4-BE49-F238E27FC236}">
                <a16:creationId xmlns:a16="http://schemas.microsoft.com/office/drawing/2014/main" id="{E5DCC770-209E-8741-8863-835CC54E4EE1}"/>
              </a:ext>
            </a:extLst>
          </p:cNvPr>
          <p:cNvSpPr>
            <a:spLocks noGrp="1"/>
          </p:cNvSpPr>
          <p:nvPr>
            <p:ph type="body" sz="quarter" idx="24" hasCustomPrompt="1"/>
          </p:nvPr>
        </p:nvSpPr>
        <p:spPr>
          <a:xfrm>
            <a:off x="1577975" y="3166455"/>
            <a:ext cx="2384425" cy="178654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4" name="Text Placeholder 5">
            <a:extLst>
              <a:ext uri="{FF2B5EF4-FFF2-40B4-BE49-F238E27FC236}">
                <a16:creationId xmlns:a16="http://schemas.microsoft.com/office/drawing/2014/main" id="{F0811DC7-1BA8-3749-A028-DCEC641A8C35}"/>
              </a:ext>
            </a:extLst>
          </p:cNvPr>
          <p:cNvSpPr>
            <a:spLocks noGrp="1"/>
          </p:cNvSpPr>
          <p:nvPr>
            <p:ph type="body" sz="quarter" idx="25" hasCustomPrompt="1"/>
          </p:nvPr>
        </p:nvSpPr>
        <p:spPr>
          <a:xfrm>
            <a:off x="5134990" y="3166455"/>
            <a:ext cx="2384425" cy="178654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5" name="Text Placeholder 5">
            <a:extLst>
              <a:ext uri="{FF2B5EF4-FFF2-40B4-BE49-F238E27FC236}">
                <a16:creationId xmlns:a16="http://schemas.microsoft.com/office/drawing/2014/main" id="{DA6AEDE4-A46B-3F49-99F9-721479D3E01E}"/>
              </a:ext>
            </a:extLst>
          </p:cNvPr>
          <p:cNvSpPr>
            <a:spLocks noGrp="1"/>
          </p:cNvSpPr>
          <p:nvPr>
            <p:ph type="body" sz="quarter" idx="26" hasCustomPrompt="1"/>
          </p:nvPr>
        </p:nvSpPr>
        <p:spPr>
          <a:xfrm>
            <a:off x="8774303" y="3166455"/>
            <a:ext cx="2384425" cy="178654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4" name="Text Placeholder 4">
            <a:extLst>
              <a:ext uri="{FF2B5EF4-FFF2-40B4-BE49-F238E27FC236}">
                <a16:creationId xmlns:a16="http://schemas.microsoft.com/office/drawing/2014/main" id="{61A70F42-E7F8-434E-A063-36B6F839A36E}"/>
              </a:ext>
            </a:extLst>
          </p:cNvPr>
          <p:cNvSpPr>
            <a:spLocks noGrp="1"/>
          </p:cNvSpPr>
          <p:nvPr>
            <p:ph type="body" sz="quarter" idx="15" hasCustomPrompt="1"/>
          </p:nvPr>
        </p:nvSpPr>
        <p:spPr>
          <a:xfrm>
            <a:off x="882650" y="1066801"/>
            <a:ext cx="4146549" cy="1199745"/>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20" name="Text Placeholder 6">
            <a:extLst>
              <a:ext uri="{FF2B5EF4-FFF2-40B4-BE49-F238E27FC236}">
                <a16:creationId xmlns:a16="http://schemas.microsoft.com/office/drawing/2014/main" id="{569E0AA0-8809-49A7-A25B-52F1C9F38EAF}"/>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7564446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umbered List 3">
    <p:spTree>
      <p:nvGrpSpPr>
        <p:cNvPr id="1" name=""/>
        <p:cNvGrpSpPr/>
        <p:nvPr/>
      </p:nvGrpSpPr>
      <p:grpSpPr>
        <a:xfrm>
          <a:off x="0" y="0"/>
          <a:ext cx="0" cy="0"/>
          <a:chOff x="0" y="0"/>
          <a:chExt cx="0" cy="0"/>
        </a:xfrm>
      </p:grpSpPr>
      <p:sp>
        <p:nvSpPr>
          <p:cNvPr id="85" name="object 7">
            <a:extLst>
              <a:ext uri="{FF2B5EF4-FFF2-40B4-BE49-F238E27FC236}">
                <a16:creationId xmlns:a16="http://schemas.microsoft.com/office/drawing/2014/main" id="{59D661CA-BDE7-B34A-8680-E3D4C1861918}"/>
              </a:ext>
            </a:extLst>
          </p:cNvPr>
          <p:cNvSpPr/>
          <p:nvPr userDrawn="1"/>
        </p:nvSpPr>
        <p:spPr>
          <a:xfrm>
            <a:off x="888400"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7" name="object 9">
            <a:extLst>
              <a:ext uri="{FF2B5EF4-FFF2-40B4-BE49-F238E27FC236}">
                <a16:creationId xmlns:a16="http://schemas.microsoft.com/office/drawing/2014/main" id="{A52A6B7E-3315-5F4F-A943-E225760AB340}"/>
              </a:ext>
            </a:extLst>
          </p:cNvPr>
          <p:cNvSpPr/>
          <p:nvPr userDrawn="1"/>
        </p:nvSpPr>
        <p:spPr>
          <a:xfrm>
            <a:off x="4465013"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8" name="object 10">
            <a:extLst>
              <a:ext uri="{FF2B5EF4-FFF2-40B4-BE49-F238E27FC236}">
                <a16:creationId xmlns:a16="http://schemas.microsoft.com/office/drawing/2014/main" id="{F2FB3C7F-A2B5-5741-973C-DC1DEC6445E2}"/>
              </a:ext>
            </a:extLst>
          </p:cNvPr>
          <p:cNvSpPr/>
          <p:nvPr userDrawn="1"/>
        </p:nvSpPr>
        <p:spPr>
          <a:xfrm>
            <a:off x="8096585"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91" name="object 13">
            <a:extLst>
              <a:ext uri="{FF2B5EF4-FFF2-40B4-BE49-F238E27FC236}">
                <a16:creationId xmlns:a16="http://schemas.microsoft.com/office/drawing/2014/main" id="{A12D8ED3-2A88-5B48-AC93-4A0C35446D0B}"/>
              </a:ext>
            </a:extLst>
          </p:cNvPr>
          <p:cNvSpPr/>
          <p:nvPr userDrawn="1"/>
        </p:nvSpPr>
        <p:spPr>
          <a:xfrm>
            <a:off x="1140812" y="2959596"/>
            <a:ext cx="15458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2" name="object 14">
            <a:extLst>
              <a:ext uri="{FF2B5EF4-FFF2-40B4-BE49-F238E27FC236}">
                <a16:creationId xmlns:a16="http://schemas.microsoft.com/office/drawing/2014/main" id="{0F222110-26CE-E54B-96B1-A23ECCB178E3}"/>
              </a:ext>
            </a:extLst>
          </p:cNvPr>
          <p:cNvSpPr/>
          <p:nvPr userDrawn="1"/>
        </p:nvSpPr>
        <p:spPr>
          <a:xfrm flipH="1">
            <a:off x="4671705" y="2959596"/>
            <a:ext cx="6232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3" name="object 15">
            <a:extLst>
              <a:ext uri="{FF2B5EF4-FFF2-40B4-BE49-F238E27FC236}">
                <a16:creationId xmlns:a16="http://schemas.microsoft.com/office/drawing/2014/main" id="{2004617C-17BE-DB48-B096-8166A84DA3D2}"/>
              </a:ext>
            </a:extLst>
          </p:cNvPr>
          <p:cNvSpPr/>
          <p:nvPr userDrawn="1"/>
        </p:nvSpPr>
        <p:spPr>
          <a:xfrm>
            <a:off x="8348996" y="2959596"/>
            <a:ext cx="109204"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3" name="Text Placeholder 2">
            <a:extLst>
              <a:ext uri="{FF2B5EF4-FFF2-40B4-BE49-F238E27FC236}">
                <a16:creationId xmlns:a16="http://schemas.microsoft.com/office/drawing/2014/main" id="{76F87AC2-98DF-D14D-BF70-B078DF9B9ABA}"/>
              </a:ext>
            </a:extLst>
          </p:cNvPr>
          <p:cNvSpPr>
            <a:spLocks noGrp="1"/>
          </p:cNvSpPr>
          <p:nvPr>
            <p:ph type="body" sz="quarter" idx="18" hasCustomPrompt="1"/>
          </p:nvPr>
        </p:nvSpPr>
        <p:spPr>
          <a:xfrm>
            <a:off x="1577975" y="2404455"/>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99" name="Text Placeholder 2">
            <a:extLst>
              <a:ext uri="{FF2B5EF4-FFF2-40B4-BE49-F238E27FC236}">
                <a16:creationId xmlns:a16="http://schemas.microsoft.com/office/drawing/2014/main" id="{B90A5B84-E41A-C14C-A027-D875E85FC847}"/>
              </a:ext>
            </a:extLst>
          </p:cNvPr>
          <p:cNvSpPr>
            <a:spLocks noGrp="1"/>
          </p:cNvSpPr>
          <p:nvPr>
            <p:ph type="body" sz="quarter" idx="19" hasCustomPrompt="1"/>
          </p:nvPr>
        </p:nvSpPr>
        <p:spPr>
          <a:xfrm>
            <a:off x="5134991" y="2404455"/>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100" name="Text Placeholder 2">
            <a:extLst>
              <a:ext uri="{FF2B5EF4-FFF2-40B4-BE49-F238E27FC236}">
                <a16:creationId xmlns:a16="http://schemas.microsoft.com/office/drawing/2014/main" id="{6F1D2F38-75AE-7F42-B293-525F428ADBF1}"/>
              </a:ext>
            </a:extLst>
          </p:cNvPr>
          <p:cNvSpPr>
            <a:spLocks noGrp="1"/>
          </p:cNvSpPr>
          <p:nvPr>
            <p:ph type="body" sz="quarter" idx="20" hasCustomPrompt="1"/>
          </p:nvPr>
        </p:nvSpPr>
        <p:spPr>
          <a:xfrm>
            <a:off x="8774303" y="2404455"/>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101" name="Text Placeholder 2">
            <a:extLst>
              <a:ext uri="{FF2B5EF4-FFF2-40B4-BE49-F238E27FC236}">
                <a16:creationId xmlns:a16="http://schemas.microsoft.com/office/drawing/2014/main" id="{211653D6-EDD9-0044-8F70-96F6DDD4EF36}"/>
              </a:ext>
            </a:extLst>
          </p:cNvPr>
          <p:cNvSpPr>
            <a:spLocks noGrp="1"/>
          </p:cNvSpPr>
          <p:nvPr>
            <p:ph type="body" sz="quarter" idx="21" hasCustomPrompt="1"/>
          </p:nvPr>
        </p:nvSpPr>
        <p:spPr>
          <a:xfrm>
            <a:off x="914400"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01</a:t>
            </a:r>
            <a:endParaRPr lang="en-US" dirty="0"/>
          </a:p>
        </p:txBody>
      </p:sp>
      <p:sp>
        <p:nvSpPr>
          <p:cNvPr id="112" name="Text Placeholder 2">
            <a:extLst>
              <a:ext uri="{FF2B5EF4-FFF2-40B4-BE49-F238E27FC236}">
                <a16:creationId xmlns:a16="http://schemas.microsoft.com/office/drawing/2014/main" id="{E9639AA3-FEBC-BA4E-A0DB-0D773A427FCB}"/>
              </a:ext>
            </a:extLst>
          </p:cNvPr>
          <p:cNvSpPr>
            <a:spLocks noGrp="1"/>
          </p:cNvSpPr>
          <p:nvPr>
            <p:ph type="body" sz="quarter" idx="22" hasCustomPrompt="1"/>
          </p:nvPr>
        </p:nvSpPr>
        <p:spPr>
          <a:xfrm>
            <a:off x="4489704"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02</a:t>
            </a:r>
            <a:endParaRPr lang="en-US" dirty="0"/>
          </a:p>
        </p:txBody>
      </p:sp>
      <p:sp>
        <p:nvSpPr>
          <p:cNvPr id="113" name="Text Placeholder 2">
            <a:extLst>
              <a:ext uri="{FF2B5EF4-FFF2-40B4-BE49-F238E27FC236}">
                <a16:creationId xmlns:a16="http://schemas.microsoft.com/office/drawing/2014/main" id="{E3AEC4E0-A07B-9049-9640-72D345AD6101}"/>
              </a:ext>
            </a:extLst>
          </p:cNvPr>
          <p:cNvSpPr>
            <a:spLocks noGrp="1"/>
          </p:cNvSpPr>
          <p:nvPr>
            <p:ph type="body" sz="quarter" idx="23" hasCustomPrompt="1"/>
          </p:nvPr>
        </p:nvSpPr>
        <p:spPr>
          <a:xfrm>
            <a:off x="8119872"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03</a:t>
            </a:r>
            <a:endParaRPr lang="en-US" dirty="0"/>
          </a:p>
        </p:txBody>
      </p:sp>
      <p:sp>
        <p:nvSpPr>
          <p:cNvPr id="6" name="Text Placeholder 5">
            <a:extLst>
              <a:ext uri="{FF2B5EF4-FFF2-40B4-BE49-F238E27FC236}">
                <a16:creationId xmlns:a16="http://schemas.microsoft.com/office/drawing/2014/main" id="{E5DCC770-209E-8741-8863-835CC54E4EE1}"/>
              </a:ext>
            </a:extLst>
          </p:cNvPr>
          <p:cNvSpPr>
            <a:spLocks noGrp="1"/>
          </p:cNvSpPr>
          <p:nvPr>
            <p:ph type="body" sz="quarter" idx="24" hasCustomPrompt="1"/>
          </p:nvPr>
        </p:nvSpPr>
        <p:spPr>
          <a:xfrm>
            <a:off x="1577975" y="3166455"/>
            <a:ext cx="2384425" cy="94834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4" name="Text Placeholder 5">
            <a:extLst>
              <a:ext uri="{FF2B5EF4-FFF2-40B4-BE49-F238E27FC236}">
                <a16:creationId xmlns:a16="http://schemas.microsoft.com/office/drawing/2014/main" id="{F0811DC7-1BA8-3749-A028-DCEC641A8C35}"/>
              </a:ext>
            </a:extLst>
          </p:cNvPr>
          <p:cNvSpPr>
            <a:spLocks noGrp="1"/>
          </p:cNvSpPr>
          <p:nvPr>
            <p:ph type="body" sz="quarter" idx="25" hasCustomPrompt="1"/>
          </p:nvPr>
        </p:nvSpPr>
        <p:spPr>
          <a:xfrm>
            <a:off x="5134990" y="3166455"/>
            <a:ext cx="2384425" cy="94834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5" name="Text Placeholder 5">
            <a:extLst>
              <a:ext uri="{FF2B5EF4-FFF2-40B4-BE49-F238E27FC236}">
                <a16:creationId xmlns:a16="http://schemas.microsoft.com/office/drawing/2014/main" id="{DA6AEDE4-A46B-3F49-99F9-721479D3E01E}"/>
              </a:ext>
            </a:extLst>
          </p:cNvPr>
          <p:cNvSpPr>
            <a:spLocks noGrp="1"/>
          </p:cNvSpPr>
          <p:nvPr>
            <p:ph type="body" sz="quarter" idx="26" hasCustomPrompt="1"/>
          </p:nvPr>
        </p:nvSpPr>
        <p:spPr>
          <a:xfrm>
            <a:off x="8774303" y="3166455"/>
            <a:ext cx="2384425" cy="94834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4" name="Text Placeholder 4">
            <a:extLst>
              <a:ext uri="{FF2B5EF4-FFF2-40B4-BE49-F238E27FC236}">
                <a16:creationId xmlns:a16="http://schemas.microsoft.com/office/drawing/2014/main" id="{61A70F42-E7F8-434E-A063-36B6F839A36E}"/>
              </a:ext>
            </a:extLst>
          </p:cNvPr>
          <p:cNvSpPr>
            <a:spLocks noGrp="1"/>
          </p:cNvSpPr>
          <p:nvPr>
            <p:ph type="body" sz="quarter" idx="15" hasCustomPrompt="1"/>
          </p:nvPr>
        </p:nvSpPr>
        <p:spPr>
          <a:xfrm>
            <a:off x="882650" y="1066801"/>
            <a:ext cx="4146549" cy="1199745"/>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40" name="object 7">
            <a:extLst>
              <a:ext uri="{FF2B5EF4-FFF2-40B4-BE49-F238E27FC236}">
                <a16:creationId xmlns:a16="http://schemas.microsoft.com/office/drawing/2014/main" id="{2857F2DF-E1E5-A243-B8D6-EFE94A55B662}"/>
              </a:ext>
            </a:extLst>
          </p:cNvPr>
          <p:cNvSpPr/>
          <p:nvPr userDrawn="1"/>
        </p:nvSpPr>
        <p:spPr>
          <a:xfrm>
            <a:off x="888400" y="426415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44" name="object 13">
            <a:extLst>
              <a:ext uri="{FF2B5EF4-FFF2-40B4-BE49-F238E27FC236}">
                <a16:creationId xmlns:a16="http://schemas.microsoft.com/office/drawing/2014/main" id="{5B39AFE2-B2D2-AD41-9736-07C00C0F27AA}"/>
              </a:ext>
            </a:extLst>
          </p:cNvPr>
          <p:cNvSpPr/>
          <p:nvPr userDrawn="1"/>
        </p:nvSpPr>
        <p:spPr>
          <a:xfrm>
            <a:off x="1140812" y="4861548"/>
            <a:ext cx="15458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48" name="Text Placeholder 2">
            <a:extLst>
              <a:ext uri="{FF2B5EF4-FFF2-40B4-BE49-F238E27FC236}">
                <a16:creationId xmlns:a16="http://schemas.microsoft.com/office/drawing/2014/main" id="{728580C8-4745-D34A-A3B7-1A998C34F907}"/>
              </a:ext>
            </a:extLst>
          </p:cNvPr>
          <p:cNvSpPr>
            <a:spLocks noGrp="1"/>
          </p:cNvSpPr>
          <p:nvPr>
            <p:ph type="body" sz="quarter" idx="27" hasCustomPrompt="1"/>
          </p:nvPr>
        </p:nvSpPr>
        <p:spPr>
          <a:xfrm>
            <a:off x="1577975" y="4306407"/>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51" name="Text Placeholder 2">
            <a:extLst>
              <a:ext uri="{FF2B5EF4-FFF2-40B4-BE49-F238E27FC236}">
                <a16:creationId xmlns:a16="http://schemas.microsoft.com/office/drawing/2014/main" id="{DC02CB29-D77E-3944-89EF-D220F3D1767C}"/>
              </a:ext>
            </a:extLst>
          </p:cNvPr>
          <p:cNvSpPr>
            <a:spLocks noGrp="1"/>
          </p:cNvSpPr>
          <p:nvPr>
            <p:ph type="body" sz="quarter" idx="30" hasCustomPrompt="1"/>
          </p:nvPr>
        </p:nvSpPr>
        <p:spPr>
          <a:xfrm>
            <a:off x="914400" y="430640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04</a:t>
            </a:r>
            <a:endParaRPr lang="en-US" dirty="0"/>
          </a:p>
        </p:txBody>
      </p:sp>
      <p:sp>
        <p:nvSpPr>
          <p:cNvPr id="54" name="Text Placeholder 5">
            <a:extLst>
              <a:ext uri="{FF2B5EF4-FFF2-40B4-BE49-F238E27FC236}">
                <a16:creationId xmlns:a16="http://schemas.microsoft.com/office/drawing/2014/main" id="{FB2C7D13-4C85-7147-8C92-5CA1B238EF16}"/>
              </a:ext>
            </a:extLst>
          </p:cNvPr>
          <p:cNvSpPr>
            <a:spLocks noGrp="1"/>
          </p:cNvSpPr>
          <p:nvPr>
            <p:ph type="body" sz="quarter" idx="33" hasCustomPrompt="1"/>
          </p:nvPr>
        </p:nvSpPr>
        <p:spPr>
          <a:xfrm>
            <a:off x="1577975" y="5068407"/>
            <a:ext cx="2384425" cy="914881"/>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5" name="Text Placeholder 6">
            <a:extLst>
              <a:ext uri="{FF2B5EF4-FFF2-40B4-BE49-F238E27FC236}">
                <a16:creationId xmlns:a16="http://schemas.microsoft.com/office/drawing/2014/main" id="{1A361CBA-7FDD-4E7A-9CB9-FC802D2FB1E4}"/>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45330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18329A-EA56-A5DD-9B25-E23B5DE9C8C0}"/>
              </a:ext>
            </a:extLst>
          </p:cNvPr>
          <p:cNvSpPr>
            <a:spLocks noGrp="1"/>
          </p:cNvSpPr>
          <p:nvPr>
            <p:ph type="dt" sz="half" idx="10"/>
          </p:nvPr>
        </p:nvSpPr>
        <p:spPr/>
        <p:txBody>
          <a:bodyPr/>
          <a:lstStyle/>
          <a:p>
            <a:fld id="{EA02C1C6-A849-4710-9E0A-14B172CDCCD8}" type="datetimeFigureOut">
              <a:rPr lang="en-GB" smtClean="0"/>
              <a:t>15/05/2023</a:t>
            </a:fld>
            <a:endParaRPr lang="en-GB"/>
          </a:p>
        </p:txBody>
      </p:sp>
      <p:sp>
        <p:nvSpPr>
          <p:cNvPr id="3" name="Footer Placeholder 2">
            <a:extLst>
              <a:ext uri="{FF2B5EF4-FFF2-40B4-BE49-F238E27FC236}">
                <a16:creationId xmlns:a16="http://schemas.microsoft.com/office/drawing/2014/main" id="{BB3BF0C5-1D4A-8BA0-4695-497E80C017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D74850-C3E0-423C-4448-D0A0B8395A7E}"/>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38142102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Numbered List 4">
    <p:spTree>
      <p:nvGrpSpPr>
        <p:cNvPr id="1" name=""/>
        <p:cNvGrpSpPr/>
        <p:nvPr/>
      </p:nvGrpSpPr>
      <p:grpSpPr>
        <a:xfrm>
          <a:off x="0" y="0"/>
          <a:ext cx="0" cy="0"/>
          <a:chOff x="0" y="0"/>
          <a:chExt cx="0" cy="0"/>
        </a:xfrm>
      </p:grpSpPr>
      <p:sp>
        <p:nvSpPr>
          <p:cNvPr id="85" name="object 7">
            <a:extLst>
              <a:ext uri="{FF2B5EF4-FFF2-40B4-BE49-F238E27FC236}">
                <a16:creationId xmlns:a16="http://schemas.microsoft.com/office/drawing/2014/main" id="{59D661CA-BDE7-B34A-8680-E3D4C1861918}"/>
              </a:ext>
            </a:extLst>
          </p:cNvPr>
          <p:cNvSpPr/>
          <p:nvPr userDrawn="1"/>
        </p:nvSpPr>
        <p:spPr>
          <a:xfrm>
            <a:off x="888400"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7" name="object 9">
            <a:extLst>
              <a:ext uri="{FF2B5EF4-FFF2-40B4-BE49-F238E27FC236}">
                <a16:creationId xmlns:a16="http://schemas.microsoft.com/office/drawing/2014/main" id="{A52A6B7E-3315-5F4F-A943-E225760AB340}"/>
              </a:ext>
            </a:extLst>
          </p:cNvPr>
          <p:cNvSpPr/>
          <p:nvPr userDrawn="1"/>
        </p:nvSpPr>
        <p:spPr>
          <a:xfrm>
            <a:off x="4465013"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8" name="object 10">
            <a:extLst>
              <a:ext uri="{FF2B5EF4-FFF2-40B4-BE49-F238E27FC236}">
                <a16:creationId xmlns:a16="http://schemas.microsoft.com/office/drawing/2014/main" id="{F2FB3C7F-A2B5-5741-973C-DC1DEC6445E2}"/>
              </a:ext>
            </a:extLst>
          </p:cNvPr>
          <p:cNvSpPr/>
          <p:nvPr userDrawn="1"/>
        </p:nvSpPr>
        <p:spPr>
          <a:xfrm>
            <a:off x="8096585"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91" name="object 13">
            <a:extLst>
              <a:ext uri="{FF2B5EF4-FFF2-40B4-BE49-F238E27FC236}">
                <a16:creationId xmlns:a16="http://schemas.microsoft.com/office/drawing/2014/main" id="{A12D8ED3-2A88-5B48-AC93-4A0C35446D0B}"/>
              </a:ext>
            </a:extLst>
          </p:cNvPr>
          <p:cNvSpPr/>
          <p:nvPr userDrawn="1"/>
        </p:nvSpPr>
        <p:spPr>
          <a:xfrm>
            <a:off x="1140812" y="2959596"/>
            <a:ext cx="15458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2" name="object 14">
            <a:extLst>
              <a:ext uri="{FF2B5EF4-FFF2-40B4-BE49-F238E27FC236}">
                <a16:creationId xmlns:a16="http://schemas.microsoft.com/office/drawing/2014/main" id="{0F222110-26CE-E54B-96B1-A23ECCB178E3}"/>
              </a:ext>
            </a:extLst>
          </p:cNvPr>
          <p:cNvSpPr/>
          <p:nvPr userDrawn="1"/>
        </p:nvSpPr>
        <p:spPr>
          <a:xfrm flipH="1">
            <a:off x="4671705" y="2959596"/>
            <a:ext cx="6232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3" name="object 15">
            <a:extLst>
              <a:ext uri="{FF2B5EF4-FFF2-40B4-BE49-F238E27FC236}">
                <a16:creationId xmlns:a16="http://schemas.microsoft.com/office/drawing/2014/main" id="{2004617C-17BE-DB48-B096-8166A84DA3D2}"/>
              </a:ext>
            </a:extLst>
          </p:cNvPr>
          <p:cNvSpPr/>
          <p:nvPr userDrawn="1"/>
        </p:nvSpPr>
        <p:spPr>
          <a:xfrm>
            <a:off x="8348996" y="2959596"/>
            <a:ext cx="109204"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3" name="Text Placeholder 2">
            <a:extLst>
              <a:ext uri="{FF2B5EF4-FFF2-40B4-BE49-F238E27FC236}">
                <a16:creationId xmlns:a16="http://schemas.microsoft.com/office/drawing/2014/main" id="{76F87AC2-98DF-D14D-BF70-B078DF9B9ABA}"/>
              </a:ext>
            </a:extLst>
          </p:cNvPr>
          <p:cNvSpPr>
            <a:spLocks noGrp="1"/>
          </p:cNvSpPr>
          <p:nvPr>
            <p:ph type="body" sz="quarter" idx="18" hasCustomPrompt="1"/>
          </p:nvPr>
        </p:nvSpPr>
        <p:spPr>
          <a:xfrm>
            <a:off x="1577975" y="2404455"/>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99" name="Text Placeholder 2">
            <a:extLst>
              <a:ext uri="{FF2B5EF4-FFF2-40B4-BE49-F238E27FC236}">
                <a16:creationId xmlns:a16="http://schemas.microsoft.com/office/drawing/2014/main" id="{B90A5B84-E41A-C14C-A027-D875E85FC847}"/>
              </a:ext>
            </a:extLst>
          </p:cNvPr>
          <p:cNvSpPr>
            <a:spLocks noGrp="1"/>
          </p:cNvSpPr>
          <p:nvPr>
            <p:ph type="body" sz="quarter" idx="19" hasCustomPrompt="1"/>
          </p:nvPr>
        </p:nvSpPr>
        <p:spPr>
          <a:xfrm>
            <a:off x="5134991" y="2404455"/>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100" name="Text Placeholder 2">
            <a:extLst>
              <a:ext uri="{FF2B5EF4-FFF2-40B4-BE49-F238E27FC236}">
                <a16:creationId xmlns:a16="http://schemas.microsoft.com/office/drawing/2014/main" id="{6F1D2F38-75AE-7F42-B293-525F428ADBF1}"/>
              </a:ext>
            </a:extLst>
          </p:cNvPr>
          <p:cNvSpPr>
            <a:spLocks noGrp="1"/>
          </p:cNvSpPr>
          <p:nvPr>
            <p:ph type="body" sz="quarter" idx="20" hasCustomPrompt="1"/>
          </p:nvPr>
        </p:nvSpPr>
        <p:spPr>
          <a:xfrm>
            <a:off x="8774303" y="2404455"/>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101" name="Text Placeholder 2">
            <a:extLst>
              <a:ext uri="{FF2B5EF4-FFF2-40B4-BE49-F238E27FC236}">
                <a16:creationId xmlns:a16="http://schemas.microsoft.com/office/drawing/2014/main" id="{211653D6-EDD9-0044-8F70-96F6DDD4EF36}"/>
              </a:ext>
            </a:extLst>
          </p:cNvPr>
          <p:cNvSpPr>
            <a:spLocks noGrp="1"/>
          </p:cNvSpPr>
          <p:nvPr>
            <p:ph type="body" sz="quarter" idx="21" hasCustomPrompt="1"/>
          </p:nvPr>
        </p:nvSpPr>
        <p:spPr>
          <a:xfrm>
            <a:off x="914400"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01</a:t>
            </a:r>
            <a:endParaRPr lang="en-US" dirty="0"/>
          </a:p>
        </p:txBody>
      </p:sp>
      <p:sp>
        <p:nvSpPr>
          <p:cNvPr id="112" name="Text Placeholder 2">
            <a:extLst>
              <a:ext uri="{FF2B5EF4-FFF2-40B4-BE49-F238E27FC236}">
                <a16:creationId xmlns:a16="http://schemas.microsoft.com/office/drawing/2014/main" id="{E9639AA3-FEBC-BA4E-A0DB-0D773A427FCB}"/>
              </a:ext>
            </a:extLst>
          </p:cNvPr>
          <p:cNvSpPr>
            <a:spLocks noGrp="1"/>
          </p:cNvSpPr>
          <p:nvPr>
            <p:ph type="body" sz="quarter" idx="22" hasCustomPrompt="1"/>
          </p:nvPr>
        </p:nvSpPr>
        <p:spPr>
          <a:xfrm>
            <a:off x="4489704"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02</a:t>
            </a:r>
            <a:endParaRPr lang="en-US" dirty="0"/>
          </a:p>
        </p:txBody>
      </p:sp>
      <p:sp>
        <p:nvSpPr>
          <p:cNvPr id="113" name="Text Placeholder 2">
            <a:extLst>
              <a:ext uri="{FF2B5EF4-FFF2-40B4-BE49-F238E27FC236}">
                <a16:creationId xmlns:a16="http://schemas.microsoft.com/office/drawing/2014/main" id="{E3AEC4E0-A07B-9049-9640-72D345AD6101}"/>
              </a:ext>
            </a:extLst>
          </p:cNvPr>
          <p:cNvSpPr>
            <a:spLocks noGrp="1"/>
          </p:cNvSpPr>
          <p:nvPr>
            <p:ph type="body" sz="quarter" idx="23" hasCustomPrompt="1"/>
          </p:nvPr>
        </p:nvSpPr>
        <p:spPr>
          <a:xfrm>
            <a:off x="8119872"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03</a:t>
            </a:r>
            <a:endParaRPr lang="en-US" dirty="0"/>
          </a:p>
        </p:txBody>
      </p:sp>
      <p:sp>
        <p:nvSpPr>
          <p:cNvPr id="6" name="Text Placeholder 5">
            <a:extLst>
              <a:ext uri="{FF2B5EF4-FFF2-40B4-BE49-F238E27FC236}">
                <a16:creationId xmlns:a16="http://schemas.microsoft.com/office/drawing/2014/main" id="{E5DCC770-209E-8741-8863-835CC54E4EE1}"/>
              </a:ext>
            </a:extLst>
          </p:cNvPr>
          <p:cNvSpPr>
            <a:spLocks noGrp="1"/>
          </p:cNvSpPr>
          <p:nvPr>
            <p:ph type="body" sz="quarter" idx="24" hasCustomPrompt="1"/>
          </p:nvPr>
        </p:nvSpPr>
        <p:spPr>
          <a:xfrm>
            <a:off x="1577975" y="3166455"/>
            <a:ext cx="2384425" cy="94834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4" name="Text Placeholder 5">
            <a:extLst>
              <a:ext uri="{FF2B5EF4-FFF2-40B4-BE49-F238E27FC236}">
                <a16:creationId xmlns:a16="http://schemas.microsoft.com/office/drawing/2014/main" id="{F0811DC7-1BA8-3749-A028-DCEC641A8C35}"/>
              </a:ext>
            </a:extLst>
          </p:cNvPr>
          <p:cNvSpPr>
            <a:spLocks noGrp="1"/>
          </p:cNvSpPr>
          <p:nvPr>
            <p:ph type="body" sz="quarter" idx="25" hasCustomPrompt="1"/>
          </p:nvPr>
        </p:nvSpPr>
        <p:spPr>
          <a:xfrm>
            <a:off x="5134990" y="3166455"/>
            <a:ext cx="2384425" cy="94834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5" name="Text Placeholder 5">
            <a:extLst>
              <a:ext uri="{FF2B5EF4-FFF2-40B4-BE49-F238E27FC236}">
                <a16:creationId xmlns:a16="http://schemas.microsoft.com/office/drawing/2014/main" id="{DA6AEDE4-A46B-3F49-99F9-721479D3E01E}"/>
              </a:ext>
            </a:extLst>
          </p:cNvPr>
          <p:cNvSpPr>
            <a:spLocks noGrp="1"/>
          </p:cNvSpPr>
          <p:nvPr>
            <p:ph type="body" sz="quarter" idx="26" hasCustomPrompt="1"/>
          </p:nvPr>
        </p:nvSpPr>
        <p:spPr>
          <a:xfrm>
            <a:off x="8774303" y="3166455"/>
            <a:ext cx="2384425" cy="94834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4" name="Text Placeholder 4">
            <a:extLst>
              <a:ext uri="{FF2B5EF4-FFF2-40B4-BE49-F238E27FC236}">
                <a16:creationId xmlns:a16="http://schemas.microsoft.com/office/drawing/2014/main" id="{61A70F42-E7F8-434E-A063-36B6F839A36E}"/>
              </a:ext>
            </a:extLst>
          </p:cNvPr>
          <p:cNvSpPr>
            <a:spLocks noGrp="1"/>
          </p:cNvSpPr>
          <p:nvPr>
            <p:ph type="body" sz="quarter" idx="15" hasCustomPrompt="1"/>
          </p:nvPr>
        </p:nvSpPr>
        <p:spPr>
          <a:xfrm>
            <a:off x="882650" y="1066801"/>
            <a:ext cx="4146549" cy="1199745"/>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40" name="object 7">
            <a:extLst>
              <a:ext uri="{FF2B5EF4-FFF2-40B4-BE49-F238E27FC236}">
                <a16:creationId xmlns:a16="http://schemas.microsoft.com/office/drawing/2014/main" id="{2857F2DF-E1E5-A243-B8D6-EFE94A55B662}"/>
              </a:ext>
            </a:extLst>
          </p:cNvPr>
          <p:cNvSpPr/>
          <p:nvPr userDrawn="1"/>
        </p:nvSpPr>
        <p:spPr>
          <a:xfrm>
            <a:off x="888400" y="426415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41" name="object 9">
            <a:extLst>
              <a:ext uri="{FF2B5EF4-FFF2-40B4-BE49-F238E27FC236}">
                <a16:creationId xmlns:a16="http://schemas.microsoft.com/office/drawing/2014/main" id="{F715E542-A158-5548-BCD8-E7BABCC54432}"/>
              </a:ext>
            </a:extLst>
          </p:cNvPr>
          <p:cNvSpPr/>
          <p:nvPr userDrawn="1"/>
        </p:nvSpPr>
        <p:spPr>
          <a:xfrm>
            <a:off x="4465013" y="426415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44" name="object 13">
            <a:extLst>
              <a:ext uri="{FF2B5EF4-FFF2-40B4-BE49-F238E27FC236}">
                <a16:creationId xmlns:a16="http://schemas.microsoft.com/office/drawing/2014/main" id="{5B39AFE2-B2D2-AD41-9736-07C00C0F27AA}"/>
              </a:ext>
            </a:extLst>
          </p:cNvPr>
          <p:cNvSpPr/>
          <p:nvPr userDrawn="1"/>
        </p:nvSpPr>
        <p:spPr>
          <a:xfrm>
            <a:off x="1140812" y="4861548"/>
            <a:ext cx="15458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46" name="object 14">
            <a:extLst>
              <a:ext uri="{FF2B5EF4-FFF2-40B4-BE49-F238E27FC236}">
                <a16:creationId xmlns:a16="http://schemas.microsoft.com/office/drawing/2014/main" id="{8286F1C7-5BED-B34C-9B0C-7CA5FB8C4671}"/>
              </a:ext>
            </a:extLst>
          </p:cNvPr>
          <p:cNvSpPr/>
          <p:nvPr userDrawn="1"/>
        </p:nvSpPr>
        <p:spPr>
          <a:xfrm flipH="1">
            <a:off x="4671705" y="4861548"/>
            <a:ext cx="6232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48" name="Text Placeholder 2">
            <a:extLst>
              <a:ext uri="{FF2B5EF4-FFF2-40B4-BE49-F238E27FC236}">
                <a16:creationId xmlns:a16="http://schemas.microsoft.com/office/drawing/2014/main" id="{728580C8-4745-D34A-A3B7-1A998C34F907}"/>
              </a:ext>
            </a:extLst>
          </p:cNvPr>
          <p:cNvSpPr>
            <a:spLocks noGrp="1"/>
          </p:cNvSpPr>
          <p:nvPr>
            <p:ph type="body" sz="quarter" idx="27" hasCustomPrompt="1"/>
          </p:nvPr>
        </p:nvSpPr>
        <p:spPr>
          <a:xfrm>
            <a:off x="1577975" y="4306407"/>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49" name="Text Placeholder 2">
            <a:extLst>
              <a:ext uri="{FF2B5EF4-FFF2-40B4-BE49-F238E27FC236}">
                <a16:creationId xmlns:a16="http://schemas.microsoft.com/office/drawing/2014/main" id="{0FABFDA2-0E98-754D-90DB-94CF19A4CFFC}"/>
              </a:ext>
            </a:extLst>
          </p:cNvPr>
          <p:cNvSpPr>
            <a:spLocks noGrp="1"/>
          </p:cNvSpPr>
          <p:nvPr>
            <p:ph type="body" sz="quarter" idx="28" hasCustomPrompt="1"/>
          </p:nvPr>
        </p:nvSpPr>
        <p:spPr>
          <a:xfrm>
            <a:off x="5134991" y="4306407"/>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51" name="Text Placeholder 2">
            <a:extLst>
              <a:ext uri="{FF2B5EF4-FFF2-40B4-BE49-F238E27FC236}">
                <a16:creationId xmlns:a16="http://schemas.microsoft.com/office/drawing/2014/main" id="{DC02CB29-D77E-3944-89EF-D220F3D1767C}"/>
              </a:ext>
            </a:extLst>
          </p:cNvPr>
          <p:cNvSpPr>
            <a:spLocks noGrp="1"/>
          </p:cNvSpPr>
          <p:nvPr>
            <p:ph type="body" sz="quarter" idx="30" hasCustomPrompt="1"/>
          </p:nvPr>
        </p:nvSpPr>
        <p:spPr>
          <a:xfrm>
            <a:off x="914400" y="430640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04</a:t>
            </a:r>
            <a:endParaRPr lang="en-US" dirty="0"/>
          </a:p>
        </p:txBody>
      </p:sp>
      <p:sp>
        <p:nvSpPr>
          <p:cNvPr id="52" name="Text Placeholder 2">
            <a:extLst>
              <a:ext uri="{FF2B5EF4-FFF2-40B4-BE49-F238E27FC236}">
                <a16:creationId xmlns:a16="http://schemas.microsoft.com/office/drawing/2014/main" id="{D5429E41-5EB1-FC4E-838D-D0E0B101B5A7}"/>
              </a:ext>
            </a:extLst>
          </p:cNvPr>
          <p:cNvSpPr>
            <a:spLocks noGrp="1"/>
          </p:cNvSpPr>
          <p:nvPr>
            <p:ph type="body" sz="quarter" idx="31" hasCustomPrompt="1"/>
          </p:nvPr>
        </p:nvSpPr>
        <p:spPr>
          <a:xfrm>
            <a:off x="4489704" y="430640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05</a:t>
            </a:r>
            <a:endParaRPr lang="en-US" dirty="0"/>
          </a:p>
        </p:txBody>
      </p:sp>
      <p:sp>
        <p:nvSpPr>
          <p:cNvPr id="54" name="Text Placeholder 5">
            <a:extLst>
              <a:ext uri="{FF2B5EF4-FFF2-40B4-BE49-F238E27FC236}">
                <a16:creationId xmlns:a16="http://schemas.microsoft.com/office/drawing/2014/main" id="{FB2C7D13-4C85-7147-8C92-5CA1B238EF16}"/>
              </a:ext>
            </a:extLst>
          </p:cNvPr>
          <p:cNvSpPr>
            <a:spLocks noGrp="1"/>
          </p:cNvSpPr>
          <p:nvPr>
            <p:ph type="body" sz="quarter" idx="33" hasCustomPrompt="1"/>
          </p:nvPr>
        </p:nvSpPr>
        <p:spPr>
          <a:xfrm>
            <a:off x="1577975" y="5068407"/>
            <a:ext cx="2384425" cy="914881"/>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5" name="Text Placeholder 5">
            <a:extLst>
              <a:ext uri="{FF2B5EF4-FFF2-40B4-BE49-F238E27FC236}">
                <a16:creationId xmlns:a16="http://schemas.microsoft.com/office/drawing/2014/main" id="{E7641F95-E54B-2C48-8B16-2A94448CF25A}"/>
              </a:ext>
            </a:extLst>
          </p:cNvPr>
          <p:cNvSpPr>
            <a:spLocks noGrp="1"/>
          </p:cNvSpPr>
          <p:nvPr>
            <p:ph type="body" sz="quarter" idx="34" hasCustomPrompt="1"/>
          </p:nvPr>
        </p:nvSpPr>
        <p:spPr>
          <a:xfrm>
            <a:off x="5134990" y="5068407"/>
            <a:ext cx="2384425" cy="914881"/>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0" name="Text Placeholder 6">
            <a:extLst>
              <a:ext uri="{FF2B5EF4-FFF2-40B4-BE49-F238E27FC236}">
                <a16:creationId xmlns:a16="http://schemas.microsoft.com/office/drawing/2014/main" id="{468245D7-00D4-4B8E-B67F-B5E477A5C592}"/>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912089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umbered List 5">
    <p:spTree>
      <p:nvGrpSpPr>
        <p:cNvPr id="1" name=""/>
        <p:cNvGrpSpPr/>
        <p:nvPr/>
      </p:nvGrpSpPr>
      <p:grpSpPr>
        <a:xfrm>
          <a:off x="0" y="0"/>
          <a:ext cx="0" cy="0"/>
          <a:chOff x="0" y="0"/>
          <a:chExt cx="0" cy="0"/>
        </a:xfrm>
      </p:grpSpPr>
      <p:sp>
        <p:nvSpPr>
          <p:cNvPr id="85" name="object 7">
            <a:extLst>
              <a:ext uri="{FF2B5EF4-FFF2-40B4-BE49-F238E27FC236}">
                <a16:creationId xmlns:a16="http://schemas.microsoft.com/office/drawing/2014/main" id="{59D661CA-BDE7-B34A-8680-E3D4C1861918}"/>
              </a:ext>
            </a:extLst>
          </p:cNvPr>
          <p:cNvSpPr/>
          <p:nvPr userDrawn="1"/>
        </p:nvSpPr>
        <p:spPr>
          <a:xfrm>
            <a:off x="888400"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7" name="object 9">
            <a:extLst>
              <a:ext uri="{FF2B5EF4-FFF2-40B4-BE49-F238E27FC236}">
                <a16:creationId xmlns:a16="http://schemas.microsoft.com/office/drawing/2014/main" id="{A52A6B7E-3315-5F4F-A943-E225760AB340}"/>
              </a:ext>
            </a:extLst>
          </p:cNvPr>
          <p:cNvSpPr/>
          <p:nvPr userDrawn="1"/>
        </p:nvSpPr>
        <p:spPr>
          <a:xfrm>
            <a:off x="4465013"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8" name="object 10">
            <a:extLst>
              <a:ext uri="{FF2B5EF4-FFF2-40B4-BE49-F238E27FC236}">
                <a16:creationId xmlns:a16="http://schemas.microsoft.com/office/drawing/2014/main" id="{F2FB3C7F-A2B5-5741-973C-DC1DEC6445E2}"/>
              </a:ext>
            </a:extLst>
          </p:cNvPr>
          <p:cNvSpPr/>
          <p:nvPr userDrawn="1"/>
        </p:nvSpPr>
        <p:spPr>
          <a:xfrm>
            <a:off x="8096585"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91" name="object 13">
            <a:extLst>
              <a:ext uri="{FF2B5EF4-FFF2-40B4-BE49-F238E27FC236}">
                <a16:creationId xmlns:a16="http://schemas.microsoft.com/office/drawing/2014/main" id="{A12D8ED3-2A88-5B48-AC93-4A0C35446D0B}"/>
              </a:ext>
            </a:extLst>
          </p:cNvPr>
          <p:cNvSpPr/>
          <p:nvPr userDrawn="1"/>
        </p:nvSpPr>
        <p:spPr>
          <a:xfrm>
            <a:off x="1140812" y="2959596"/>
            <a:ext cx="15458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2" name="object 14">
            <a:extLst>
              <a:ext uri="{FF2B5EF4-FFF2-40B4-BE49-F238E27FC236}">
                <a16:creationId xmlns:a16="http://schemas.microsoft.com/office/drawing/2014/main" id="{0F222110-26CE-E54B-96B1-A23ECCB178E3}"/>
              </a:ext>
            </a:extLst>
          </p:cNvPr>
          <p:cNvSpPr/>
          <p:nvPr userDrawn="1"/>
        </p:nvSpPr>
        <p:spPr>
          <a:xfrm flipH="1">
            <a:off x="4671705" y="2959596"/>
            <a:ext cx="6232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3" name="object 15">
            <a:extLst>
              <a:ext uri="{FF2B5EF4-FFF2-40B4-BE49-F238E27FC236}">
                <a16:creationId xmlns:a16="http://schemas.microsoft.com/office/drawing/2014/main" id="{2004617C-17BE-DB48-B096-8166A84DA3D2}"/>
              </a:ext>
            </a:extLst>
          </p:cNvPr>
          <p:cNvSpPr/>
          <p:nvPr userDrawn="1"/>
        </p:nvSpPr>
        <p:spPr>
          <a:xfrm>
            <a:off x="8348996" y="2959596"/>
            <a:ext cx="109204"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3" name="Text Placeholder 2">
            <a:extLst>
              <a:ext uri="{FF2B5EF4-FFF2-40B4-BE49-F238E27FC236}">
                <a16:creationId xmlns:a16="http://schemas.microsoft.com/office/drawing/2014/main" id="{76F87AC2-98DF-D14D-BF70-B078DF9B9ABA}"/>
              </a:ext>
            </a:extLst>
          </p:cNvPr>
          <p:cNvSpPr>
            <a:spLocks noGrp="1"/>
          </p:cNvSpPr>
          <p:nvPr>
            <p:ph type="body" sz="quarter" idx="18" hasCustomPrompt="1"/>
          </p:nvPr>
        </p:nvSpPr>
        <p:spPr>
          <a:xfrm>
            <a:off x="1577975" y="2404455"/>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99" name="Text Placeholder 2">
            <a:extLst>
              <a:ext uri="{FF2B5EF4-FFF2-40B4-BE49-F238E27FC236}">
                <a16:creationId xmlns:a16="http://schemas.microsoft.com/office/drawing/2014/main" id="{B90A5B84-E41A-C14C-A027-D875E85FC847}"/>
              </a:ext>
            </a:extLst>
          </p:cNvPr>
          <p:cNvSpPr>
            <a:spLocks noGrp="1"/>
          </p:cNvSpPr>
          <p:nvPr>
            <p:ph type="body" sz="quarter" idx="19" hasCustomPrompt="1"/>
          </p:nvPr>
        </p:nvSpPr>
        <p:spPr>
          <a:xfrm>
            <a:off x="5134991" y="2404455"/>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100" name="Text Placeholder 2">
            <a:extLst>
              <a:ext uri="{FF2B5EF4-FFF2-40B4-BE49-F238E27FC236}">
                <a16:creationId xmlns:a16="http://schemas.microsoft.com/office/drawing/2014/main" id="{6F1D2F38-75AE-7F42-B293-525F428ADBF1}"/>
              </a:ext>
            </a:extLst>
          </p:cNvPr>
          <p:cNvSpPr>
            <a:spLocks noGrp="1"/>
          </p:cNvSpPr>
          <p:nvPr>
            <p:ph type="body" sz="quarter" idx="20" hasCustomPrompt="1"/>
          </p:nvPr>
        </p:nvSpPr>
        <p:spPr>
          <a:xfrm>
            <a:off x="8774303" y="2404455"/>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101" name="Text Placeholder 2">
            <a:extLst>
              <a:ext uri="{FF2B5EF4-FFF2-40B4-BE49-F238E27FC236}">
                <a16:creationId xmlns:a16="http://schemas.microsoft.com/office/drawing/2014/main" id="{211653D6-EDD9-0044-8F70-96F6DDD4EF36}"/>
              </a:ext>
            </a:extLst>
          </p:cNvPr>
          <p:cNvSpPr>
            <a:spLocks noGrp="1"/>
          </p:cNvSpPr>
          <p:nvPr>
            <p:ph type="body" sz="quarter" idx="21" hasCustomPrompt="1"/>
          </p:nvPr>
        </p:nvSpPr>
        <p:spPr>
          <a:xfrm>
            <a:off x="914400"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01</a:t>
            </a:r>
            <a:endParaRPr lang="en-US" dirty="0"/>
          </a:p>
        </p:txBody>
      </p:sp>
      <p:sp>
        <p:nvSpPr>
          <p:cNvPr id="112" name="Text Placeholder 2">
            <a:extLst>
              <a:ext uri="{FF2B5EF4-FFF2-40B4-BE49-F238E27FC236}">
                <a16:creationId xmlns:a16="http://schemas.microsoft.com/office/drawing/2014/main" id="{E9639AA3-FEBC-BA4E-A0DB-0D773A427FCB}"/>
              </a:ext>
            </a:extLst>
          </p:cNvPr>
          <p:cNvSpPr>
            <a:spLocks noGrp="1"/>
          </p:cNvSpPr>
          <p:nvPr>
            <p:ph type="body" sz="quarter" idx="22" hasCustomPrompt="1"/>
          </p:nvPr>
        </p:nvSpPr>
        <p:spPr>
          <a:xfrm>
            <a:off x="4489704"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02</a:t>
            </a:r>
            <a:endParaRPr lang="en-US" dirty="0"/>
          </a:p>
        </p:txBody>
      </p:sp>
      <p:sp>
        <p:nvSpPr>
          <p:cNvPr id="113" name="Text Placeholder 2">
            <a:extLst>
              <a:ext uri="{FF2B5EF4-FFF2-40B4-BE49-F238E27FC236}">
                <a16:creationId xmlns:a16="http://schemas.microsoft.com/office/drawing/2014/main" id="{E3AEC4E0-A07B-9049-9640-72D345AD6101}"/>
              </a:ext>
            </a:extLst>
          </p:cNvPr>
          <p:cNvSpPr>
            <a:spLocks noGrp="1"/>
          </p:cNvSpPr>
          <p:nvPr>
            <p:ph type="body" sz="quarter" idx="23" hasCustomPrompt="1"/>
          </p:nvPr>
        </p:nvSpPr>
        <p:spPr>
          <a:xfrm>
            <a:off x="8119872"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03</a:t>
            </a:r>
            <a:endParaRPr lang="en-US" dirty="0"/>
          </a:p>
        </p:txBody>
      </p:sp>
      <p:sp>
        <p:nvSpPr>
          <p:cNvPr id="6" name="Text Placeholder 5">
            <a:extLst>
              <a:ext uri="{FF2B5EF4-FFF2-40B4-BE49-F238E27FC236}">
                <a16:creationId xmlns:a16="http://schemas.microsoft.com/office/drawing/2014/main" id="{E5DCC770-209E-8741-8863-835CC54E4EE1}"/>
              </a:ext>
            </a:extLst>
          </p:cNvPr>
          <p:cNvSpPr>
            <a:spLocks noGrp="1"/>
          </p:cNvSpPr>
          <p:nvPr>
            <p:ph type="body" sz="quarter" idx="24" hasCustomPrompt="1"/>
          </p:nvPr>
        </p:nvSpPr>
        <p:spPr>
          <a:xfrm>
            <a:off x="1577975" y="3166455"/>
            <a:ext cx="2384425" cy="94834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4" name="Text Placeholder 5">
            <a:extLst>
              <a:ext uri="{FF2B5EF4-FFF2-40B4-BE49-F238E27FC236}">
                <a16:creationId xmlns:a16="http://schemas.microsoft.com/office/drawing/2014/main" id="{F0811DC7-1BA8-3749-A028-DCEC641A8C35}"/>
              </a:ext>
            </a:extLst>
          </p:cNvPr>
          <p:cNvSpPr>
            <a:spLocks noGrp="1"/>
          </p:cNvSpPr>
          <p:nvPr>
            <p:ph type="body" sz="quarter" idx="25" hasCustomPrompt="1"/>
          </p:nvPr>
        </p:nvSpPr>
        <p:spPr>
          <a:xfrm>
            <a:off x="5134990" y="3166455"/>
            <a:ext cx="2384425" cy="94834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5" name="Text Placeholder 5">
            <a:extLst>
              <a:ext uri="{FF2B5EF4-FFF2-40B4-BE49-F238E27FC236}">
                <a16:creationId xmlns:a16="http://schemas.microsoft.com/office/drawing/2014/main" id="{DA6AEDE4-A46B-3F49-99F9-721479D3E01E}"/>
              </a:ext>
            </a:extLst>
          </p:cNvPr>
          <p:cNvSpPr>
            <a:spLocks noGrp="1"/>
          </p:cNvSpPr>
          <p:nvPr>
            <p:ph type="body" sz="quarter" idx="26" hasCustomPrompt="1"/>
          </p:nvPr>
        </p:nvSpPr>
        <p:spPr>
          <a:xfrm>
            <a:off x="8774303" y="3166455"/>
            <a:ext cx="2384425" cy="948345"/>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4" name="Text Placeholder 4">
            <a:extLst>
              <a:ext uri="{FF2B5EF4-FFF2-40B4-BE49-F238E27FC236}">
                <a16:creationId xmlns:a16="http://schemas.microsoft.com/office/drawing/2014/main" id="{61A70F42-E7F8-434E-A063-36B6F839A36E}"/>
              </a:ext>
            </a:extLst>
          </p:cNvPr>
          <p:cNvSpPr>
            <a:spLocks noGrp="1"/>
          </p:cNvSpPr>
          <p:nvPr>
            <p:ph type="body" sz="quarter" idx="15" hasCustomPrompt="1"/>
          </p:nvPr>
        </p:nvSpPr>
        <p:spPr>
          <a:xfrm>
            <a:off x="882650" y="1066801"/>
            <a:ext cx="4146549" cy="1199745"/>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40" name="object 7">
            <a:extLst>
              <a:ext uri="{FF2B5EF4-FFF2-40B4-BE49-F238E27FC236}">
                <a16:creationId xmlns:a16="http://schemas.microsoft.com/office/drawing/2014/main" id="{2857F2DF-E1E5-A243-B8D6-EFE94A55B662}"/>
              </a:ext>
            </a:extLst>
          </p:cNvPr>
          <p:cNvSpPr/>
          <p:nvPr userDrawn="1"/>
        </p:nvSpPr>
        <p:spPr>
          <a:xfrm>
            <a:off x="888400" y="426415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41" name="object 9">
            <a:extLst>
              <a:ext uri="{FF2B5EF4-FFF2-40B4-BE49-F238E27FC236}">
                <a16:creationId xmlns:a16="http://schemas.microsoft.com/office/drawing/2014/main" id="{F715E542-A158-5548-BCD8-E7BABCC54432}"/>
              </a:ext>
            </a:extLst>
          </p:cNvPr>
          <p:cNvSpPr/>
          <p:nvPr userDrawn="1"/>
        </p:nvSpPr>
        <p:spPr>
          <a:xfrm>
            <a:off x="4465013" y="426415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42" name="object 10">
            <a:extLst>
              <a:ext uri="{FF2B5EF4-FFF2-40B4-BE49-F238E27FC236}">
                <a16:creationId xmlns:a16="http://schemas.microsoft.com/office/drawing/2014/main" id="{E32E91BD-3BC5-1745-A519-FC8EFB855B69}"/>
              </a:ext>
            </a:extLst>
          </p:cNvPr>
          <p:cNvSpPr/>
          <p:nvPr userDrawn="1"/>
        </p:nvSpPr>
        <p:spPr>
          <a:xfrm>
            <a:off x="8096585" y="426415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44" name="object 13">
            <a:extLst>
              <a:ext uri="{FF2B5EF4-FFF2-40B4-BE49-F238E27FC236}">
                <a16:creationId xmlns:a16="http://schemas.microsoft.com/office/drawing/2014/main" id="{5B39AFE2-B2D2-AD41-9736-07C00C0F27AA}"/>
              </a:ext>
            </a:extLst>
          </p:cNvPr>
          <p:cNvSpPr/>
          <p:nvPr userDrawn="1"/>
        </p:nvSpPr>
        <p:spPr>
          <a:xfrm>
            <a:off x="1140812" y="4861548"/>
            <a:ext cx="15458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46" name="object 14">
            <a:extLst>
              <a:ext uri="{FF2B5EF4-FFF2-40B4-BE49-F238E27FC236}">
                <a16:creationId xmlns:a16="http://schemas.microsoft.com/office/drawing/2014/main" id="{8286F1C7-5BED-B34C-9B0C-7CA5FB8C4671}"/>
              </a:ext>
            </a:extLst>
          </p:cNvPr>
          <p:cNvSpPr/>
          <p:nvPr userDrawn="1"/>
        </p:nvSpPr>
        <p:spPr>
          <a:xfrm flipH="1">
            <a:off x="4671705" y="4861548"/>
            <a:ext cx="6232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47" name="object 15">
            <a:extLst>
              <a:ext uri="{FF2B5EF4-FFF2-40B4-BE49-F238E27FC236}">
                <a16:creationId xmlns:a16="http://schemas.microsoft.com/office/drawing/2014/main" id="{C5C82152-5CAD-1C41-8CE1-FF7B4728CDA2}"/>
              </a:ext>
            </a:extLst>
          </p:cNvPr>
          <p:cNvSpPr/>
          <p:nvPr userDrawn="1"/>
        </p:nvSpPr>
        <p:spPr>
          <a:xfrm>
            <a:off x="8348996" y="4861548"/>
            <a:ext cx="109204"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48" name="Text Placeholder 2">
            <a:extLst>
              <a:ext uri="{FF2B5EF4-FFF2-40B4-BE49-F238E27FC236}">
                <a16:creationId xmlns:a16="http://schemas.microsoft.com/office/drawing/2014/main" id="{728580C8-4745-D34A-A3B7-1A998C34F907}"/>
              </a:ext>
            </a:extLst>
          </p:cNvPr>
          <p:cNvSpPr>
            <a:spLocks noGrp="1"/>
          </p:cNvSpPr>
          <p:nvPr>
            <p:ph type="body" sz="quarter" idx="27" hasCustomPrompt="1"/>
          </p:nvPr>
        </p:nvSpPr>
        <p:spPr>
          <a:xfrm>
            <a:off x="1577975" y="4306407"/>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49" name="Text Placeholder 2">
            <a:extLst>
              <a:ext uri="{FF2B5EF4-FFF2-40B4-BE49-F238E27FC236}">
                <a16:creationId xmlns:a16="http://schemas.microsoft.com/office/drawing/2014/main" id="{0FABFDA2-0E98-754D-90DB-94CF19A4CFFC}"/>
              </a:ext>
            </a:extLst>
          </p:cNvPr>
          <p:cNvSpPr>
            <a:spLocks noGrp="1"/>
          </p:cNvSpPr>
          <p:nvPr>
            <p:ph type="body" sz="quarter" idx="28" hasCustomPrompt="1"/>
          </p:nvPr>
        </p:nvSpPr>
        <p:spPr>
          <a:xfrm>
            <a:off x="5134991" y="4306407"/>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50" name="Text Placeholder 2">
            <a:extLst>
              <a:ext uri="{FF2B5EF4-FFF2-40B4-BE49-F238E27FC236}">
                <a16:creationId xmlns:a16="http://schemas.microsoft.com/office/drawing/2014/main" id="{10CF89DF-CDD7-194F-9365-A6AD943772B7}"/>
              </a:ext>
            </a:extLst>
          </p:cNvPr>
          <p:cNvSpPr>
            <a:spLocks noGrp="1"/>
          </p:cNvSpPr>
          <p:nvPr>
            <p:ph type="body" sz="quarter" idx="29" hasCustomPrompt="1"/>
          </p:nvPr>
        </p:nvSpPr>
        <p:spPr>
          <a:xfrm>
            <a:off x="8774303" y="4306407"/>
            <a:ext cx="2384425"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51" name="Text Placeholder 2">
            <a:extLst>
              <a:ext uri="{FF2B5EF4-FFF2-40B4-BE49-F238E27FC236}">
                <a16:creationId xmlns:a16="http://schemas.microsoft.com/office/drawing/2014/main" id="{DC02CB29-D77E-3944-89EF-D220F3D1767C}"/>
              </a:ext>
            </a:extLst>
          </p:cNvPr>
          <p:cNvSpPr>
            <a:spLocks noGrp="1"/>
          </p:cNvSpPr>
          <p:nvPr>
            <p:ph type="body" sz="quarter" idx="30" hasCustomPrompt="1"/>
          </p:nvPr>
        </p:nvSpPr>
        <p:spPr>
          <a:xfrm>
            <a:off x="914400" y="430640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04</a:t>
            </a:r>
            <a:endParaRPr lang="en-US" dirty="0"/>
          </a:p>
        </p:txBody>
      </p:sp>
      <p:sp>
        <p:nvSpPr>
          <p:cNvPr id="52" name="Text Placeholder 2">
            <a:extLst>
              <a:ext uri="{FF2B5EF4-FFF2-40B4-BE49-F238E27FC236}">
                <a16:creationId xmlns:a16="http://schemas.microsoft.com/office/drawing/2014/main" id="{D5429E41-5EB1-FC4E-838D-D0E0B101B5A7}"/>
              </a:ext>
            </a:extLst>
          </p:cNvPr>
          <p:cNvSpPr>
            <a:spLocks noGrp="1"/>
          </p:cNvSpPr>
          <p:nvPr>
            <p:ph type="body" sz="quarter" idx="31" hasCustomPrompt="1"/>
          </p:nvPr>
        </p:nvSpPr>
        <p:spPr>
          <a:xfrm>
            <a:off x="4489704" y="430640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05</a:t>
            </a:r>
            <a:endParaRPr lang="en-US" dirty="0"/>
          </a:p>
        </p:txBody>
      </p:sp>
      <p:sp>
        <p:nvSpPr>
          <p:cNvPr id="53" name="Text Placeholder 2">
            <a:extLst>
              <a:ext uri="{FF2B5EF4-FFF2-40B4-BE49-F238E27FC236}">
                <a16:creationId xmlns:a16="http://schemas.microsoft.com/office/drawing/2014/main" id="{B274810D-BB42-1247-BAF6-B3B370713D07}"/>
              </a:ext>
            </a:extLst>
          </p:cNvPr>
          <p:cNvSpPr>
            <a:spLocks noGrp="1"/>
          </p:cNvSpPr>
          <p:nvPr>
            <p:ph type="body" sz="quarter" idx="32" hasCustomPrompt="1"/>
          </p:nvPr>
        </p:nvSpPr>
        <p:spPr>
          <a:xfrm>
            <a:off x="8119872" y="430640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06</a:t>
            </a:r>
            <a:endParaRPr lang="en-US" dirty="0"/>
          </a:p>
        </p:txBody>
      </p:sp>
      <p:sp>
        <p:nvSpPr>
          <p:cNvPr id="54" name="Text Placeholder 5">
            <a:extLst>
              <a:ext uri="{FF2B5EF4-FFF2-40B4-BE49-F238E27FC236}">
                <a16:creationId xmlns:a16="http://schemas.microsoft.com/office/drawing/2014/main" id="{FB2C7D13-4C85-7147-8C92-5CA1B238EF16}"/>
              </a:ext>
            </a:extLst>
          </p:cNvPr>
          <p:cNvSpPr>
            <a:spLocks noGrp="1"/>
          </p:cNvSpPr>
          <p:nvPr>
            <p:ph type="body" sz="quarter" idx="33" hasCustomPrompt="1"/>
          </p:nvPr>
        </p:nvSpPr>
        <p:spPr>
          <a:xfrm>
            <a:off x="1577975" y="5068407"/>
            <a:ext cx="2384425" cy="914881"/>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5" name="Text Placeholder 5">
            <a:extLst>
              <a:ext uri="{FF2B5EF4-FFF2-40B4-BE49-F238E27FC236}">
                <a16:creationId xmlns:a16="http://schemas.microsoft.com/office/drawing/2014/main" id="{E7641F95-E54B-2C48-8B16-2A94448CF25A}"/>
              </a:ext>
            </a:extLst>
          </p:cNvPr>
          <p:cNvSpPr>
            <a:spLocks noGrp="1"/>
          </p:cNvSpPr>
          <p:nvPr>
            <p:ph type="body" sz="quarter" idx="34" hasCustomPrompt="1"/>
          </p:nvPr>
        </p:nvSpPr>
        <p:spPr>
          <a:xfrm>
            <a:off x="5134990" y="5068407"/>
            <a:ext cx="2384425" cy="914881"/>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6" name="Text Placeholder 5">
            <a:extLst>
              <a:ext uri="{FF2B5EF4-FFF2-40B4-BE49-F238E27FC236}">
                <a16:creationId xmlns:a16="http://schemas.microsoft.com/office/drawing/2014/main" id="{A5187BDB-C260-6B4C-A302-735A5FA48F15}"/>
              </a:ext>
            </a:extLst>
          </p:cNvPr>
          <p:cNvSpPr>
            <a:spLocks noGrp="1"/>
          </p:cNvSpPr>
          <p:nvPr>
            <p:ph type="body" sz="quarter" idx="35" hasCustomPrompt="1"/>
          </p:nvPr>
        </p:nvSpPr>
        <p:spPr>
          <a:xfrm>
            <a:off x="8774303" y="5068407"/>
            <a:ext cx="2384425" cy="914881"/>
          </a:xfrm>
          <a:prstGeom prst="rect">
            <a:avLst/>
          </a:prstGeom>
        </p:spPr>
        <p:txBody>
          <a:bodyPr/>
          <a:lstStyle>
            <a:lvl1pPr>
              <a:spcAft>
                <a:spcPts val="600"/>
              </a:spcAft>
              <a:defRPr sz="12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5" name="Text Placeholder 6">
            <a:extLst>
              <a:ext uri="{FF2B5EF4-FFF2-40B4-BE49-F238E27FC236}">
                <a16:creationId xmlns:a16="http://schemas.microsoft.com/office/drawing/2014/main" id="{36059D16-F1DB-4268-9316-58256AF1EFC9}"/>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915940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umbered List 5a">
    <p:spTree>
      <p:nvGrpSpPr>
        <p:cNvPr id="1" name=""/>
        <p:cNvGrpSpPr/>
        <p:nvPr/>
      </p:nvGrpSpPr>
      <p:grpSpPr>
        <a:xfrm>
          <a:off x="0" y="0"/>
          <a:ext cx="0" cy="0"/>
          <a:chOff x="0" y="0"/>
          <a:chExt cx="0" cy="0"/>
        </a:xfrm>
      </p:grpSpPr>
      <p:sp>
        <p:nvSpPr>
          <p:cNvPr id="85" name="object 7">
            <a:extLst>
              <a:ext uri="{FF2B5EF4-FFF2-40B4-BE49-F238E27FC236}">
                <a16:creationId xmlns:a16="http://schemas.microsoft.com/office/drawing/2014/main" id="{59D661CA-BDE7-B34A-8680-E3D4C1861918}"/>
              </a:ext>
            </a:extLst>
          </p:cNvPr>
          <p:cNvSpPr/>
          <p:nvPr userDrawn="1"/>
        </p:nvSpPr>
        <p:spPr>
          <a:xfrm>
            <a:off x="888400" y="196443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7" name="object 9">
            <a:extLst>
              <a:ext uri="{FF2B5EF4-FFF2-40B4-BE49-F238E27FC236}">
                <a16:creationId xmlns:a16="http://schemas.microsoft.com/office/drawing/2014/main" id="{A52A6B7E-3315-5F4F-A943-E225760AB340}"/>
              </a:ext>
            </a:extLst>
          </p:cNvPr>
          <p:cNvSpPr/>
          <p:nvPr userDrawn="1"/>
        </p:nvSpPr>
        <p:spPr>
          <a:xfrm>
            <a:off x="4465013" y="196443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8" name="object 10">
            <a:extLst>
              <a:ext uri="{FF2B5EF4-FFF2-40B4-BE49-F238E27FC236}">
                <a16:creationId xmlns:a16="http://schemas.microsoft.com/office/drawing/2014/main" id="{F2FB3C7F-A2B5-5741-973C-DC1DEC6445E2}"/>
              </a:ext>
            </a:extLst>
          </p:cNvPr>
          <p:cNvSpPr/>
          <p:nvPr userDrawn="1"/>
        </p:nvSpPr>
        <p:spPr>
          <a:xfrm>
            <a:off x="8096585" y="196443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91" name="object 13">
            <a:extLst>
              <a:ext uri="{FF2B5EF4-FFF2-40B4-BE49-F238E27FC236}">
                <a16:creationId xmlns:a16="http://schemas.microsoft.com/office/drawing/2014/main" id="{A12D8ED3-2A88-5B48-AC93-4A0C35446D0B}"/>
              </a:ext>
            </a:extLst>
          </p:cNvPr>
          <p:cNvSpPr/>
          <p:nvPr userDrawn="1"/>
        </p:nvSpPr>
        <p:spPr>
          <a:xfrm>
            <a:off x="1140812" y="2561828"/>
            <a:ext cx="154585" cy="1404000"/>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2" name="object 14">
            <a:extLst>
              <a:ext uri="{FF2B5EF4-FFF2-40B4-BE49-F238E27FC236}">
                <a16:creationId xmlns:a16="http://schemas.microsoft.com/office/drawing/2014/main" id="{0F222110-26CE-E54B-96B1-A23ECCB178E3}"/>
              </a:ext>
            </a:extLst>
          </p:cNvPr>
          <p:cNvSpPr/>
          <p:nvPr userDrawn="1"/>
        </p:nvSpPr>
        <p:spPr>
          <a:xfrm flipH="1">
            <a:off x="4671705" y="2561828"/>
            <a:ext cx="62325" cy="1404000"/>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3" name="object 15">
            <a:extLst>
              <a:ext uri="{FF2B5EF4-FFF2-40B4-BE49-F238E27FC236}">
                <a16:creationId xmlns:a16="http://schemas.microsoft.com/office/drawing/2014/main" id="{2004617C-17BE-DB48-B096-8166A84DA3D2}"/>
              </a:ext>
            </a:extLst>
          </p:cNvPr>
          <p:cNvSpPr/>
          <p:nvPr userDrawn="1"/>
        </p:nvSpPr>
        <p:spPr>
          <a:xfrm>
            <a:off x="8348996" y="2561828"/>
            <a:ext cx="109204" cy="1404000"/>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3" name="Text Placeholder 2">
            <a:extLst>
              <a:ext uri="{FF2B5EF4-FFF2-40B4-BE49-F238E27FC236}">
                <a16:creationId xmlns:a16="http://schemas.microsoft.com/office/drawing/2014/main" id="{76F87AC2-98DF-D14D-BF70-B078DF9B9ABA}"/>
              </a:ext>
            </a:extLst>
          </p:cNvPr>
          <p:cNvSpPr>
            <a:spLocks noGrp="1"/>
          </p:cNvSpPr>
          <p:nvPr>
            <p:ph type="body" sz="quarter" idx="18" hasCustomPrompt="1"/>
          </p:nvPr>
        </p:nvSpPr>
        <p:spPr>
          <a:xfrm>
            <a:off x="1577975" y="2006687"/>
            <a:ext cx="2384425" cy="453045"/>
          </a:xfrm>
          <a:prstGeom prst="rect">
            <a:avLst/>
          </a:prstGeom>
        </p:spPr>
        <p:txBody>
          <a:bodyPr>
            <a:normAutofit/>
          </a:bodyPr>
          <a:lstStyle>
            <a:lvl1pPr>
              <a:defRPr sz="1200">
                <a:latin typeface="Georgia" panose="02040502050405020303" pitchFamily="18" charset="0"/>
              </a:defRPr>
            </a:lvl1pPr>
          </a:lstStyle>
          <a:p>
            <a:pPr lvl="0"/>
            <a:r>
              <a:rPr lang="en-GB" dirty="0"/>
              <a:t>Title</a:t>
            </a:r>
            <a:endParaRPr lang="en-US" dirty="0"/>
          </a:p>
        </p:txBody>
      </p:sp>
      <p:sp>
        <p:nvSpPr>
          <p:cNvPr id="99" name="Text Placeholder 2">
            <a:extLst>
              <a:ext uri="{FF2B5EF4-FFF2-40B4-BE49-F238E27FC236}">
                <a16:creationId xmlns:a16="http://schemas.microsoft.com/office/drawing/2014/main" id="{B90A5B84-E41A-C14C-A027-D875E85FC847}"/>
              </a:ext>
            </a:extLst>
          </p:cNvPr>
          <p:cNvSpPr>
            <a:spLocks noGrp="1"/>
          </p:cNvSpPr>
          <p:nvPr>
            <p:ph type="body" sz="quarter" idx="19" hasCustomPrompt="1"/>
          </p:nvPr>
        </p:nvSpPr>
        <p:spPr>
          <a:xfrm>
            <a:off x="5134991" y="2006687"/>
            <a:ext cx="2384425" cy="453045"/>
          </a:xfrm>
          <a:prstGeom prst="rect">
            <a:avLst/>
          </a:prstGeom>
        </p:spPr>
        <p:txBody>
          <a:bodyPr>
            <a:normAutofit/>
          </a:bodyPr>
          <a:lstStyle>
            <a:lvl1pPr>
              <a:defRPr sz="1200">
                <a:latin typeface="Georgia" panose="02040502050405020303" pitchFamily="18" charset="0"/>
              </a:defRPr>
            </a:lvl1pPr>
          </a:lstStyle>
          <a:p>
            <a:pPr lvl="0"/>
            <a:r>
              <a:rPr lang="en-GB" dirty="0"/>
              <a:t>Title</a:t>
            </a:r>
            <a:endParaRPr lang="en-US" dirty="0"/>
          </a:p>
        </p:txBody>
      </p:sp>
      <p:sp>
        <p:nvSpPr>
          <p:cNvPr id="100" name="Text Placeholder 2">
            <a:extLst>
              <a:ext uri="{FF2B5EF4-FFF2-40B4-BE49-F238E27FC236}">
                <a16:creationId xmlns:a16="http://schemas.microsoft.com/office/drawing/2014/main" id="{6F1D2F38-75AE-7F42-B293-525F428ADBF1}"/>
              </a:ext>
            </a:extLst>
          </p:cNvPr>
          <p:cNvSpPr>
            <a:spLocks noGrp="1"/>
          </p:cNvSpPr>
          <p:nvPr>
            <p:ph type="body" sz="quarter" idx="20" hasCustomPrompt="1"/>
          </p:nvPr>
        </p:nvSpPr>
        <p:spPr>
          <a:xfrm>
            <a:off x="8774303" y="2006687"/>
            <a:ext cx="2384425" cy="453045"/>
          </a:xfrm>
          <a:prstGeom prst="rect">
            <a:avLst/>
          </a:prstGeom>
        </p:spPr>
        <p:txBody>
          <a:bodyPr>
            <a:normAutofit/>
          </a:bodyPr>
          <a:lstStyle>
            <a:lvl1pPr>
              <a:defRPr sz="1200">
                <a:latin typeface="Georgia" panose="02040502050405020303" pitchFamily="18" charset="0"/>
              </a:defRPr>
            </a:lvl1pPr>
          </a:lstStyle>
          <a:p>
            <a:pPr lvl="0"/>
            <a:r>
              <a:rPr lang="en-GB" dirty="0"/>
              <a:t>Title</a:t>
            </a:r>
            <a:endParaRPr lang="en-US" dirty="0"/>
          </a:p>
        </p:txBody>
      </p:sp>
      <p:sp>
        <p:nvSpPr>
          <p:cNvPr id="101" name="Text Placeholder 2">
            <a:extLst>
              <a:ext uri="{FF2B5EF4-FFF2-40B4-BE49-F238E27FC236}">
                <a16:creationId xmlns:a16="http://schemas.microsoft.com/office/drawing/2014/main" id="{211653D6-EDD9-0044-8F70-96F6DDD4EF36}"/>
              </a:ext>
            </a:extLst>
          </p:cNvPr>
          <p:cNvSpPr>
            <a:spLocks noGrp="1"/>
          </p:cNvSpPr>
          <p:nvPr>
            <p:ph type="body" sz="quarter" idx="21" hasCustomPrompt="1"/>
          </p:nvPr>
        </p:nvSpPr>
        <p:spPr>
          <a:xfrm>
            <a:off x="914400" y="200668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01</a:t>
            </a:r>
            <a:endParaRPr lang="en-US" dirty="0"/>
          </a:p>
        </p:txBody>
      </p:sp>
      <p:sp>
        <p:nvSpPr>
          <p:cNvPr id="112" name="Text Placeholder 2">
            <a:extLst>
              <a:ext uri="{FF2B5EF4-FFF2-40B4-BE49-F238E27FC236}">
                <a16:creationId xmlns:a16="http://schemas.microsoft.com/office/drawing/2014/main" id="{E9639AA3-FEBC-BA4E-A0DB-0D773A427FCB}"/>
              </a:ext>
            </a:extLst>
          </p:cNvPr>
          <p:cNvSpPr>
            <a:spLocks noGrp="1"/>
          </p:cNvSpPr>
          <p:nvPr>
            <p:ph type="body" sz="quarter" idx="22" hasCustomPrompt="1"/>
          </p:nvPr>
        </p:nvSpPr>
        <p:spPr>
          <a:xfrm>
            <a:off x="4489704" y="200668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02</a:t>
            </a:r>
            <a:endParaRPr lang="en-US" dirty="0"/>
          </a:p>
        </p:txBody>
      </p:sp>
      <p:sp>
        <p:nvSpPr>
          <p:cNvPr id="113" name="Text Placeholder 2">
            <a:extLst>
              <a:ext uri="{FF2B5EF4-FFF2-40B4-BE49-F238E27FC236}">
                <a16:creationId xmlns:a16="http://schemas.microsoft.com/office/drawing/2014/main" id="{E3AEC4E0-A07B-9049-9640-72D345AD6101}"/>
              </a:ext>
            </a:extLst>
          </p:cNvPr>
          <p:cNvSpPr>
            <a:spLocks noGrp="1"/>
          </p:cNvSpPr>
          <p:nvPr>
            <p:ph type="body" sz="quarter" idx="23" hasCustomPrompt="1"/>
          </p:nvPr>
        </p:nvSpPr>
        <p:spPr>
          <a:xfrm>
            <a:off x="8119872" y="200668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03</a:t>
            </a:r>
            <a:endParaRPr lang="en-US" dirty="0"/>
          </a:p>
        </p:txBody>
      </p:sp>
      <p:sp>
        <p:nvSpPr>
          <p:cNvPr id="6" name="Text Placeholder 5">
            <a:extLst>
              <a:ext uri="{FF2B5EF4-FFF2-40B4-BE49-F238E27FC236}">
                <a16:creationId xmlns:a16="http://schemas.microsoft.com/office/drawing/2014/main" id="{E5DCC770-209E-8741-8863-835CC54E4EE1}"/>
              </a:ext>
            </a:extLst>
          </p:cNvPr>
          <p:cNvSpPr>
            <a:spLocks noGrp="1"/>
          </p:cNvSpPr>
          <p:nvPr>
            <p:ph type="body" sz="quarter" idx="24" hasCustomPrompt="1"/>
          </p:nvPr>
        </p:nvSpPr>
        <p:spPr>
          <a:xfrm>
            <a:off x="1577974" y="2448431"/>
            <a:ext cx="2866313" cy="1531916"/>
          </a:xfrm>
          <a:prstGeom prst="rect">
            <a:avLst/>
          </a:prstGeom>
        </p:spPr>
        <p:txBody>
          <a:bodyPr>
            <a:normAutofit/>
          </a:bodyPr>
          <a:lstStyle>
            <a:lvl1pPr>
              <a:spcAft>
                <a:spcPts val="600"/>
              </a:spcAft>
              <a:defRPr sz="95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4" name="Text Placeholder 5">
            <a:extLst>
              <a:ext uri="{FF2B5EF4-FFF2-40B4-BE49-F238E27FC236}">
                <a16:creationId xmlns:a16="http://schemas.microsoft.com/office/drawing/2014/main" id="{F0811DC7-1BA8-3749-A028-DCEC641A8C35}"/>
              </a:ext>
            </a:extLst>
          </p:cNvPr>
          <p:cNvSpPr>
            <a:spLocks noGrp="1"/>
          </p:cNvSpPr>
          <p:nvPr>
            <p:ph type="body" sz="quarter" idx="25" hasCustomPrompt="1"/>
          </p:nvPr>
        </p:nvSpPr>
        <p:spPr>
          <a:xfrm>
            <a:off x="5134989" y="2448431"/>
            <a:ext cx="2866313" cy="1531916"/>
          </a:xfrm>
          <a:prstGeom prst="rect">
            <a:avLst/>
          </a:prstGeom>
        </p:spPr>
        <p:txBody>
          <a:bodyPr>
            <a:normAutofit/>
          </a:bodyPr>
          <a:lstStyle>
            <a:lvl1pPr>
              <a:spcAft>
                <a:spcPts val="600"/>
              </a:spcAft>
              <a:defRPr sz="95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5" name="Text Placeholder 5">
            <a:extLst>
              <a:ext uri="{FF2B5EF4-FFF2-40B4-BE49-F238E27FC236}">
                <a16:creationId xmlns:a16="http://schemas.microsoft.com/office/drawing/2014/main" id="{DA6AEDE4-A46B-3F49-99F9-721479D3E01E}"/>
              </a:ext>
            </a:extLst>
          </p:cNvPr>
          <p:cNvSpPr>
            <a:spLocks noGrp="1"/>
          </p:cNvSpPr>
          <p:nvPr>
            <p:ph type="body" sz="quarter" idx="26" hasCustomPrompt="1"/>
          </p:nvPr>
        </p:nvSpPr>
        <p:spPr>
          <a:xfrm>
            <a:off x="8774302" y="2448431"/>
            <a:ext cx="2866313" cy="1531916"/>
          </a:xfrm>
          <a:prstGeom prst="rect">
            <a:avLst/>
          </a:prstGeom>
        </p:spPr>
        <p:txBody>
          <a:bodyPr>
            <a:normAutofit/>
          </a:bodyPr>
          <a:lstStyle>
            <a:lvl1pPr>
              <a:spcAft>
                <a:spcPts val="600"/>
              </a:spcAft>
              <a:defRPr sz="95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4" name="Text Placeholder 4">
            <a:extLst>
              <a:ext uri="{FF2B5EF4-FFF2-40B4-BE49-F238E27FC236}">
                <a16:creationId xmlns:a16="http://schemas.microsoft.com/office/drawing/2014/main" id="{61A70F42-E7F8-434E-A063-36B6F839A36E}"/>
              </a:ext>
            </a:extLst>
          </p:cNvPr>
          <p:cNvSpPr>
            <a:spLocks noGrp="1"/>
          </p:cNvSpPr>
          <p:nvPr>
            <p:ph type="body" sz="quarter" idx="15" hasCustomPrompt="1"/>
          </p:nvPr>
        </p:nvSpPr>
        <p:spPr>
          <a:xfrm>
            <a:off x="882650" y="1066801"/>
            <a:ext cx="10276078" cy="634007"/>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40" name="object 7">
            <a:extLst>
              <a:ext uri="{FF2B5EF4-FFF2-40B4-BE49-F238E27FC236}">
                <a16:creationId xmlns:a16="http://schemas.microsoft.com/office/drawing/2014/main" id="{2857F2DF-E1E5-A243-B8D6-EFE94A55B662}"/>
              </a:ext>
            </a:extLst>
          </p:cNvPr>
          <p:cNvSpPr/>
          <p:nvPr userDrawn="1"/>
        </p:nvSpPr>
        <p:spPr>
          <a:xfrm>
            <a:off x="888400" y="407707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41" name="object 9">
            <a:extLst>
              <a:ext uri="{FF2B5EF4-FFF2-40B4-BE49-F238E27FC236}">
                <a16:creationId xmlns:a16="http://schemas.microsoft.com/office/drawing/2014/main" id="{F715E542-A158-5548-BCD8-E7BABCC54432}"/>
              </a:ext>
            </a:extLst>
          </p:cNvPr>
          <p:cNvSpPr/>
          <p:nvPr userDrawn="1"/>
        </p:nvSpPr>
        <p:spPr>
          <a:xfrm>
            <a:off x="4465013" y="407707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42" name="object 10">
            <a:extLst>
              <a:ext uri="{FF2B5EF4-FFF2-40B4-BE49-F238E27FC236}">
                <a16:creationId xmlns:a16="http://schemas.microsoft.com/office/drawing/2014/main" id="{E32E91BD-3BC5-1745-A519-FC8EFB855B69}"/>
              </a:ext>
            </a:extLst>
          </p:cNvPr>
          <p:cNvSpPr/>
          <p:nvPr userDrawn="1"/>
        </p:nvSpPr>
        <p:spPr>
          <a:xfrm>
            <a:off x="8096585" y="407707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44" name="object 13">
            <a:extLst>
              <a:ext uri="{FF2B5EF4-FFF2-40B4-BE49-F238E27FC236}">
                <a16:creationId xmlns:a16="http://schemas.microsoft.com/office/drawing/2014/main" id="{5B39AFE2-B2D2-AD41-9736-07C00C0F27AA}"/>
              </a:ext>
            </a:extLst>
          </p:cNvPr>
          <p:cNvSpPr/>
          <p:nvPr userDrawn="1"/>
        </p:nvSpPr>
        <p:spPr>
          <a:xfrm>
            <a:off x="1140812" y="4674468"/>
            <a:ext cx="154585" cy="1404000"/>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46" name="object 14">
            <a:extLst>
              <a:ext uri="{FF2B5EF4-FFF2-40B4-BE49-F238E27FC236}">
                <a16:creationId xmlns:a16="http://schemas.microsoft.com/office/drawing/2014/main" id="{8286F1C7-5BED-B34C-9B0C-7CA5FB8C4671}"/>
              </a:ext>
            </a:extLst>
          </p:cNvPr>
          <p:cNvSpPr/>
          <p:nvPr userDrawn="1"/>
        </p:nvSpPr>
        <p:spPr>
          <a:xfrm flipH="1">
            <a:off x="4671705" y="4674468"/>
            <a:ext cx="62325" cy="1404000"/>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47" name="object 15">
            <a:extLst>
              <a:ext uri="{FF2B5EF4-FFF2-40B4-BE49-F238E27FC236}">
                <a16:creationId xmlns:a16="http://schemas.microsoft.com/office/drawing/2014/main" id="{C5C82152-5CAD-1C41-8CE1-FF7B4728CDA2}"/>
              </a:ext>
            </a:extLst>
          </p:cNvPr>
          <p:cNvSpPr/>
          <p:nvPr userDrawn="1"/>
        </p:nvSpPr>
        <p:spPr>
          <a:xfrm>
            <a:off x="8348996" y="4674468"/>
            <a:ext cx="109204" cy="1404000"/>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48" name="Text Placeholder 2">
            <a:extLst>
              <a:ext uri="{FF2B5EF4-FFF2-40B4-BE49-F238E27FC236}">
                <a16:creationId xmlns:a16="http://schemas.microsoft.com/office/drawing/2014/main" id="{728580C8-4745-D34A-A3B7-1A998C34F907}"/>
              </a:ext>
            </a:extLst>
          </p:cNvPr>
          <p:cNvSpPr>
            <a:spLocks noGrp="1"/>
          </p:cNvSpPr>
          <p:nvPr>
            <p:ph type="body" sz="quarter" idx="27" hasCustomPrompt="1"/>
          </p:nvPr>
        </p:nvSpPr>
        <p:spPr>
          <a:xfrm>
            <a:off x="1577975" y="4119327"/>
            <a:ext cx="2384425" cy="453045"/>
          </a:xfrm>
          <a:prstGeom prst="rect">
            <a:avLst/>
          </a:prstGeom>
        </p:spPr>
        <p:txBody>
          <a:bodyPr>
            <a:normAutofit/>
          </a:bodyPr>
          <a:lstStyle>
            <a:lvl1pPr>
              <a:defRPr sz="1200">
                <a:latin typeface="Georgia" panose="02040502050405020303" pitchFamily="18" charset="0"/>
              </a:defRPr>
            </a:lvl1pPr>
          </a:lstStyle>
          <a:p>
            <a:pPr lvl="0"/>
            <a:r>
              <a:rPr lang="en-GB" dirty="0"/>
              <a:t>Title</a:t>
            </a:r>
            <a:endParaRPr lang="en-US" dirty="0"/>
          </a:p>
        </p:txBody>
      </p:sp>
      <p:sp>
        <p:nvSpPr>
          <p:cNvPr id="49" name="Text Placeholder 2">
            <a:extLst>
              <a:ext uri="{FF2B5EF4-FFF2-40B4-BE49-F238E27FC236}">
                <a16:creationId xmlns:a16="http://schemas.microsoft.com/office/drawing/2014/main" id="{0FABFDA2-0E98-754D-90DB-94CF19A4CFFC}"/>
              </a:ext>
            </a:extLst>
          </p:cNvPr>
          <p:cNvSpPr>
            <a:spLocks noGrp="1"/>
          </p:cNvSpPr>
          <p:nvPr>
            <p:ph type="body" sz="quarter" idx="28" hasCustomPrompt="1"/>
          </p:nvPr>
        </p:nvSpPr>
        <p:spPr>
          <a:xfrm>
            <a:off x="5134991" y="4119327"/>
            <a:ext cx="2384425" cy="453045"/>
          </a:xfrm>
          <a:prstGeom prst="rect">
            <a:avLst/>
          </a:prstGeom>
        </p:spPr>
        <p:txBody>
          <a:bodyPr>
            <a:normAutofit/>
          </a:bodyPr>
          <a:lstStyle>
            <a:lvl1pPr>
              <a:defRPr sz="1200">
                <a:latin typeface="Georgia" panose="02040502050405020303" pitchFamily="18" charset="0"/>
              </a:defRPr>
            </a:lvl1pPr>
          </a:lstStyle>
          <a:p>
            <a:pPr lvl="0"/>
            <a:r>
              <a:rPr lang="en-GB" dirty="0"/>
              <a:t>Title</a:t>
            </a:r>
            <a:endParaRPr lang="en-US" dirty="0"/>
          </a:p>
        </p:txBody>
      </p:sp>
      <p:sp>
        <p:nvSpPr>
          <p:cNvPr id="50" name="Text Placeholder 2">
            <a:extLst>
              <a:ext uri="{FF2B5EF4-FFF2-40B4-BE49-F238E27FC236}">
                <a16:creationId xmlns:a16="http://schemas.microsoft.com/office/drawing/2014/main" id="{10CF89DF-CDD7-194F-9365-A6AD943772B7}"/>
              </a:ext>
            </a:extLst>
          </p:cNvPr>
          <p:cNvSpPr>
            <a:spLocks noGrp="1"/>
          </p:cNvSpPr>
          <p:nvPr>
            <p:ph type="body" sz="quarter" idx="29" hasCustomPrompt="1"/>
          </p:nvPr>
        </p:nvSpPr>
        <p:spPr>
          <a:xfrm>
            <a:off x="8774303" y="4119327"/>
            <a:ext cx="2384425" cy="453045"/>
          </a:xfrm>
          <a:prstGeom prst="rect">
            <a:avLst/>
          </a:prstGeom>
        </p:spPr>
        <p:txBody>
          <a:bodyPr>
            <a:normAutofit/>
          </a:bodyPr>
          <a:lstStyle>
            <a:lvl1pPr>
              <a:defRPr sz="1200">
                <a:latin typeface="Georgia" panose="02040502050405020303" pitchFamily="18" charset="0"/>
              </a:defRPr>
            </a:lvl1pPr>
          </a:lstStyle>
          <a:p>
            <a:pPr lvl="0"/>
            <a:r>
              <a:rPr lang="en-GB" dirty="0"/>
              <a:t>Title</a:t>
            </a:r>
            <a:endParaRPr lang="en-US" dirty="0"/>
          </a:p>
        </p:txBody>
      </p:sp>
      <p:sp>
        <p:nvSpPr>
          <p:cNvPr id="51" name="Text Placeholder 2">
            <a:extLst>
              <a:ext uri="{FF2B5EF4-FFF2-40B4-BE49-F238E27FC236}">
                <a16:creationId xmlns:a16="http://schemas.microsoft.com/office/drawing/2014/main" id="{DC02CB29-D77E-3944-89EF-D220F3D1767C}"/>
              </a:ext>
            </a:extLst>
          </p:cNvPr>
          <p:cNvSpPr>
            <a:spLocks noGrp="1"/>
          </p:cNvSpPr>
          <p:nvPr>
            <p:ph type="body" sz="quarter" idx="30" hasCustomPrompt="1"/>
          </p:nvPr>
        </p:nvSpPr>
        <p:spPr>
          <a:xfrm>
            <a:off x="914400" y="411932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04</a:t>
            </a:r>
            <a:endParaRPr lang="en-US" dirty="0"/>
          </a:p>
        </p:txBody>
      </p:sp>
      <p:sp>
        <p:nvSpPr>
          <p:cNvPr id="52" name="Text Placeholder 2">
            <a:extLst>
              <a:ext uri="{FF2B5EF4-FFF2-40B4-BE49-F238E27FC236}">
                <a16:creationId xmlns:a16="http://schemas.microsoft.com/office/drawing/2014/main" id="{D5429E41-5EB1-FC4E-838D-D0E0B101B5A7}"/>
              </a:ext>
            </a:extLst>
          </p:cNvPr>
          <p:cNvSpPr>
            <a:spLocks noGrp="1"/>
          </p:cNvSpPr>
          <p:nvPr>
            <p:ph type="body" sz="quarter" idx="31" hasCustomPrompt="1"/>
          </p:nvPr>
        </p:nvSpPr>
        <p:spPr>
          <a:xfrm>
            <a:off x="4489704" y="411932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05</a:t>
            </a:r>
            <a:endParaRPr lang="en-US" dirty="0"/>
          </a:p>
        </p:txBody>
      </p:sp>
      <p:sp>
        <p:nvSpPr>
          <p:cNvPr id="53" name="Text Placeholder 2">
            <a:extLst>
              <a:ext uri="{FF2B5EF4-FFF2-40B4-BE49-F238E27FC236}">
                <a16:creationId xmlns:a16="http://schemas.microsoft.com/office/drawing/2014/main" id="{B274810D-BB42-1247-BAF6-B3B370713D07}"/>
              </a:ext>
            </a:extLst>
          </p:cNvPr>
          <p:cNvSpPr>
            <a:spLocks noGrp="1"/>
          </p:cNvSpPr>
          <p:nvPr>
            <p:ph type="body" sz="quarter" idx="32" hasCustomPrompt="1"/>
          </p:nvPr>
        </p:nvSpPr>
        <p:spPr>
          <a:xfrm>
            <a:off x="8119872" y="411932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06</a:t>
            </a:r>
            <a:endParaRPr lang="en-US" dirty="0"/>
          </a:p>
        </p:txBody>
      </p:sp>
      <p:sp>
        <p:nvSpPr>
          <p:cNvPr id="54" name="Text Placeholder 5">
            <a:extLst>
              <a:ext uri="{FF2B5EF4-FFF2-40B4-BE49-F238E27FC236}">
                <a16:creationId xmlns:a16="http://schemas.microsoft.com/office/drawing/2014/main" id="{FB2C7D13-4C85-7147-8C92-5CA1B238EF16}"/>
              </a:ext>
            </a:extLst>
          </p:cNvPr>
          <p:cNvSpPr>
            <a:spLocks noGrp="1"/>
          </p:cNvSpPr>
          <p:nvPr>
            <p:ph type="body" sz="quarter" idx="33" hasCustomPrompt="1"/>
          </p:nvPr>
        </p:nvSpPr>
        <p:spPr>
          <a:xfrm>
            <a:off x="1577974" y="4572372"/>
            <a:ext cx="2866313" cy="1477859"/>
          </a:xfrm>
          <a:prstGeom prst="rect">
            <a:avLst/>
          </a:prstGeom>
        </p:spPr>
        <p:txBody>
          <a:bodyPr>
            <a:normAutofit/>
          </a:bodyPr>
          <a:lstStyle>
            <a:lvl1pPr>
              <a:spcAft>
                <a:spcPts val="600"/>
              </a:spcAft>
              <a:defRPr sz="95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5" name="Text Placeholder 5">
            <a:extLst>
              <a:ext uri="{FF2B5EF4-FFF2-40B4-BE49-F238E27FC236}">
                <a16:creationId xmlns:a16="http://schemas.microsoft.com/office/drawing/2014/main" id="{E7641F95-E54B-2C48-8B16-2A94448CF25A}"/>
              </a:ext>
            </a:extLst>
          </p:cNvPr>
          <p:cNvSpPr>
            <a:spLocks noGrp="1"/>
          </p:cNvSpPr>
          <p:nvPr>
            <p:ph type="body" sz="quarter" idx="34" hasCustomPrompt="1"/>
          </p:nvPr>
        </p:nvSpPr>
        <p:spPr>
          <a:xfrm>
            <a:off x="5134989" y="4572372"/>
            <a:ext cx="2866313" cy="1477859"/>
          </a:xfrm>
          <a:prstGeom prst="rect">
            <a:avLst/>
          </a:prstGeom>
        </p:spPr>
        <p:txBody>
          <a:bodyPr>
            <a:normAutofit/>
          </a:bodyPr>
          <a:lstStyle>
            <a:lvl1pPr>
              <a:spcAft>
                <a:spcPts val="600"/>
              </a:spcAft>
              <a:defRPr sz="95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6" name="Text Placeholder 5">
            <a:extLst>
              <a:ext uri="{FF2B5EF4-FFF2-40B4-BE49-F238E27FC236}">
                <a16:creationId xmlns:a16="http://schemas.microsoft.com/office/drawing/2014/main" id="{A5187BDB-C260-6B4C-A302-735A5FA48F15}"/>
              </a:ext>
            </a:extLst>
          </p:cNvPr>
          <p:cNvSpPr>
            <a:spLocks noGrp="1"/>
          </p:cNvSpPr>
          <p:nvPr>
            <p:ph type="body" sz="quarter" idx="35" hasCustomPrompt="1"/>
          </p:nvPr>
        </p:nvSpPr>
        <p:spPr>
          <a:xfrm>
            <a:off x="8774302" y="4572372"/>
            <a:ext cx="2866313" cy="1477859"/>
          </a:xfrm>
          <a:prstGeom prst="rect">
            <a:avLst/>
          </a:prstGeom>
        </p:spPr>
        <p:txBody>
          <a:bodyPr>
            <a:normAutofit/>
          </a:bodyPr>
          <a:lstStyle>
            <a:lvl1pPr>
              <a:spcAft>
                <a:spcPts val="600"/>
              </a:spcAft>
              <a:defRPr sz="95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5" name="Text Placeholder 6">
            <a:extLst>
              <a:ext uri="{FF2B5EF4-FFF2-40B4-BE49-F238E27FC236}">
                <a16:creationId xmlns:a16="http://schemas.microsoft.com/office/drawing/2014/main" id="{36059D16-F1DB-4268-9316-58256AF1EFC9}"/>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171562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Numbered List 3a">
    <p:spTree>
      <p:nvGrpSpPr>
        <p:cNvPr id="1" name=""/>
        <p:cNvGrpSpPr/>
        <p:nvPr/>
      </p:nvGrpSpPr>
      <p:grpSpPr>
        <a:xfrm>
          <a:off x="0" y="0"/>
          <a:ext cx="0" cy="0"/>
          <a:chOff x="0" y="0"/>
          <a:chExt cx="0" cy="0"/>
        </a:xfrm>
      </p:grpSpPr>
      <p:sp>
        <p:nvSpPr>
          <p:cNvPr id="85" name="object 7">
            <a:extLst>
              <a:ext uri="{FF2B5EF4-FFF2-40B4-BE49-F238E27FC236}">
                <a16:creationId xmlns:a16="http://schemas.microsoft.com/office/drawing/2014/main" id="{59D661CA-BDE7-B34A-8680-E3D4C1861918}"/>
              </a:ext>
            </a:extLst>
          </p:cNvPr>
          <p:cNvSpPr/>
          <p:nvPr userDrawn="1"/>
        </p:nvSpPr>
        <p:spPr>
          <a:xfrm>
            <a:off x="888400"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8" name="object 10">
            <a:extLst>
              <a:ext uri="{FF2B5EF4-FFF2-40B4-BE49-F238E27FC236}">
                <a16:creationId xmlns:a16="http://schemas.microsoft.com/office/drawing/2014/main" id="{F2FB3C7F-A2B5-5741-973C-DC1DEC6445E2}"/>
              </a:ext>
            </a:extLst>
          </p:cNvPr>
          <p:cNvSpPr/>
          <p:nvPr userDrawn="1"/>
        </p:nvSpPr>
        <p:spPr>
          <a:xfrm>
            <a:off x="6384032" y="232686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91" name="object 13">
            <a:extLst>
              <a:ext uri="{FF2B5EF4-FFF2-40B4-BE49-F238E27FC236}">
                <a16:creationId xmlns:a16="http://schemas.microsoft.com/office/drawing/2014/main" id="{A12D8ED3-2A88-5B48-AC93-4A0C35446D0B}"/>
              </a:ext>
            </a:extLst>
          </p:cNvPr>
          <p:cNvSpPr/>
          <p:nvPr userDrawn="1"/>
        </p:nvSpPr>
        <p:spPr>
          <a:xfrm>
            <a:off x="1140812" y="2959596"/>
            <a:ext cx="15458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3" name="object 15">
            <a:extLst>
              <a:ext uri="{FF2B5EF4-FFF2-40B4-BE49-F238E27FC236}">
                <a16:creationId xmlns:a16="http://schemas.microsoft.com/office/drawing/2014/main" id="{2004617C-17BE-DB48-B096-8166A84DA3D2}"/>
              </a:ext>
            </a:extLst>
          </p:cNvPr>
          <p:cNvSpPr/>
          <p:nvPr userDrawn="1"/>
        </p:nvSpPr>
        <p:spPr>
          <a:xfrm>
            <a:off x="6636443" y="2924256"/>
            <a:ext cx="109204"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3" name="Text Placeholder 2">
            <a:extLst>
              <a:ext uri="{FF2B5EF4-FFF2-40B4-BE49-F238E27FC236}">
                <a16:creationId xmlns:a16="http://schemas.microsoft.com/office/drawing/2014/main" id="{76F87AC2-98DF-D14D-BF70-B078DF9B9ABA}"/>
              </a:ext>
            </a:extLst>
          </p:cNvPr>
          <p:cNvSpPr>
            <a:spLocks noGrp="1"/>
          </p:cNvSpPr>
          <p:nvPr>
            <p:ph type="body" sz="quarter" idx="18" hasCustomPrompt="1"/>
          </p:nvPr>
        </p:nvSpPr>
        <p:spPr>
          <a:xfrm>
            <a:off x="1577975" y="2404455"/>
            <a:ext cx="4083244"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100" name="Text Placeholder 2">
            <a:extLst>
              <a:ext uri="{FF2B5EF4-FFF2-40B4-BE49-F238E27FC236}">
                <a16:creationId xmlns:a16="http://schemas.microsoft.com/office/drawing/2014/main" id="{6F1D2F38-75AE-7F42-B293-525F428ADBF1}"/>
              </a:ext>
            </a:extLst>
          </p:cNvPr>
          <p:cNvSpPr>
            <a:spLocks noGrp="1"/>
          </p:cNvSpPr>
          <p:nvPr>
            <p:ph type="body" sz="quarter" idx="20" hasCustomPrompt="1"/>
          </p:nvPr>
        </p:nvSpPr>
        <p:spPr>
          <a:xfrm>
            <a:off x="7061750" y="2369115"/>
            <a:ext cx="4083244"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101" name="Text Placeholder 2">
            <a:extLst>
              <a:ext uri="{FF2B5EF4-FFF2-40B4-BE49-F238E27FC236}">
                <a16:creationId xmlns:a16="http://schemas.microsoft.com/office/drawing/2014/main" id="{211653D6-EDD9-0044-8F70-96F6DDD4EF36}"/>
              </a:ext>
            </a:extLst>
          </p:cNvPr>
          <p:cNvSpPr>
            <a:spLocks noGrp="1"/>
          </p:cNvSpPr>
          <p:nvPr>
            <p:ph type="body" sz="quarter" idx="21" hasCustomPrompt="1"/>
          </p:nvPr>
        </p:nvSpPr>
        <p:spPr>
          <a:xfrm>
            <a:off x="914400"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01</a:t>
            </a:r>
            <a:endParaRPr lang="en-US" dirty="0"/>
          </a:p>
        </p:txBody>
      </p:sp>
      <p:sp>
        <p:nvSpPr>
          <p:cNvPr id="113" name="Text Placeholder 2">
            <a:extLst>
              <a:ext uri="{FF2B5EF4-FFF2-40B4-BE49-F238E27FC236}">
                <a16:creationId xmlns:a16="http://schemas.microsoft.com/office/drawing/2014/main" id="{E3AEC4E0-A07B-9049-9640-72D345AD6101}"/>
              </a:ext>
            </a:extLst>
          </p:cNvPr>
          <p:cNvSpPr>
            <a:spLocks noGrp="1"/>
          </p:cNvSpPr>
          <p:nvPr>
            <p:ph type="body" sz="quarter" idx="23" hasCustomPrompt="1"/>
          </p:nvPr>
        </p:nvSpPr>
        <p:spPr>
          <a:xfrm>
            <a:off x="6407319" y="236911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02</a:t>
            </a:r>
            <a:endParaRPr lang="en-US" dirty="0"/>
          </a:p>
        </p:txBody>
      </p:sp>
      <p:sp>
        <p:nvSpPr>
          <p:cNvPr id="6" name="Text Placeholder 5">
            <a:extLst>
              <a:ext uri="{FF2B5EF4-FFF2-40B4-BE49-F238E27FC236}">
                <a16:creationId xmlns:a16="http://schemas.microsoft.com/office/drawing/2014/main" id="{E5DCC770-209E-8741-8863-835CC54E4EE1}"/>
              </a:ext>
            </a:extLst>
          </p:cNvPr>
          <p:cNvSpPr>
            <a:spLocks noGrp="1"/>
          </p:cNvSpPr>
          <p:nvPr>
            <p:ph type="body" sz="quarter" idx="24" hasCustomPrompt="1"/>
          </p:nvPr>
        </p:nvSpPr>
        <p:spPr>
          <a:xfrm>
            <a:off x="1577975" y="3166455"/>
            <a:ext cx="4083244" cy="948345"/>
          </a:xfrm>
          <a:prstGeom prst="rect">
            <a:avLst/>
          </a:prstGeom>
        </p:spPr>
        <p:txBody>
          <a:bodyPr>
            <a:normAutofit/>
          </a:bodyPr>
          <a:lstStyle>
            <a:lvl1pPr>
              <a:spcAft>
                <a:spcPts val="600"/>
              </a:spcAft>
              <a:defRPr sz="14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5" name="Text Placeholder 5">
            <a:extLst>
              <a:ext uri="{FF2B5EF4-FFF2-40B4-BE49-F238E27FC236}">
                <a16:creationId xmlns:a16="http://schemas.microsoft.com/office/drawing/2014/main" id="{DA6AEDE4-A46B-3F49-99F9-721479D3E01E}"/>
              </a:ext>
            </a:extLst>
          </p:cNvPr>
          <p:cNvSpPr>
            <a:spLocks noGrp="1"/>
          </p:cNvSpPr>
          <p:nvPr>
            <p:ph type="body" sz="quarter" idx="26" hasCustomPrompt="1"/>
          </p:nvPr>
        </p:nvSpPr>
        <p:spPr>
          <a:xfrm>
            <a:off x="7061750" y="3131115"/>
            <a:ext cx="4083244" cy="948345"/>
          </a:xfrm>
          <a:prstGeom prst="rect">
            <a:avLst/>
          </a:prstGeom>
        </p:spPr>
        <p:txBody>
          <a:bodyPr>
            <a:normAutofit/>
          </a:bodyPr>
          <a:lstStyle>
            <a:lvl1pPr>
              <a:spcAft>
                <a:spcPts val="600"/>
              </a:spcAft>
              <a:defRPr sz="14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4" name="Text Placeholder 4">
            <a:extLst>
              <a:ext uri="{FF2B5EF4-FFF2-40B4-BE49-F238E27FC236}">
                <a16:creationId xmlns:a16="http://schemas.microsoft.com/office/drawing/2014/main" id="{61A70F42-E7F8-434E-A063-36B6F839A36E}"/>
              </a:ext>
            </a:extLst>
          </p:cNvPr>
          <p:cNvSpPr>
            <a:spLocks noGrp="1"/>
          </p:cNvSpPr>
          <p:nvPr>
            <p:ph type="body" sz="quarter" idx="15" hasCustomPrompt="1"/>
          </p:nvPr>
        </p:nvSpPr>
        <p:spPr>
          <a:xfrm>
            <a:off x="882650" y="1066801"/>
            <a:ext cx="6179100" cy="1199745"/>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40" name="object 7">
            <a:extLst>
              <a:ext uri="{FF2B5EF4-FFF2-40B4-BE49-F238E27FC236}">
                <a16:creationId xmlns:a16="http://schemas.microsoft.com/office/drawing/2014/main" id="{2857F2DF-E1E5-A243-B8D6-EFE94A55B662}"/>
              </a:ext>
            </a:extLst>
          </p:cNvPr>
          <p:cNvSpPr/>
          <p:nvPr userDrawn="1"/>
        </p:nvSpPr>
        <p:spPr>
          <a:xfrm>
            <a:off x="888400" y="426415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44" name="object 13">
            <a:extLst>
              <a:ext uri="{FF2B5EF4-FFF2-40B4-BE49-F238E27FC236}">
                <a16:creationId xmlns:a16="http://schemas.microsoft.com/office/drawing/2014/main" id="{5B39AFE2-B2D2-AD41-9736-07C00C0F27AA}"/>
              </a:ext>
            </a:extLst>
          </p:cNvPr>
          <p:cNvSpPr/>
          <p:nvPr userDrawn="1"/>
        </p:nvSpPr>
        <p:spPr>
          <a:xfrm>
            <a:off x="1140812" y="4861548"/>
            <a:ext cx="15458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48" name="Text Placeholder 2">
            <a:extLst>
              <a:ext uri="{FF2B5EF4-FFF2-40B4-BE49-F238E27FC236}">
                <a16:creationId xmlns:a16="http://schemas.microsoft.com/office/drawing/2014/main" id="{728580C8-4745-D34A-A3B7-1A998C34F907}"/>
              </a:ext>
            </a:extLst>
          </p:cNvPr>
          <p:cNvSpPr>
            <a:spLocks noGrp="1"/>
          </p:cNvSpPr>
          <p:nvPr>
            <p:ph type="body" sz="quarter" idx="27" hasCustomPrompt="1"/>
          </p:nvPr>
        </p:nvSpPr>
        <p:spPr>
          <a:xfrm>
            <a:off x="1577975" y="4306407"/>
            <a:ext cx="4083244"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51" name="Text Placeholder 2">
            <a:extLst>
              <a:ext uri="{FF2B5EF4-FFF2-40B4-BE49-F238E27FC236}">
                <a16:creationId xmlns:a16="http://schemas.microsoft.com/office/drawing/2014/main" id="{DC02CB29-D77E-3944-89EF-D220F3D1767C}"/>
              </a:ext>
            </a:extLst>
          </p:cNvPr>
          <p:cNvSpPr>
            <a:spLocks noGrp="1"/>
          </p:cNvSpPr>
          <p:nvPr>
            <p:ph type="body" sz="quarter" idx="30" hasCustomPrompt="1"/>
          </p:nvPr>
        </p:nvSpPr>
        <p:spPr>
          <a:xfrm>
            <a:off x="914400" y="430640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03</a:t>
            </a:r>
            <a:endParaRPr lang="en-US" dirty="0"/>
          </a:p>
        </p:txBody>
      </p:sp>
      <p:sp>
        <p:nvSpPr>
          <p:cNvPr id="54" name="Text Placeholder 5">
            <a:extLst>
              <a:ext uri="{FF2B5EF4-FFF2-40B4-BE49-F238E27FC236}">
                <a16:creationId xmlns:a16="http://schemas.microsoft.com/office/drawing/2014/main" id="{FB2C7D13-4C85-7147-8C92-5CA1B238EF16}"/>
              </a:ext>
            </a:extLst>
          </p:cNvPr>
          <p:cNvSpPr>
            <a:spLocks noGrp="1"/>
          </p:cNvSpPr>
          <p:nvPr>
            <p:ph type="body" sz="quarter" idx="33" hasCustomPrompt="1"/>
          </p:nvPr>
        </p:nvSpPr>
        <p:spPr>
          <a:xfrm>
            <a:off x="1577975" y="5068407"/>
            <a:ext cx="4083244" cy="914881"/>
          </a:xfrm>
          <a:prstGeom prst="rect">
            <a:avLst/>
          </a:prstGeom>
        </p:spPr>
        <p:txBody>
          <a:bodyPr>
            <a:normAutofit/>
          </a:bodyPr>
          <a:lstStyle>
            <a:lvl1pPr>
              <a:spcAft>
                <a:spcPts val="600"/>
              </a:spcAft>
              <a:defRPr sz="14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5" name="Text Placeholder 6">
            <a:extLst>
              <a:ext uri="{FF2B5EF4-FFF2-40B4-BE49-F238E27FC236}">
                <a16:creationId xmlns:a16="http://schemas.microsoft.com/office/drawing/2014/main" id="{1A361CBA-7FDD-4E7A-9CB9-FC802D2FB1E4}"/>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6" name="object 10">
            <a:extLst>
              <a:ext uri="{FF2B5EF4-FFF2-40B4-BE49-F238E27FC236}">
                <a16:creationId xmlns:a16="http://schemas.microsoft.com/office/drawing/2014/main" id="{597C2463-2677-460C-A757-62A8C3768C8C}"/>
              </a:ext>
            </a:extLst>
          </p:cNvPr>
          <p:cNvSpPr/>
          <p:nvPr userDrawn="1"/>
        </p:nvSpPr>
        <p:spPr>
          <a:xfrm>
            <a:off x="6384032" y="4229919"/>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27" name="object 15">
            <a:extLst>
              <a:ext uri="{FF2B5EF4-FFF2-40B4-BE49-F238E27FC236}">
                <a16:creationId xmlns:a16="http://schemas.microsoft.com/office/drawing/2014/main" id="{2400EC25-F22E-479C-AEBD-4776B5EDC65E}"/>
              </a:ext>
            </a:extLst>
          </p:cNvPr>
          <p:cNvSpPr/>
          <p:nvPr userDrawn="1"/>
        </p:nvSpPr>
        <p:spPr>
          <a:xfrm>
            <a:off x="6636443" y="4827315"/>
            <a:ext cx="109204"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28" name="Text Placeholder 2">
            <a:extLst>
              <a:ext uri="{FF2B5EF4-FFF2-40B4-BE49-F238E27FC236}">
                <a16:creationId xmlns:a16="http://schemas.microsoft.com/office/drawing/2014/main" id="{48386D52-3ABC-4260-B585-3F535A531603}"/>
              </a:ext>
            </a:extLst>
          </p:cNvPr>
          <p:cNvSpPr>
            <a:spLocks noGrp="1"/>
          </p:cNvSpPr>
          <p:nvPr>
            <p:ph type="body" sz="quarter" idx="34" hasCustomPrompt="1"/>
          </p:nvPr>
        </p:nvSpPr>
        <p:spPr>
          <a:xfrm>
            <a:off x="7061750" y="4272174"/>
            <a:ext cx="4083244" cy="685800"/>
          </a:xfrm>
          <a:prstGeom prst="rect">
            <a:avLst/>
          </a:prstGeom>
        </p:spPr>
        <p:txBody>
          <a:bodyPr/>
          <a:lstStyle>
            <a:lvl1pPr>
              <a:defRPr sz="1800">
                <a:latin typeface="Georgia" panose="02040502050405020303" pitchFamily="18" charset="0"/>
              </a:defRPr>
            </a:lvl1pPr>
          </a:lstStyle>
          <a:p>
            <a:pPr lvl="0"/>
            <a:r>
              <a:rPr lang="en-GB" dirty="0"/>
              <a:t>Title</a:t>
            </a:r>
            <a:endParaRPr lang="en-US" dirty="0"/>
          </a:p>
        </p:txBody>
      </p:sp>
      <p:sp>
        <p:nvSpPr>
          <p:cNvPr id="29" name="Text Placeholder 2">
            <a:extLst>
              <a:ext uri="{FF2B5EF4-FFF2-40B4-BE49-F238E27FC236}">
                <a16:creationId xmlns:a16="http://schemas.microsoft.com/office/drawing/2014/main" id="{04DADB5E-592F-4BB0-B507-4E276ADDEC61}"/>
              </a:ext>
            </a:extLst>
          </p:cNvPr>
          <p:cNvSpPr>
            <a:spLocks noGrp="1"/>
          </p:cNvSpPr>
          <p:nvPr>
            <p:ph type="body" sz="quarter" idx="35" hasCustomPrompt="1"/>
          </p:nvPr>
        </p:nvSpPr>
        <p:spPr>
          <a:xfrm>
            <a:off x="6407319" y="4272174"/>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04</a:t>
            </a:r>
            <a:endParaRPr lang="en-US" dirty="0"/>
          </a:p>
        </p:txBody>
      </p:sp>
      <p:sp>
        <p:nvSpPr>
          <p:cNvPr id="30" name="Text Placeholder 5">
            <a:extLst>
              <a:ext uri="{FF2B5EF4-FFF2-40B4-BE49-F238E27FC236}">
                <a16:creationId xmlns:a16="http://schemas.microsoft.com/office/drawing/2014/main" id="{DF184F55-6CB4-4223-9F7D-D759704956DC}"/>
              </a:ext>
            </a:extLst>
          </p:cNvPr>
          <p:cNvSpPr>
            <a:spLocks noGrp="1"/>
          </p:cNvSpPr>
          <p:nvPr>
            <p:ph type="body" sz="quarter" idx="36" hasCustomPrompt="1"/>
          </p:nvPr>
        </p:nvSpPr>
        <p:spPr>
          <a:xfrm>
            <a:off x="7061750" y="5034174"/>
            <a:ext cx="4083244" cy="948345"/>
          </a:xfrm>
          <a:prstGeom prst="rect">
            <a:avLst/>
          </a:prstGeom>
        </p:spPr>
        <p:txBody>
          <a:bodyPr>
            <a:normAutofit/>
          </a:bodyPr>
          <a:lstStyle>
            <a:lvl1pPr>
              <a:spcAft>
                <a:spcPts val="600"/>
              </a:spcAft>
              <a:defRPr sz="1400">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Tree>
    <p:extLst>
      <p:ext uri="{BB962C8B-B14F-4D97-AF65-F5344CB8AC3E}">
        <p14:creationId xmlns:p14="http://schemas.microsoft.com/office/powerpoint/2010/main" val="16376235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Numbered List 3a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E7F8A9-06E4-47DB-9C7C-85609E2F7817}"/>
              </a:ext>
            </a:extLst>
          </p:cNvPr>
          <p:cNvSpPr/>
          <p:nvPr userDrawn="1"/>
        </p:nvSpPr>
        <p:spPr>
          <a:xfrm>
            <a:off x="0" y="2266546"/>
            <a:ext cx="12192000" cy="45914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object 7">
            <a:extLst>
              <a:ext uri="{FF2B5EF4-FFF2-40B4-BE49-F238E27FC236}">
                <a16:creationId xmlns:a16="http://schemas.microsoft.com/office/drawing/2014/main" id="{59D661CA-BDE7-B34A-8680-E3D4C1861918}"/>
              </a:ext>
            </a:extLst>
          </p:cNvPr>
          <p:cNvSpPr/>
          <p:nvPr userDrawn="1"/>
        </p:nvSpPr>
        <p:spPr>
          <a:xfrm>
            <a:off x="888400" y="236220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88" name="object 10">
            <a:extLst>
              <a:ext uri="{FF2B5EF4-FFF2-40B4-BE49-F238E27FC236}">
                <a16:creationId xmlns:a16="http://schemas.microsoft.com/office/drawing/2014/main" id="{F2FB3C7F-A2B5-5741-973C-DC1DEC6445E2}"/>
              </a:ext>
            </a:extLst>
          </p:cNvPr>
          <p:cNvSpPr/>
          <p:nvPr userDrawn="1"/>
        </p:nvSpPr>
        <p:spPr>
          <a:xfrm>
            <a:off x="6384032" y="2326860"/>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91" name="object 13">
            <a:extLst>
              <a:ext uri="{FF2B5EF4-FFF2-40B4-BE49-F238E27FC236}">
                <a16:creationId xmlns:a16="http://schemas.microsoft.com/office/drawing/2014/main" id="{A12D8ED3-2A88-5B48-AC93-4A0C35446D0B}"/>
              </a:ext>
            </a:extLst>
          </p:cNvPr>
          <p:cNvSpPr/>
          <p:nvPr userDrawn="1"/>
        </p:nvSpPr>
        <p:spPr>
          <a:xfrm>
            <a:off x="1140812" y="2959596"/>
            <a:ext cx="15458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93" name="object 15">
            <a:extLst>
              <a:ext uri="{FF2B5EF4-FFF2-40B4-BE49-F238E27FC236}">
                <a16:creationId xmlns:a16="http://schemas.microsoft.com/office/drawing/2014/main" id="{2004617C-17BE-DB48-B096-8166A84DA3D2}"/>
              </a:ext>
            </a:extLst>
          </p:cNvPr>
          <p:cNvSpPr/>
          <p:nvPr userDrawn="1"/>
        </p:nvSpPr>
        <p:spPr>
          <a:xfrm>
            <a:off x="6636443" y="2924256"/>
            <a:ext cx="109204"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3" name="Text Placeholder 2">
            <a:extLst>
              <a:ext uri="{FF2B5EF4-FFF2-40B4-BE49-F238E27FC236}">
                <a16:creationId xmlns:a16="http://schemas.microsoft.com/office/drawing/2014/main" id="{76F87AC2-98DF-D14D-BF70-B078DF9B9ABA}"/>
              </a:ext>
            </a:extLst>
          </p:cNvPr>
          <p:cNvSpPr>
            <a:spLocks noGrp="1"/>
          </p:cNvSpPr>
          <p:nvPr>
            <p:ph type="body" sz="quarter" idx="18" hasCustomPrompt="1"/>
          </p:nvPr>
        </p:nvSpPr>
        <p:spPr>
          <a:xfrm>
            <a:off x="1577975" y="2404455"/>
            <a:ext cx="4083244" cy="685800"/>
          </a:xfrm>
          <a:prstGeom prst="rect">
            <a:avLst/>
          </a:prstGeom>
        </p:spPr>
        <p:txBody>
          <a:bodyPr>
            <a:normAutofit/>
          </a:bodyPr>
          <a:lstStyle>
            <a:lvl1pPr>
              <a:defRPr sz="2000">
                <a:solidFill>
                  <a:schemeClr val="tx2"/>
                </a:solidFill>
                <a:latin typeface="Georgia" panose="02040502050405020303" pitchFamily="18" charset="0"/>
              </a:defRPr>
            </a:lvl1pPr>
          </a:lstStyle>
          <a:p>
            <a:pPr lvl="0"/>
            <a:r>
              <a:rPr lang="en-GB" dirty="0"/>
              <a:t>Title</a:t>
            </a:r>
            <a:endParaRPr lang="en-US" dirty="0"/>
          </a:p>
        </p:txBody>
      </p:sp>
      <p:sp>
        <p:nvSpPr>
          <p:cNvPr id="100" name="Text Placeholder 2">
            <a:extLst>
              <a:ext uri="{FF2B5EF4-FFF2-40B4-BE49-F238E27FC236}">
                <a16:creationId xmlns:a16="http://schemas.microsoft.com/office/drawing/2014/main" id="{6F1D2F38-75AE-7F42-B293-525F428ADBF1}"/>
              </a:ext>
            </a:extLst>
          </p:cNvPr>
          <p:cNvSpPr>
            <a:spLocks noGrp="1"/>
          </p:cNvSpPr>
          <p:nvPr>
            <p:ph type="body" sz="quarter" idx="20" hasCustomPrompt="1"/>
          </p:nvPr>
        </p:nvSpPr>
        <p:spPr>
          <a:xfrm>
            <a:off x="7061750" y="2369115"/>
            <a:ext cx="4083244" cy="685800"/>
          </a:xfrm>
          <a:prstGeom prst="rect">
            <a:avLst/>
          </a:prstGeom>
        </p:spPr>
        <p:txBody>
          <a:bodyPr>
            <a:normAutofit/>
          </a:bodyPr>
          <a:lstStyle>
            <a:lvl1pPr>
              <a:defRPr sz="2000">
                <a:solidFill>
                  <a:schemeClr val="tx2"/>
                </a:solidFill>
                <a:latin typeface="Georgia" panose="02040502050405020303" pitchFamily="18" charset="0"/>
              </a:defRPr>
            </a:lvl1pPr>
          </a:lstStyle>
          <a:p>
            <a:pPr lvl="0"/>
            <a:r>
              <a:rPr lang="en-GB" dirty="0"/>
              <a:t>Title</a:t>
            </a:r>
            <a:endParaRPr lang="en-US" dirty="0"/>
          </a:p>
        </p:txBody>
      </p:sp>
      <p:sp>
        <p:nvSpPr>
          <p:cNvPr id="101" name="Text Placeholder 2">
            <a:extLst>
              <a:ext uri="{FF2B5EF4-FFF2-40B4-BE49-F238E27FC236}">
                <a16:creationId xmlns:a16="http://schemas.microsoft.com/office/drawing/2014/main" id="{211653D6-EDD9-0044-8F70-96F6DDD4EF36}"/>
              </a:ext>
            </a:extLst>
          </p:cNvPr>
          <p:cNvSpPr>
            <a:spLocks noGrp="1"/>
          </p:cNvSpPr>
          <p:nvPr>
            <p:ph type="body" sz="quarter" idx="21" hasCustomPrompt="1"/>
          </p:nvPr>
        </p:nvSpPr>
        <p:spPr>
          <a:xfrm>
            <a:off x="914400" y="240445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01</a:t>
            </a:r>
            <a:endParaRPr lang="en-US" dirty="0"/>
          </a:p>
        </p:txBody>
      </p:sp>
      <p:sp>
        <p:nvSpPr>
          <p:cNvPr id="113" name="Text Placeholder 2">
            <a:extLst>
              <a:ext uri="{FF2B5EF4-FFF2-40B4-BE49-F238E27FC236}">
                <a16:creationId xmlns:a16="http://schemas.microsoft.com/office/drawing/2014/main" id="{E3AEC4E0-A07B-9049-9640-72D345AD6101}"/>
              </a:ext>
            </a:extLst>
          </p:cNvPr>
          <p:cNvSpPr>
            <a:spLocks noGrp="1"/>
          </p:cNvSpPr>
          <p:nvPr>
            <p:ph type="body" sz="quarter" idx="23" hasCustomPrompt="1"/>
          </p:nvPr>
        </p:nvSpPr>
        <p:spPr>
          <a:xfrm>
            <a:off x="6407319" y="2369115"/>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03</a:t>
            </a:r>
            <a:endParaRPr lang="en-US" dirty="0"/>
          </a:p>
        </p:txBody>
      </p:sp>
      <p:sp>
        <p:nvSpPr>
          <p:cNvPr id="6" name="Text Placeholder 5">
            <a:extLst>
              <a:ext uri="{FF2B5EF4-FFF2-40B4-BE49-F238E27FC236}">
                <a16:creationId xmlns:a16="http://schemas.microsoft.com/office/drawing/2014/main" id="{E5DCC770-209E-8741-8863-835CC54E4EE1}"/>
              </a:ext>
            </a:extLst>
          </p:cNvPr>
          <p:cNvSpPr>
            <a:spLocks noGrp="1"/>
          </p:cNvSpPr>
          <p:nvPr>
            <p:ph type="body" sz="quarter" idx="24" hasCustomPrompt="1"/>
          </p:nvPr>
        </p:nvSpPr>
        <p:spPr>
          <a:xfrm>
            <a:off x="1577975" y="3166455"/>
            <a:ext cx="4083244" cy="948345"/>
          </a:xfrm>
          <a:prstGeom prst="rect">
            <a:avLst/>
          </a:prstGeom>
        </p:spPr>
        <p:txBody>
          <a:bodyPr>
            <a:normAutofit/>
          </a:bodyPr>
          <a:lstStyle>
            <a:lvl1pPr>
              <a:spcAft>
                <a:spcPts val="600"/>
              </a:spcAft>
              <a:defRPr sz="1600">
                <a:solidFill>
                  <a:schemeClr val="bg2"/>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15" name="Text Placeholder 5">
            <a:extLst>
              <a:ext uri="{FF2B5EF4-FFF2-40B4-BE49-F238E27FC236}">
                <a16:creationId xmlns:a16="http://schemas.microsoft.com/office/drawing/2014/main" id="{DA6AEDE4-A46B-3F49-99F9-721479D3E01E}"/>
              </a:ext>
            </a:extLst>
          </p:cNvPr>
          <p:cNvSpPr>
            <a:spLocks noGrp="1"/>
          </p:cNvSpPr>
          <p:nvPr>
            <p:ph type="body" sz="quarter" idx="26" hasCustomPrompt="1"/>
          </p:nvPr>
        </p:nvSpPr>
        <p:spPr>
          <a:xfrm>
            <a:off x="7061750" y="3131115"/>
            <a:ext cx="4083244" cy="948345"/>
          </a:xfrm>
          <a:prstGeom prst="rect">
            <a:avLst/>
          </a:prstGeom>
        </p:spPr>
        <p:txBody>
          <a:bodyPr>
            <a:normAutofit/>
          </a:bodyPr>
          <a:lstStyle>
            <a:lvl1pPr>
              <a:spcAft>
                <a:spcPts val="600"/>
              </a:spcAft>
              <a:defRPr sz="1600">
                <a:solidFill>
                  <a:schemeClr val="bg2"/>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4" name="Text Placeholder 4">
            <a:extLst>
              <a:ext uri="{FF2B5EF4-FFF2-40B4-BE49-F238E27FC236}">
                <a16:creationId xmlns:a16="http://schemas.microsoft.com/office/drawing/2014/main" id="{61A70F42-E7F8-434E-A063-36B6F839A36E}"/>
              </a:ext>
            </a:extLst>
          </p:cNvPr>
          <p:cNvSpPr>
            <a:spLocks noGrp="1"/>
          </p:cNvSpPr>
          <p:nvPr>
            <p:ph type="body" sz="quarter" idx="15" hasCustomPrompt="1"/>
          </p:nvPr>
        </p:nvSpPr>
        <p:spPr>
          <a:xfrm>
            <a:off x="882650" y="1066801"/>
            <a:ext cx="10262344" cy="1199745"/>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40" name="object 7">
            <a:extLst>
              <a:ext uri="{FF2B5EF4-FFF2-40B4-BE49-F238E27FC236}">
                <a16:creationId xmlns:a16="http://schemas.microsoft.com/office/drawing/2014/main" id="{2857F2DF-E1E5-A243-B8D6-EFE94A55B662}"/>
              </a:ext>
            </a:extLst>
          </p:cNvPr>
          <p:cNvSpPr/>
          <p:nvPr userDrawn="1"/>
        </p:nvSpPr>
        <p:spPr>
          <a:xfrm>
            <a:off x="888400" y="4264152"/>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44" name="object 13">
            <a:extLst>
              <a:ext uri="{FF2B5EF4-FFF2-40B4-BE49-F238E27FC236}">
                <a16:creationId xmlns:a16="http://schemas.microsoft.com/office/drawing/2014/main" id="{5B39AFE2-B2D2-AD41-9736-07C00C0F27AA}"/>
              </a:ext>
            </a:extLst>
          </p:cNvPr>
          <p:cNvSpPr/>
          <p:nvPr userDrawn="1"/>
        </p:nvSpPr>
        <p:spPr>
          <a:xfrm>
            <a:off x="1140812" y="4861548"/>
            <a:ext cx="154585"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48" name="Text Placeholder 2">
            <a:extLst>
              <a:ext uri="{FF2B5EF4-FFF2-40B4-BE49-F238E27FC236}">
                <a16:creationId xmlns:a16="http://schemas.microsoft.com/office/drawing/2014/main" id="{728580C8-4745-D34A-A3B7-1A998C34F907}"/>
              </a:ext>
            </a:extLst>
          </p:cNvPr>
          <p:cNvSpPr>
            <a:spLocks noGrp="1"/>
          </p:cNvSpPr>
          <p:nvPr>
            <p:ph type="body" sz="quarter" idx="27" hasCustomPrompt="1"/>
          </p:nvPr>
        </p:nvSpPr>
        <p:spPr>
          <a:xfrm>
            <a:off x="1577975" y="4306407"/>
            <a:ext cx="4083244" cy="685800"/>
          </a:xfrm>
          <a:prstGeom prst="rect">
            <a:avLst/>
          </a:prstGeom>
        </p:spPr>
        <p:txBody>
          <a:bodyPr>
            <a:normAutofit/>
          </a:bodyPr>
          <a:lstStyle>
            <a:lvl1pPr>
              <a:defRPr sz="2000">
                <a:solidFill>
                  <a:schemeClr val="tx2"/>
                </a:solidFill>
                <a:latin typeface="Georgia" panose="02040502050405020303" pitchFamily="18" charset="0"/>
              </a:defRPr>
            </a:lvl1pPr>
          </a:lstStyle>
          <a:p>
            <a:pPr lvl="0"/>
            <a:r>
              <a:rPr lang="en-GB" dirty="0"/>
              <a:t>Title</a:t>
            </a:r>
            <a:endParaRPr lang="en-US" dirty="0"/>
          </a:p>
        </p:txBody>
      </p:sp>
      <p:sp>
        <p:nvSpPr>
          <p:cNvPr id="51" name="Text Placeholder 2">
            <a:extLst>
              <a:ext uri="{FF2B5EF4-FFF2-40B4-BE49-F238E27FC236}">
                <a16:creationId xmlns:a16="http://schemas.microsoft.com/office/drawing/2014/main" id="{DC02CB29-D77E-3944-89EF-D220F3D1767C}"/>
              </a:ext>
            </a:extLst>
          </p:cNvPr>
          <p:cNvSpPr>
            <a:spLocks noGrp="1"/>
          </p:cNvSpPr>
          <p:nvPr>
            <p:ph type="body" sz="quarter" idx="30" hasCustomPrompt="1"/>
          </p:nvPr>
        </p:nvSpPr>
        <p:spPr>
          <a:xfrm>
            <a:off x="914400" y="4306407"/>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02</a:t>
            </a:r>
            <a:endParaRPr lang="en-US" dirty="0"/>
          </a:p>
        </p:txBody>
      </p:sp>
      <p:sp>
        <p:nvSpPr>
          <p:cNvPr id="54" name="Text Placeholder 5">
            <a:extLst>
              <a:ext uri="{FF2B5EF4-FFF2-40B4-BE49-F238E27FC236}">
                <a16:creationId xmlns:a16="http://schemas.microsoft.com/office/drawing/2014/main" id="{FB2C7D13-4C85-7147-8C92-5CA1B238EF16}"/>
              </a:ext>
            </a:extLst>
          </p:cNvPr>
          <p:cNvSpPr>
            <a:spLocks noGrp="1"/>
          </p:cNvSpPr>
          <p:nvPr>
            <p:ph type="body" sz="quarter" idx="33" hasCustomPrompt="1"/>
          </p:nvPr>
        </p:nvSpPr>
        <p:spPr>
          <a:xfrm>
            <a:off x="1577975" y="5068407"/>
            <a:ext cx="4083244" cy="914881"/>
          </a:xfrm>
          <a:prstGeom prst="rect">
            <a:avLst/>
          </a:prstGeom>
        </p:spPr>
        <p:txBody>
          <a:bodyPr>
            <a:normAutofit/>
          </a:bodyPr>
          <a:lstStyle>
            <a:lvl1pPr>
              <a:spcAft>
                <a:spcPts val="600"/>
              </a:spcAft>
              <a:defRPr sz="1600">
                <a:solidFill>
                  <a:schemeClr val="bg2"/>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5" name="Text Placeholder 6">
            <a:extLst>
              <a:ext uri="{FF2B5EF4-FFF2-40B4-BE49-F238E27FC236}">
                <a16:creationId xmlns:a16="http://schemas.microsoft.com/office/drawing/2014/main" id="{1A361CBA-7FDD-4E7A-9CB9-FC802D2FB1E4}"/>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6" name="object 10">
            <a:extLst>
              <a:ext uri="{FF2B5EF4-FFF2-40B4-BE49-F238E27FC236}">
                <a16:creationId xmlns:a16="http://schemas.microsoft.com/office/drawing/2014/main" id="{597C2463-2677-460C-A757-62A8C3768C8C}"/>
              </a:ext>
            </a:extLst>
          </p:cNvPr>
          <p:cNvSpPr/>
          <p:nvPr userDrawn="1"/>
        </p:nvSpPr>
        <p:spPr>
          <a:xfrm>
            <a:off x="6384032" y="4229919"/>
            <a:ext cx="495300" cy="495300"/>
          </a:xfrm>
          <a:custGeom>
            <a:avLst/>
            <a:gdLst/>
            <a:ahLst/>
            <a:cxnLst/>
            <a:rect l="l" t="t" r="r" b="b"/>
            <a:pathLst>
              <a:path w="495300" h="495300">
                <a:moveTo>
                  <a:pt x="247650" y="495299"/>
                </a:moveTo>
                <a:lnTo>
                  <a:pt x="297561" y="490268"/>
                </a:lnTo>
                <a:lnTo>
                  <a:pt x="344048" y="475839"/>
                </a:lnTo>
                <a:lnTo>
                  <a:pt x="386115" y="453006"/>
                </a:lnTo>
                <a:lnTo>
                  <a:pt x="422767" y="422767"/>
                </a:lnTo>
                <a:lnTo>
                  <a:pt x="453006" y="386115"/>
                </a:lnTo>
                <a:lnTo>
                  <a:pt x="475839" y="344048"/>
                </a:lnTo>
                <a:lnTo>
                  <a:pt x="490268" y="297561"/>
                </a:lnTo>
                <a:lnTo>
                  <a:pt x="495300" y="247649"/>
                </a:lnTo>
                <a:lnTo>
                  <a:pt x="490268" y="197738"/>
                </a:lnTo>
                <a:lnTo>
                  <a:pt x="475839" y="151251"/>
                </a:lnTo>
                <a:lnTo>
                  <a:pt x="453006" y="109184"/>
                </a:lnTo>
                <a:lnTo>
                  <a:pt x="422767" y="72532"/>
                </a:lnTo>
                <a:lnTo>
                  <a:pt x="386115" y="42293"/>
                </a:lnTo>
                <a:lnTo>
                  <a:pt x="344048" y="19460"/>
                </a:lnTo>
                <a:lnTo>
                  <a:pt x="297561" y="5031"/>
                </a:lnTo>
                <a:lnTo>
                  <a:pt x="247650" y="0"/>
                </a:lnTo>
                <a:lnTo>
                  <a:pt x="197738" y="5031"/>
                </a:lnTo>
                <a:lnTo>
                  <a:pt x="151251" y="19460"/>
                </a:lnTo>
                <a:lnTo>
                  <a:pt x="109184" y="42293"/>
                </a:lnTo>
                <a:lnTo>
                  <a:pt x="72532" y="72532"/>
                </a:lnTo>
                <a:lnTo>
                  <a:pt x="42293" y="109184"/>
                </a:lnTo>
                <a:lnTo>
                  <a:pt x="19460" y="151251"/>
                </a:lnTo>
                <a:lnTo>
                  <a:pt x="5031" y="197738"/>
                </a:lnTo>
                <a:lnTo>
                  <a:pt x="0" y="247649"/>
                </a:lnTo>
                <a:lnTo>
                  <a:pt x="5031" y="297561"/>
                </a:lnTo>
                <a:lnTo>
                  <a:pt x="19460" y="344048"/>
                </a:lnTo>
                <a:lnTo>
                  <a:pt x="42293" y="386115"/>
                </a:lnTo>
                <a:lnTo>
                  <a:pt x="72532" y="422767"/>
                </a:lnTo>
                <a:lnTo>
                  <a:pt x="109184" y="453006"/>
                </a:lnTo>
                <a:lnTo>
                  <a:pt x="151251" y="475839"/>
                </a:lnTo>
                <a:lnTo>
                  <a:pt x="197738" y="490268"/>
                </a:lnTo>
                <a:lnTo>
                  <a:pt x="247650" y="495299"/>
                </a:lnTo>
                <a:close/>
              </a:path>
            </a:pathLst>
          </a:custGeom>
          <a:ln w="12700">
            <a:solidFill>
              <a:schemeClr val="tx2"/>
            </a:solidFill>
          </a:ln>
        </p:spPr>
        <p:txBody>
          <a:bodyPr wrap="square" lIns="0" tIns="0" rIns="0" bIns="0" rtlCol="0"/>
          <a:lstStyle/>
          <a:p>
            <a:endParaRPr dirty="0"/>
          </a:p>
        </p:txBody>
      </p:sp>
      <p:sp>
        <p:nvSpPr>
          <p:cNvPr id="27" name="object 15">
            <a:extLst>
              <a:ext uri="{FF2B5EF4-FFF2-40B4-BE49-F238E27FC236}">
                <a16:creationId xmlns:a16="http://schemas.microsoft.com/office/drawing/2014/main" id="{2400EC25-F22E-479C-AEBD-4776B5EDC65E}"/>
              </a:ext>
            </a:extLst>
          </p:cNvPr>
          <p:cNvSpPr/>
          <p:nvPr userDrawn="1"/>
        </p:nvSpPr>
        <p:spPr>
          <a:xfrm>
            <a:off x="6636443" y="4827315"/>
            <a:ext cx="109204" cy="1155204"/>
          </a:xfrm>
          <a:custGeom>
            <a:avLst/>
            <a:gdLst/>
            <a:ahLst/>
            <a:cxnLst/>
            <a:rect l="l" t="t" r="r" b="b"/>
            <a:pathLst>
              <a:path h="1574800">
                <a:moveTo>
                  <a:pt x="0" y="1574799"/>
                </a:moveTo>
                <a:lnTo>
                  <a:pt x="0" y="0"/>
                </a:lnTo>
              </a:path>
            </a:pathLst>
          </a:custGeom>
          <a:ln w="9525">
            <a:solidFill>
              <a:schemeClr val="tx2"/>
            </a:solidFill>
            <a:prstDash val="sysDot"/>
          </a:ln>
        </p:spPr>
        <p:txBody>
          <a:bodyPr wrap="square" lIns="0" tIns="0" rIns="0" bIns="0" rtlCol="0"/>
          <a:lstStyle/>
          <a:p>
            <a:endParaRPr dirty="0"/>
          </a:p>
        </p:txBody>
      </p:sp>
      <p:sp>
        <p:nvSpPr>
          <p:cNvPr id="28" name="Text Placeholder 2">
            <a:extLst>
              <a:ext uri="{FF2B5EF4-FFF2-40B4-BE49-F238E27FC236}">
                <a16:creationId xmlns:a16="http://schemas.microsoft.com/office/drawing/2014/main" id="{48386D52-3ABC-4260-B585-3F535A531603}"/>
              </a:ext>
            </a:extLst>
          </p:cNvPr>
          <p:cNvSpPr>
            <a:spLocks noGrp="1"/>
          </p:cNvSpPr>
          <p:nvPr>
            <p:ph type="body" sz="quarter" idx="34" hasCustomPrompt="1"/>
          </p:nvPr>
        </p:nvSpPr>
        <p:spPr>
          <a:xfrm>
            <a:off x="7061750" y="4272174"/>
            <a:ext cx="4083244" cy="685800"/>
          </a:xfrm>
          <a:prstGeom prst="rect">
            <a:avLst/>
          </a:prstGeom>
        </p:spPr>
        <p:txBody>
          <a:bodyPr>
            <a:normAutofit/>
          </a:bodyPr>
          <a:lstStyle>
            <a:lvl1pPr>
              <a:defRPr sz="2000">
                <a:solidFill>
                  <a:schemeClr val="tx2"/>
                </a:solidFill>
                <a:latin typeface="Georgia" panose="02040502050405020303" pitchFamily="18" charset="0"/>
              </a:defRPr>
            </a:lvl1pPr>
          </a:lstStyle>
          <a:p>
            <a:pPr lvl="0"/>
            <a:r>
              <a:rPr lang="en-GB" dirty="0"/>
              <a:t>Title</a:t>
            </a:r>
            <a:endParaRPr lang="en-US" dirty="0"/>
          </a:p>
        </p:txBody>
      </p:sp>
      <p:sp>
        <p:nvSpPr>
          <p:cNvPr id="29" name="Text Placeholder 2">
            <a:extLst>
              <a:ext uri="{FF2B5EF4-FFF2-40B4-BE49-F238E27FC236}">
                <a16:creationId xmlns:a16="http://schemas.microsoft.com/office/drawing/2014/main" id="{04DADB5E-592F-4BB0-B507-4E276ADDEC61}"/>
              </a:ext>
            </a:extLst>
          </p:cNvPr>
          <p:cNvSpPr>
            <a:spLocks noGrp="1"/>
          </p:cNvSpPr>
          <p:nvPr>
            <p:ph type="body" sz="quarter" idx="35" hasCustomPrompt="1"/>
          </p:nvPr>
        </p:nvSpPr>
        <p:spPr>
          <a:xfrm>
            <a:off x="6407319" y="4272174"/>
            <a:ext cx="454354" cy="453045"/>
          </a:xfrm>
          <a:prstGeom prst="rect">
            <a:avLst/>
          </a:prstGeom>
        </p:spPr>
        <p:txBody>
          <a:bodyPr/>
          <a:lstStyle>
            <a:lvl1pPr>
              <a:defRPr sz="1800">
                <a:solidFill>
                  <a:schemeClr val="tx2"/>
                </a:solidFill>
                <a:latin typeface="Georgia" panose="02040502050405020303" pitchFamily="18" charset="0"/>
              </a:defRPr>
            </a:lvl1pPr>
          </a:lstStyle>
          <a:p>
            <a:pPr lvl="0"/>
            <a:r>
              <a:rPr lang="en-GB" dirty="0"/>
              <a:t>04</a:t>
            </a:r>
            <a:endParaRPr lang="en-US" dirty="0"/>
          </a:p>
        </p:txBody>
      </p:sp>
      <p:sp>
        <p:nvSpPr>
          <p:cNvPr id="30" name="Text Placeholder 5">
            <a:extLst>
              <a:ext uri="{FF2B5EF4-FFF2-40B4-BE49-F238E27FC236}">
                <a16:creationId xmlns:a16="http://schemas.microsoft.com/office/drawing/2014/main" id="{DF184F55-6CB4-4223-9F7D-D759704956DC}"/>
              </a:ext>
            </a:extLst>
          </p:cNvPr>
          <p:cNvSpPr>
            <a:spLocks noGrp="1"/>
          </p:cNvSpPr>
          <p:nvPr>
            <p:ph type="body" sz="quarter" idx="36" hasCustomPrompt="1"/>
          </p:nvPr>
        </p:nvSpPr>
        <p:spPr>
          <a:xfrm>
            <a:off x="7061750" y="5034174"/>
            <a:ext cx="4083244" cy="948345"/>
          </a:xfrm>
          <a:prstGeom prst="rect">
            <a:avLst/>
          </a:prstGeom>
        </p:spPr>
        <p:txBody>
          <a:bodyPr>
            <a:normAutofit/>
          </a:bodyPr>
          <a:lstStyle>
            <a:lvl1pPr>
              <a:spcAft>
                <a:spcPts val="600"/>
              </a:spcAft>
              <a:defRPr sz="1600">
                <a:solidFill>
                  <a:schemeClr val="bg2"/>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1" name="object 6">
            <a:extLst>
              <a:ext uri="{FF2B5EF4-FFF2-40B4-BE49-F238E27FC236}">
                <a16:creationId xmlns:a16="http://schemas.microsoft.com/office/drawing/2014/main" id="{595FE6A5-9F5C-4E61-B872-3B0BA062442E}"/>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32" name="object 5">
            <a:extLst>
              <a:ext uri="{FF2B5EF4-FFF2-40B4-BE49-F238E27FC236}">
                <a16:creationId xmlns:a16="http://schemas.microsoft.com/office/drawing/2014/main" id="{EF98AB44-DD6C-42C1-AF08-14ADB54D8DBB}"/>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Tree>
    <p:extLst>
      <p:ext uri="{BB962C8B-B14F-4D97-AF65-F5344CB8AC3E}">
        <p14:creationId xmlns:p14="http://schemas.microsoft.com/office/powerpoint/2010/main" val="17897792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44" name="object 3">
            <a:extLst>
              <a:ext uri="{FF2B5EF4-FFF2-40B4-BE49-F238E27FC236}">
                <a16:creationId xmlns:a16="http://schemas.microsoft.com/office/drawing/2014/main" id="{776C7659-048B-234C-AD59-7024365B6A1D}"/>
              </a:ext>
            </a:extLst>
          </p:cNvPr>
          <p:cNvSpPr/>
          <p:nvPr userDrawn="1"/>
        </p:nvSpPr>
        <p:spPr>
          <a:xfrm>
            <a:off x="0" y="3013087"/>
            <a:ext cx="12192000" cy="3844925"/>
          </a:xfrm>
          <a:custGeom>
            <a:avLst/>
            <a:gdLst/>
            <a:ahLst/>
            <a:cxnLst/>
            <a:rect l="l" t="t" r="r" b="b"/>
            <a:pathLst>
              <a:path w="12192000" h="3844925">
                <a:moveTo>
                  <a:pt x="12192000" y="0"/>
                </a:moveTo>
                <a:lnTo>
                  <a:pt x="0" y="0"/>
                </a:lnTo>
                <a:lnTo>
                  <a:pt x="0" y="3844912"/>
                </a:lnTo>
                <a:lnTo>
                  <a:pt x="12192000" y="3844912"/>
                </a:lnTo>
                <a:lnTo>
                  <a:pt x="12192000" y="0"/>
                </a:lnTo>
                <a:close/>
              </a:path>
            </a:pathLst>
          </a:custGeom>
          <a:solidFill>
            <a:srgbClr val="000000"/>
          </a:solidFill>
        </p:spPr>
        <p:txBody>
          <a:bodyPr wrap="square" lIns="0" tIns="0" rIns="0" bIns="0" rtlCol="0"/>
          <a:lstStyle/>
          <a:p>
            <a:endParaRPr dirty="0"/>
          </a:p>
        </p:txBody>
      </p:sp>
      <p:sp>
        <p:nvSpPr>
          <p:cNvPr id="95" name="Text Placeholder 4">
            <a:extLst>
              <a:ext uri="{FF2B5EF4-FFF2-40B4-BE49-F238E27FC236}">
                <a16:creationId xmlns:a16="http://schemas.microsoft.com/office/drawing/2014/main" id="{9397AA96-A101-AD4F-B719-9084D1F421C2}"/>
              </a:ext>
            </a:extLst>
          </p:cNvPr>
          <p:cNvSpPr>
            <a:spLocks noGrp="1"/>
          </p:cNvSpPr>
          <p:nvPr>
            <p:ph type="body" sz="quarter" idx="15" hasCustomPrompt="1"/>
          </p:nvPr>
        </p:nvSpPr>
        <p:spPr>
          <a:xfrm>
            <a:off x="882650" y="1066801"/>
            <a:ext cx="4146549" cy="1120820"/>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96" name="Text Placeholder 12">
            <a:extLst>
              <a:ext uri="{FF2B5EF4-FFF2-40B4-BE49-F238E27FC236}">
                <a16:creationId xmlns:a16="http://schemas.microsoft.com/office/drawing/2014/main" id="{94C58213-8EE9-1344-9A8A-462FF0925DE4}"/>
              </a:ext>
            </a:extLst>
          </p:cNvPr>
          <p:cNvSpPr>
            <a:spLocks noGrp="1"/>
          </p:cNvSpPr>
          <p:nvPr>
            <p:ph type="body" sz="quarter" idx="11" hasCustomPrompt="1"/>
          </p:nvPr>
        </p:nvSpPr>
        <p:spPr>
          <a:xfrm>
            <a:off x="6096000" y="1066800"/>
            <a:ext cx="4648200" cy="1120819"/>
          </a:xfrm>
          <a:prstGeom prst="rect">
            <a:avLst/>
          </a:prstGeom>
        </p:spPr>
        <p:txBody>
          <a:bodyPr>
            <a:normAutofit/>
          </a:bodyPr>
          <a:lstStyle>
            <a:lvl1pPr>
              <a:defRPr sz="1800">
                <a:latin typeface="+mj-lt"/>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100" name="object 8">
            <a:extLst>
              <a:ext uri="{FF2B5EF4-FFF2-40B4-BE49-F238E27FC236}">
                <a16:creationId xmlns:a16="http://schemas.microsoft.com/office/drawing/2014/main" id="{7BAD5BB8-3FA0-1C45-B654-7CFB57191DBE}"/>
              </a:ext>
            </a:extLst>
          </p:cNvPr>
          <p:cNvGrpSpPr/>
          <p:nvPr userDrawn="1"/>
        </p:nvGrpSpPr>
        <p:grpSpPr>
          <a:xfrm>
            <a:off x="2901786" y="3954236"/>
            <a:ext cx="7453630" cy="1618615"/>
            <a:chOff x="2901786" y="3954236"/>
            <a:chExt cx="7453630" cy="1618615"/>
          </a:xfrm>
        </p:grpSpPr>
        <p:sp>
          <p:nvSpPr>
            <p:cNvPr id="101" name="object 9">
              <a:extLst>
                <a:ext uri="{FF2B5EF4-FFF2-40B4-BE49-F238E27FC236}">
                  <a16:creationId xmlns:a16="http://schemas.microsoft.com/office/drawing/2014/main" id="{0C928834-0D27-E145-82DA-31702BC69372}"/>
                </a:ext>
              </a:extLst>
            </p:cNvPr>
            <p:cNvSpPr/>
            <p:nvPr/>
          </p:nvSpPr>
          <p:spPr>
            <a:xfrm>
              <a:off x="4397366" y="4522012"/>
              <a:ext cx="372110" cy="454025"/>
            </a:xfrm>
            <a:custGeom>
              <a:avLst/>
              <a:gdLst/>
              <a:ahLst/>
              <a:cxnLst/>
              <a:rect l="l" t="t" r="r" b="b"/>
              <a:pathLst>
                <a:path w="372110" h="454025">
                  <a:moveTo>
                    <a:pt x="158127" y="0"/>
                  </a:moveTo>
                  <a:lnTo>
                    <a:pt x="148602" y="0"/>
                  </a:lnTo>
                  <a:lnTo>
                    <a:pt x="136842" y="11760"/>
                  </a:lnTo>
                  <a:lnTo>
                    <a:pt x="136842" y="21297"/>
                  </a:lnTo>
                  <a:lnTo>
                    <a:pt x="327621" y="212090"/>
                  </a:lnTo>
                  <a:lnTo>
                    <a:pt x="6273" y="212090"/>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102" name="object 10">
              <a:extLst>
                <a:ext uri="{FF2B5EF4-FFF2-40B4-BE49-F238E27FC236}">
                  <a16:creationId xmlns:a16="http://schemas.microsoft.com/office/drawing/2014/main" id="{8544A343-08E1-DF41-A698-51C6ED886C32}"/>
                </a:ext>
              </a:extLst>
            </p:cNvPr>
            <p:cNvSpPr/>
            <p:nvPr/>
          </p:nvSpPr>
          <p:spPr>
            <a:xfrm>
              <a:off x="4768972" y="3954236"/>
              <a:ext cx="2596515" cy="1618615"/>
            </a:xfrm>
            <a:custGeom>
              <a:avLst/>
              <a:gdLst/>
              <a:ahLst/>
              <a:cxnLst/>
              <a:rect l="l" t="t" r="r" b="b"/>
              <a:pathLst>
                <a:path w="2596515" h="1618614">
                  <a:moveTo>
                    <a:pt x="2471483" y="0"/>
                  </a:moveTo>
                  <a:lnTo>
                    <a:pt x="124942" y="0"/>
                  </a:lnTo>
                  <a:lnTo>
                    <a:pt x="76311" y="7771"/>
                  </a:lnTo>
                  <a:lnTo>
                    <a:pt x="36596" y="28963"/>
                  </a:lnTo>
                  <a:lnTo>
                    <a:pt x="9819" y="60398"/>
                  </a:lnTo>
                  <a:lnTo>
                    <a:pt x="0" y="98894"/>
                  </a:lnTo>
                  <a:lnTo>
                    <a:pt x="0" y="560946"/>
                  </a:lnTo>
                  <a:lnTo>
                    <a:pt x="7302" y="566394"/>
                  </a:lnTo>
                  <a:lnTo>
                    <a:pt x="23901" y="565607"/>
                  </a:lnTo>
                  <a:lnTo>
                    <a:pt x="30111" y="560400"/>
                  </a:lnTo>
                  <a:lnTo>
                    <a:pt x="30111" y="98894"/>
                  </a:lnTo>
                  <a:lnTo>
                    <a:pt x="37563" y="69679"/>
                  </a:lnTo>
                  <a:lnTo>
                    <a:pt x="57886" y="45821"/>
                  </a:lnTo>
                  <a:lnTo>
                    <a:pt x="88029" y="29736"/>
                  </a:lnTo>
                  <a:lnTo>
                    <a:pt x="124942" y="23837"/>
                  </a:lnTo>
                  <a:lnTo>
                    <a:pt x="2471470" y="23837"/>
                  </a:lnTo>
                  <a:lnTo>
                    <a:pt x="2508391" y="29736"/>
                  </a:lnTo>
                  <a:lnTo>
                    <a:pt x="2538537" y="45821"/>
                  </a:lnTo>
                  <a:lnTo>
                    <a:pt x="2558862" y="69679"/>
                  </a:lnTo>
                  <a:lnTo>
                    <a:pt x="2566314" y="98894"/>
                  </a:lnTo>
                  <a:lnTo>
                    <a:pt x="2566314" y="1519224"/>
                  </a:lnTo>
                  <a:lnTo>
                    <a:pt x="2558862" y="1548440"/>
                  </a:lnTo>
                  <a:lnTo>
                    <a:pt x="2538539" y="1572298"/>
                  </a:lnTo>
                  <a:lnTo>
                    <a:pt x="2508396" y="1588383"/>
                  </a:lnTo>
                  <a:lnTo>
                    <a:pt x="2471483" y="1594281"/>
                  </a:lnTo>
                  <a:lnTo>
                    <a:pt x="124942" y="1594281"/>
                  </a:lnTo>
                  <a:lnTo>
                    <a:pt x="88029" y="1588383"/>
                  </a:lnTo>
                  <a:lnTo>
                    <a:pt x="57886" y="1572298"/>
                  </a:lnTo>
                  <a:lnTo>
                    <a:pt x="37563" y="1548440"/>
                  </a:lnTo>
                  <a:lnTo>
                    <a:pt x="30111" y="1519224"/>
                  </a:lnTo>
                  <a:lnTo>
                    <a:pt x="30111" y="1045730"/>
                  </a:lnTo>
                  <a:lnTo>
                    <a:pt x="22555" y="1040168"/>
                  </a:lnTo>
                  <a:lnTo>
                    <a:pt x="13576" y="1040841"/>
                  </a:lnTo>
                  <a:lnTo>
                    <a:pt x="5753" y="1041438"/>
                  </a:lnTo>
                  <a:lnTo>
                    <a:pt x="0" y="1046988"/>
                  </a:lnTo>
                  <a:lnTo>
                    <a:pt x="0" y="1519224"/>
                  </a:lnTo>
                  <a:lnTo>
                    <a:pt x="9819" y="1557715"/>
                  </a:lnTo>
                  <a:lnTo>
                    <a:pt x="36596" y="1589151"/>
                  </a:lnTo>
                  <a:lnTo>
                    <a:pt x="76311" y="1610346"/>
                  </a:lnTo>
                  <a:lnTo>
                    <a:pt x="124942" y="1618119"/>
                  </a:lnTo>
                  <a:lnTo>
                    <a:pt x="2471483" y="1618119"/>
                  </a:lnTo>
                  <a:lnTo>
                    <a:pt x="2520114" y="1610346"/>
                  </a:lnTo>
                  <a:lnTo>
                    <a:pt x="2559829" y="1589151"/>
                  </a:lnTo>
                  <a:lnTo>
                    <a:pt x="2586606" y="1557715"/>
                  </a:lnTo>
                  <a:lnTo>
                    <a:pt x="2596426" y="1519224"/>
                  </a:lnTo>
                  <a:lnTo>
                    <a:pt x="2596426" y="98894"/>
                  </a:lnTo>
                  <a:lnTo>
                    <a:pt x="2586606" y="60398"/>
                  </a:lnTo>
                  <a:lnTo>
                    <a:pt x="2559829" y="28963"/>
                  </a:lnTo>
                  <a:lnTo>
                    <a:pt x="2520114" y="7771"/>
                  </a:lnTo>
                  <a:lnTo>
                    <a:pt x="2471483" y="0"/>
                  </a:lnTo>
                  <a:close/>
                </a:path>
              </a:pathLst>
            </a:custGeom>
            <a:solidFill>
              <a:schemeClr val="tx2"/>
            </a:solidFill>
          </p:spPr>
          <p:txBody>
            <a:bodyPr wrap="square" lIns="0" tIns="0" rIns="0" bIns="0" rtlCol="0"/>
            <a:lstStyle/>
            <a:p>
              <a:endParaRPr dirty="0"/>
            </a:p>
          </p:txBody>
        </p:sp>
        <p:sp>
          <p:nvSpPr>
            <p:cNvPr id="111" name="object 11">
              <a:extLst>
                <a:ext uri="{FF2B5EF4-FFF2-40B4-BE49-F238E27FC236}">
                  <a16:creationId xmlns:a16="http://schemas.microsoft.com/office/drawing/2014/main" id="{0A145D35-937E-1841-9D70-4D10261F837A}"/>
                </a:ext>
              </a:extLst>
            </p:cNvPr>
            <p:cNvSpPr/>
            <p:nvPr/>
          </p:nvSpPr>
          <p:spPr>
            <a:xfrm>
              <a:off x="3106639" y="4595493"/>
              <a:ext cx="0" cy="372110"/>
            </a:xfrm>
            <a:custGeom>
              <a:avLst/>
              <a:gdLst/>
              <a:ahLst/>
              <a:cxnLst/>
              <a:rect l="l" t="t" r="r" b="b"/>
              <a:pathLst>
                <a:path h="372110">
                  <a:moveTo>
                    <a:pt x="0" y="0"/>
                  </a:moveTo>
                  <a:lnTo>
                    <a:pt x="0" y="371602"/>
                  </a:lnTo>
                </a:path>
              </a:pathLst>
            </a:custGeom>
            <a:ln w="31750">
              <a:solidFill>
                <a:srgbClr val="FFFFFF"/>
              </a:solidFill>
            </a:ln>
          </p:spPr>
          <p:txBody>
            <a:bodyPr wrap="square" lIns="0" tIns="0" rIns="0" bIns="0" rtlCol="0"/>
            <a:lstStyle/>
            <a:p>
              <a:endParaRPr dirty="0"/>
            </a:p>
          </p:txBody>
        </p:sp>
        <p:sp>
          <p:nvSpPr>
            <p:cNvPr id="112" name="object 12">
              <a:extLst>
                <a:ext uri="{FF2B5EF4-FFF2-40B4-BE49-F238E27FC236}">
                  <a16:creationId xmlns:a16="http://schemas.microsoft.com/office/drawing/2014/main" id="{32F586F9-14BB-3C42-A95A-57F32D14C174}"/>
                </a:ext>
              </a:extLst>
            </p:cNvPr>
            <p:cNvSpPr/>
            <p:nvPr/>
          </p:nvSpPr>
          <p:spPr>
            <a:xfrm>
              <a:off x="2917661" y="4784468"/>
              <a:ext cx="372110" cy="0"/>
            </a:xfrm>
            <a:custGeom>
              <a:avLst/>
              <a:gdLst/>
              <a:ahLst/>
              <a:cxnLst/>
              <a:rect l="l" t="t" r="r" b="b"/>
              <a:pathLst>
                <a:path w="372110">
                  <a:moveTo>
                    <a:pt x="371601" y="0"/>
                  </a:moveTo>
                  <a:lnTo>
                    <a:pt x="0" y="0"/>
                  </a:lnTo>
                </a:path>
              </a:pathLst>
            </a:custGeom>
            <a:ln w="31750">
              <a:solidFill>
                <a:srgbClr val="FFFFFF"/>
              </a:solidFill>
            </a:ln>
          </p:spPr>
          <p:txBody>
            <a:bodyPr wrap="square" lIns="0" tIns="0" rIns="0" bIns="0" rtlCol="0"/>
            <a:lstStyle/>
            <a:p>
              <a:endParaRPr dirty="0"/>
            </a:p>
          </p:txBody>
        </p:sp>
        <p:sp>
          <p:nvSpPr>
            <p:cNvPr id="113" name="object 13">
              <a:extLst>
                <a:ext uri="{FF2B5EF4-FFF2-40B4-BE49-F238E27FC236}">
                  <a16:creationId xmlns:a16="http://schemas.microsoft.com/office/drawing/2014/main" id="{915788AD-D952-B843-A8F4-608649921926}"/>
                </a:ext>
              </a:extLst>
            </p:cNvPr>
            <p:cNvSpPr/>
            <p:nvPr/>
          </p:nvSpPr>
          <p:spPr>
            <a:xfrm>
              <a:off x="7758536" y="3954236"/>
              <a:ext cx="2596515" cy="1618615"/>
            </a:xfrm>
            <a:custGeom>
              <a:avLst/>
              <a:gdLst/>
              <a:ahLst/>
              <a:cxnLst/>
              <a:rect l="l" t="t" r="r" b="b"/>
              <a:pathLst>
                <a:path w="2596515" h="1618614">
                  <a:moveTo>
                    <a:pt x="2471483" y="0"/>
                  </a:moveTo>
                  <a:lnTo>
                    <a:pt x="124942" y="0"/>
                  </a:lnTo>
                  <a:lnTo>
                    <a:pt x="76311" y="7771"/>
                  </a:lnTo>
                  <a:lnTo>
                    <a:pt x="36596" y="28963"/>
                  </a:lnTo>
                  <a:lnTo>
                    <a:pt x="9819" y="60398"/>
                  </a:lnTo>
                  <a:lnTo>
                    <a:pt x="0" y="98894"/>
                  </a:lnTo>
                  <a:lnTo>
                    <a:pt x="0" y="560946"/>
                  </a:lnTo>
                  <a:lnTo>
                    <a:pt x="7302" y="566394"/>
                  </a:lnTo>
                  <a:lnTo>
                    <a:pt x="23901" y="565607"/>
                  </a:lnTo>
                  <a:lnTo>
                    <a:pt x="30111" y="560400"/>
                  </a:lnTo>
                  <a:lnTo>
                    <a:pt x="30111" y="98894"/>
                  </a:lnTo>
                  <a:lnTo>
                    <a:pt x="37563" y="69679"/>
                  </a:lnTo>
                  <a:lnTo>
                    <a:pt x="57886" y="45821"/>
                  </a:lnTo>
                  <a:lnTo>
                    <a:pt x="88029" y="29736"/>
                  </a:lnTo>
                  <a:lnTo>
                    <a:pt x="124942" y="23837"/>
                  </a:lnTo>
                  <a:lnTo>
                    <a:pt x="2471470" y="23837"/>
                  </a:lnTo>
                  <a:lnTo>
                    <a:pt x="2508391" y="29736"/>
                  </a:lnTo>
                  <a:lnTo>
                    <a:pt x="2538537" y="45821"/>
                  </a:lnTo>
                  <a:lnTo>
                    <a:pt x="2558862" y="69679"/>
                  </a:lnTo>
                  <a:lnTo>
                    <a:pt x="2566314" y="98894"/>
                  </a:lnTo>
                  <a:lnTo>
                    <a:pt x="2566314" y="1519224"/>
                  </a:lnTo>
                  <a:lnTo>
                    <a:pt x="2558862" y="1548440"/>
                  </a:lnTo>
                  <a:lnTo>
                    <a:pt x="2538539" y="1572298"/>
                  </a:lnTo>
                  <a:lnTo>
                    <a:pt x="2508396" y="1588383"/>
                  </a:lnTo>
                  <a:lnTo>
                    <a:pt x="2471483" y="1594281"/>
                  </a:lnTo>
                  <a:lnTo>
                    <a:pt x="124942" y="1594281"/>
                  </a:lnTo>
                  <a:lnTo>
                    <a:pt x="88029" y="1588383"/>
                  </a:lnTo>
                  <a:lnTo>
                    <a:pt x="57886" y="1572298"/>
                  </a:lnTo>
                  <a:lnTo>
                    <a:pt x="37563" y="1548440"/>
                  </a:lnTo>
                  <a:lnTo>
                    <a:pt x="30111" y="1519224"/>
                  </a:lnTo>
                  <a:lnTo>
                    <a:pt x="30111" y="1045730"/>
                  </a:lnTo>
                  <a:lnTo>
                    <a:pt x="22555" y="1040168"/>
                  </a:lnTo>
                  <a:lnTo>
                    <a:pt x="13576" y="1040841"/>
                  </a:lnTo>
                  <a:lnTo>
                    <a:pt x="5753" y="1041438"/>
                  </a:lnTo>
                  <a:lnTo>
                    <a:pt x="0" y="1046988"/>
                  </a:lnTo>
                  <a:lnTo>
                    <a:pt x="0" y="1519224"/>
                  </a:lnTo>
                  <a:lnTo>
                    <a:pt x="9819" y="1557715"/>
                  </a:lnTo>
                  <a:lnTo>
                    <a:pt x="36596" y="1589151"/>
                  </a:lnTo>
                  <a:lnTo>
                    <a:pt x="76311" y="1610346"/>
                  </a:lnTo>
                  <a:lnTo>
                    <a:pt x="124942" y="1618119"/>
                  </a:lnTo>
                  <a:lnTo>
                    <a:pt x="2471483" y="1618119"/>
                  </a:lnTo>
                  <a:lnTo>
                    <a:pt x="2520114" y="1610346"/>
                  </a:lnTo>
                  <a:lnTo>
                    <a:pt x="2559829" y="1589151"/>
                  </a:lnTo>
                  <a:lnTo>
                    <a:pt x="2586606" y="1557715"/>
                  </a:lnTo>
                  <a:lnTo>
                    <a:pt x="2596426" y="1519224"/>
                  </a:lnTo>
                  <a:lnTo>
                    <a:pt x="2596426" y="98894"/>
                  </a:lnTo>
                  <a:lnTo>
                    <a:pt x="2586606" y="60398"/>
                  </a:lnTo>
                  <a:lnTo>
                    <a:pt x="2559829" y="28963"/>
                  </a:lnTo>
                  <a:lnTo>
                    <a:pt x="2520114" y="7771"/>
                  </a:lnTo>
                  <a:lnTo>
                    <a:pt x="2471483" y="0"/>
                  </a:lnTo>
                  <a:close/>
                </a:path>
              </a:pathLst>
            </a:custGeom>
            <a:solidFill>
              <a:srgbClr val="FFFFFF"/>
            </a:solidFill>
          </p:spPr>
          <p:txBody>
            <a:bodyPr wrap="square" lIns="0" tIns="0" rIns="0" bIns="0" rtlCol="0"/>
            <a:lstStyle/>
            <a:p>
              <a:endParaRPr dirty="0"/>
            </a:p>
          </p:txBody>
        </p:sp>
      </p:grpSp>
      <p:grpSp>
        <p:nvGrpSpPr>
          <p:cNvPr id="115" name="object 15">
            <a:extLst>
              <a:ext uri="{FF2B5EF4-FFF2-40B4-BE49-F238E27FC236}">
                <a16:creationId xmlns:a16="http://schemas.microsoft.com/office/drawing/2014/main" id="{4D554509-DDC1-E14C-BB53-0D0815EDBE54}"/>
              </a:ext>
            </a:extLst>
          </p:cNvPr>
          <p:cNvGrpSpPr/>
          <p:nvPr userDrawn="1"/>
        </p:nvGrpSpPr>
        <p:grpSpPr>
          <a:xfrm>
            <a:off x="1837029" y="3692499"/>
            <a:ext cx="5998213" cy="2213610"/>
            <a:chOff x="1837029" y="3692499"/>
            <a:chExt cx="5998213" cy="2213610"/>
          </a:xfrm>
        </p:grpSpPr>
        <p:sp>
          <p:nvSpPr>
            <p:cNvPr id="116" name="object 16">
              <a:extLst>
                <a:ext uri="{FF2B5EF4-FFF2-40B4-BE49-F238E27FC236}">
                  <a16:creationId xmlns:a16="http://schemas.microsoft.com/office/drawing/2014/main" id="{D03D0D0F-BE46-3245-8001-C43685026D80}"/>
                </a:ext>
              </a:extLst>
            </p:cNvPr>
            <p:cNvSpPr/>
            <p:nvPr/>
          </p:nvSpPr>
          <p:spPr>
            <a:xfrm>
              <a:off x="7463132" y="4522012"/>
              <a:ext cx="372110" cy="454025"/>
            </a:xfrm>
            <a:custGeom>
              <a:avLst/>
              <a:gdLst/>
              <a:ahLst/>
              <a:cxnLst/>
              <a:rect l="l" t="t" r="r" b="b"/>
              <a:pathLst>
                <a:path w="372109" h="454025">
                  <a:moveTo>
                    <a:pt x="158127" y="0"/>
                  </a:moveTo>
                  <a:lnTo>
                    <a:pt x="148602" y="0"/>
                  </a:lnTo>
                  <a:lnTo>
                    <a:pt x="136842" y="11760"/>
                  </a:lnTo>
                  <a:lnTo>
                    <a:pt x="136842" y="21297"/>
                  </a:lnTo>
                  <a:lnTo>
                    <a:pt x="327621" y="212090"/>
                  </a:lnTo>
                  <a:lnTo>
                    <a:pt x="6273" y="212090"/>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117" name="object 17">
              <a:extLst>
                <a:ext uri="{FF2B5EF4-FFF2-40B4-BE49-F238E27FC236}">
                  <a16:creationId xmlns:a16="http://schemas.microsoft.com/office/drawing/2014/main" id="{8221AD48-41FC-5E41-98ED-6A8EC3118CD8}"/>
                </a:ext>
              </a:extLst>
            </p:cNvPr>
            <p:cNvSpPr/>
            <p:nvPr/>
          </p:nvSpPr>
          <p:spPr>
            <a:xfrm>
              <a:off x="1837029" y="3692499"/>
              <a:ext cx="2533015" cy="2213610"/>
            </a:xfrm>
            <a:custGeom>
              <a:avLst/>
              <a:gdLst/>
              <a:ahLst/>
              <a:cxnLst/>
              <a:rect l="l" t="t" r="r" b="b"/>
              <a:pathLst>
                <a:path w="2533015" h="2213610">
                  <a:moveTo>
                    <a:pt x="2532862" y="1306753"/>
                  </a:moveTo>
                  <a:lnTo>
                    <a:pt x="2523286" y="1262557"/>
                  </a:lnTo>
                  <a:lnTo>
                    <a:pt x="2497163" y="1226464"/>
                  </a:lnTo>
                  <a:lnTo>
                    <a:pt x="2458415" y="1202118"/>
                  </a:lnTo>
                  <a:lnTo>
                    <a:pt x="2410968" y="1193190"/>
                  </a:lnTo>
                  <a:lnTo>
                    <a:pt x="1528673" y="1193190"/>
                  </a:lnTo>
                  <a:lnTo>
                    <a:pt x="1521815" y="1198422"/>
                  </a:lnTo>
                  <a:lnTo>
                    <a:pt x="1521091" y="1205534"/>
                  </a:lnTo>
                  <a:lnTo>
                    <a:pt x="1520253" y="1213700"/>
                  </a:lnTo>
                  <a:lnTo>
                    <a:pt x="1527124" y="1220558"/>
                  </a:lnTo>
                  <a:lnTo>
                    <a:pt x="2410968" y="1220558"/>
                  </a:lnTo>
                  <a:lnTo>
                    <a:pt x="2446972" y="1227340"/>
                  </a:lnTo>
                  <a:lnTo>
                    <a:pt x="2476385" y="1245806"/>
                  </a:lnTo>
                  <a:lnTo>
                    <a:pt x="2496210" y="1273213"/>
                  </a:lnTo>
                  <a:lnTo>
                    <a:pt x="2503487" y="1306753"/>
                  </a:lnTo>
                  <a:lnTo>
                    <a:pt x="2503487" y="2099602"/>
                  </a:lnTo>
                  <a:lnTo>
                    <a:pt x="2496210" y="2133155"/>
                  </a:lnTo>
                  <a:lnTo>
                    <a:pt x="2476385" y="2160562"/>
                  </a:lnTo>
                  <a:lnTo>
                    <a:pt x="2446972" y="2179028"/>
                  </a:lnTo>
                  <a:lnTo>
                    <a:pt x="2410968" y="2185797"/>
                  </a:lnTo>
                  <a:lnTo>
                    <a:pt x="121894" y="2185797"/>
                  </a:lnTo>
                  <a:lnTo>
                    <a:pt x="85877" y="2179028"/>
                  </a:lnTo>
                  <a:lnTo>
                    <a:pt x="56476" y="2160549"/>
                  </a:lnTo>
                  <a:lnTo>
                    <a:pt x="36639" y="2133155"/>
                  </a:lnTo>
                  <a:lnTo>
                    <a:pt x="29375" y="2099602"/>
                  </a:lnTo>
                  <a:lnTo>
                    <a:pt x="29375" y="1306753"/>
                  </a:lnTo>
                  <a:lnTo>
                    <a:pt x="36639" y="1273213"/>
                  </a:lnTo>
                  <a:lnTo>
                    <a:pt x="56476" y="1245806"/>
                  </a:lnTo>
                  <a:lnTo>
                    <a:pt x="85877" y="1227340"/>
                  </a:lnTo>
                  <a:lnTo>
                    <a:pt x="121894" y="1220558"/>
                  </a:lnTo>
                  <a:lnTo>
                    <a:pt x="1000950" y="1220558"/>
                  </a:lnTo>
                  <a:lnTo>
                    <a:pt x="1007376" y="1214920"/>
                  </a:lnTo>
                  <a:lnTo>
                    <a:pt x="1008341" y="1199832"/>
                  </a:lnTo>
                  <a:lnTo>
                    <a:pt x="1001636" y="1193190"/>
                  </a:lnTo>
                  <a:lnTo>
                    <a:pt x="121894" y="1193190"/>
                  </a:lnTo>
                  <a:lnTo>
                    <a:pt x="74447" y="1202118"/>
                  </a:lnTo>
                  <a:lnTo>
                    <a:pt x="35699" y="1226464"/>
                  </a:lnTo>
                  <a:lnTo>
                    <a:pt x="9575" y="1262557"/>
                  </a:lnTo>
                  <a:lnTo>
                    <a:pt x="0" y="1306753"/>
                  </a:lnTo>
                  <a:lnTo>
                    <a:pt x="0" y="2099602"/>
                  </a:lnTo>
                  <a:lnTo>
                    <a:pt x="9575" y="2143810"/>
                  </a:lnTo>
                  <a:lnTo>
                    <a:pt x="35699" y="2179904"/>
                  </a:lnTo>
                  <a:lnTo>
                    <a:pt x="74447" y="2204237"/>
                  </a:lnTo>
                  <a:lnTo>
                    <a:pt x="121894" y="2213152"/>
                  </a:lnTo>
                  <a:lnTo>
                    <a:pt x="2410968" y="2213152"/>
                  </a:lnTo>
                  <a:lnTo>
                    <a:pt x="2458415" y="2204237"/>
                  </a:lnTo>
                  <a:lnTo>
                    <a:pt x="2497163" y="2179904"/>
                  </a:lnTo>
                  <a:lnTo>
                    <a:pt x="2523286" y="2143810"/>
                  </a:lnTo>
                  <a:lnTo>
                    <a:pt x="2532862" y="2099602"/>
                  </a:lnTo>
                  <a:lnTo>
                    <a:pt x="2532862" y="1306753"/>
                  </a:lnTo>
                  <a:close/>
                </a:path>
                <a:path w="2533015" h="2213610">
                  <a:moveTo>
                    <a:pt x="2532862" y="113550"/>
                  </a:moveTo>
                  <a:lnTo>
                    <a:pt x="2523286" y="69342"/>
                  </a:lnTo>
                  <a:lnTo>
                    <a:pt x="2497163" y="33248"/>
                  </a:lnTo>
                  <a:lnTo>
                    <a:pt x="2458415" y="8915"/>
                  </a:lnTo>
                  <a:lnTo>
                    <a:pt x="2410968" y="0"/>
                  </a:lnTo>
                  <a:lnTo>
                    <a:pt x="121894" y="0"/>
                  </a:lnTo>
                  <a:lnTo>
                    <a:pt x="74447" y="8915"/>
                  </a:lnTo>
                  <a:lnTo>
                    <a:pt x="35699" y="33248"/>
                  </a:lnTo>
                  <a:lnTo>
                    <a:pt x="9575" y="69342"/>
                  </a:lnTo>
                  <a:lnTo>
                    <a:pt x="0" y="113550"/>
                  </a:lnTo>
                  <a:lnTo>
                    <a:pt x="0" y="906399"/>
                  </a:lnTo>
                  <a:lnTo>
                    <a:pt x="9575" y="950595"/>
                  </a:lnTo>
                  <a:lnTo>
                    <a:pt x="35699" y="986688"/>
                  </a:lnTo>
                  <a:lnTo>
                    <a:pt x="74447" y="1011034"/>
                  </a:lnTo>
                  <a:lnTo>
                    <a:pt x="121894" y="1019962"/>
                  </a:lnTo>
                  <a:lnTo>
                    <a:pt x="1004189" y="1019962"/>
                  </a:lnTo>
                  <a:lnTo>
                    <a:pt x="1011047" y="1014730"/>
                  </a:lnTo>
                  <a:lnTo>
                    <a:pt x="1011770" y="1007618"/>
                  </a:lnTo>
                  <a:lnTo>
                    <a:pt x="1012609" y="999451"/>
                  </a:lnTo>
                  <a:lnTo>
                    <a:pt x="1005738" y="992593"/>
                  </a:lnTo>
                  <a:lnTo>
                    <a:pt x="121894" y="992593"/>
                  </a:lnTo>
                  <a:lnTo>
                    <a:pt x="85877" y="985812"/>
                  </a:lnTo>
                  <a:lnTo>
                    <a:pt x="56476" y="967346"/>
                  </a:lnTo>
                  <a:lnTo>
                    <a:pt x="36639" y="939939"/>
                  </a:lnTo>
                  <a:lnTo>
                    <a:pt x="29375" y="906399"/>
                  </a:lnTo>
                  <a:lnTo>
                    <a:pt x="29375" y="113550"/>
                  </a:lnTo>
                  <a:lnTo>
                    <a:pt x="36639" y="79997"/>
                  </a:lnTo>
                  <a:lnTo>
                    <a:pt x="56476" y="52603"/>
                  </a:lnTo>
                  <a:lnTo>
                    <a:pt x="85877" y="34124"/>
                  </a:lnTo>
                  <a:lnTo>
                    <a:pt x="121894" y="27355"/>
                  </a:lnTo>
                  <a:lnTo>
                    <a:pt x="2410968" y="27355"/>
                  </a:lnTo>
                  <a:lnTo>
                    <a:pt x="2446972" y="34124"/>
                  </a:lnTo>
                  <a:lnTo>
                    <a:pt x="2476385" y="52603"/>
                  </a:lnTo>
                  <a:lnTo>
                    <a:pt x="2496210" y="79997"/>
                  </a:lnTo>
                  <a:lnTo>
                    <a:pt x="2503487" y="113550"/>
                  </a:lnTo>
                  <a:lnTo>
                    <a:pt x="2503487" y="906399"/>
                  </a:lnTo>
                  <a:lnTo>
                    <a:pt x="2496210" y="939939"/>
                  </a:lnTo>
                  <a:lnTo>
                    <a:pt x="2476385" y="967346"/>
                  </a:lnTo>
                  <a:lnTo>
                    <a:pt x="2446972" y="985812"/>
                  </a:lnTo>
                  <a:lnTo>
                    <a:pt x="2410968" y="992593"/>
                  </a:lnTo>
                  <a:lnTo>
                    <a:pt x="1522907" y="992593"/>
                  </a:lnTo>
                  <a:lnTo>
                    <a:pt x="1516481" y="998232"/>
                  </a:lnTo>
                  <a:lnTo>
                    <a:pt x="1515516" y="1013320"/>
                  </a:lnTo>
                  <a:lnTo>
                    <a:pt x="1522222" y="1019962"/>
                  </a:lnTo>
                  <a:lnTo>
                    <a:pt x="2410968" y="1019962"/>
                  </a:lnTo>
                  <a:lnTo>
                    <a:pt x="2458415" y="1011034"/>
                  </a:lnTo>
                  <a:lnTo>
                    <a:pt x="2497163" y="986688"/>
                  </a:lnTo>
                  <a:lnTo>
                    <a:pt x="2523286" y="950595"/>
                  </a:lnTo>
                  <a:lnTo>
                    <a:pt x="2532862" y="906399"/>
                  </a:lnTo>
                  <a:lnTo>
                    <a:pt x="2532862" y="113550"/>
                  </a:lnTo>
                  <a:close/>
                </a:path>
              </a:pathLst>
            </a:custGeom>
            <a:solidFill>
              <a:schemeClr val="tx2"/>
            </a:solidFill>
          </p:spPr>
          <p:txBody>
            <a:bodyPr wrap="square" lIns="0" tIns="0" rIns="0" bIns="0" rtlCol="0"/>
            <a:lstStyle/>
            <a:p>
              <a:endParaRPr dirty="0"/>
            </a:p>
          </p:txBody>
        </p:sp>
      </p:grpSp>
      <p:sp>
        <p:nvSpPr>
          <p:cNvPr id="132" name="Text Placeholder 12">
            <a:extLst>
              <a:ext uri="{FF2B5EF4-FFF2-40B4-BE49-F238E27FC236}">
                <a16:creationId xmlns:a16="http://schemas.microsoft.com/office/drawing/2014/main" id="{12123391-8003-074B-AC80-4B527A151808}"/>
              </a:ext>
            </a:extLst>
          </p:cNvPr>
          <p:cNvSpPr>
            <a:spLocks noGrp="1"/>
          </p:cNvSpPr>
          <p:nvPr>
            <p:ph type="body" sz="quarter" idx="16" hasCustomPrompt="1"/>
          </p:nvPr>
        </p:nvSpPr>
        <p:spPr>
          <a:xfrm>
            <a:off x="2133613" y="3860416"/>
            <a:ext cx="1981171" cy="661596"/>
          </a:xfrm>
          <a:prstGeom prst="rect">
            <a:avLst/>
          </a:prstGeom>
        </p:spPr>
        <p:txBody>
          <a:bodyPr/>
          <a:lstStyle>
            <a:lvl1pPr algn="ct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133" name="Text Placeholder 12">
            <a:extLst>
              <a:ext uri="{FF2B5EF4-FFF2-40B4-BE49-F238E27FC236}">
                <a16:creationId xmlns:a16="http://schemas.microsoft.com/office/drawing/2014/main" id="{076293D6-2438-404C-A730-EA995598E8EA}"/>
              </a:ext>
            </a:extLst>
          </p:cNvPr>
          <p:cNvSpPr>
            <a:spLocks noGrp="1"/>
          </p:cNvSpPr>
          <p:nvPr>
            <p:ph type="body" sz="quarter" idx="17" hasCustomPrompt="1"/>
          </p:nvPr>
        </p:nvSpPr>
        <p:spPr>
          <a:xfrm>
            <a:off x="2133613" y="5076568"/>
            <a:ext cx="1981171" cy="661596"/>
          </a:xfrm>
          <a:prstGeom prst="rect">
            <a:avLst/>
          </a:prstGeom>
        </p:spPr>
        <p:txBody>
          <a:bodyPr/>
          <a:lstStyle>
            <a:lvl1pPr algn="ct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134" name="Text Placeholder 12">
            <a:extLst>
              <a:ext uri="{FF2B5EF4-FFF2-40B4-BE49-F238E27FC236}">
                <a16:creationId xmlns:a16="http://schemas.microsoft.com/office/drawing/2014/main" id="{B6A097F4-E355-DA48-BAEE-35B0A3121E93}"/>
              </a:ext>
            </a:extLst>
          </p:cNvPr>
          <p:cNvSpPr>
            <a:spLocks noGrp="1"/>
          </p:cNvSpPr>
          <p:nvPr>
            <p:ph type="body" sz="quarter" idx="18" hasCustomPrompt="1"/>
          </p:nvPr>
        </p:nvSpPr>
        <p:spPr>
          <a:xfrm>
            <a:off x="5083161" y="4262386"/>
            <a:ext cx="1981171" cy="1071613"/>
          </a:xfrm>
          <a:prstGeom prst="rect">
            <a:avLst/>
          </a:prstGeom>
        </p:spPr>
        <p:txBody>
          <a:bodyPr/>
          <a:lstStyle>
            <a:lvl1pPr algn="ct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135" name="Text Placeholder 12">
            <a:extLst>
              <a:ext uri="{FF2B5EF4-FFF2-40B4-BE49-F238E27FC236}">
                <a16:creationId xmlns:a16="http://schemas.microsoft.com/office/drawing/2014/main" id="{5B79A5CE-7BA1-1C45-B474-9D1CC67B2823}"/>
              </a:ext>
            </a:extLst>
          </p:cNvPr>
          <p:cNvSpPr>
            <a:spLocks noGrp="1"/>
          </p:cNvSpPr>
          <p:nvPr>
            <p:ph type="body" sz="quarter" idx="19" hasCustomPrompt="1"/>
          </p:nvPr>
        </p:nvSpPr>
        <p:spPr>
          <a:xfrm>
            <a:off x="8077200" y="4216666"/>
            <a:ext cx="1981171" cy="1071613"/>
          </a:xfrm>
          <a:prstGeom prst="rect">
            <a:avLst/>
          </a:prstGeom>
        </p:spPr>
        <p:txBody>
          <a:bodyPr/>
          <a:lstStyle>
            <a:lvl1pPr algn="ct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20" name="object 6">
            <a:extLst>
              <a:ext uri="{FF2B5EF4-FFF2-40B4-BE49-F238E27FC236}">
                <a16:creationId xmlns:a16="http://schemas.microsoft.com/office/drawing/2014/main" id="{0642EAF7-7613-4738-A84D-558DCFC843D2}"/>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21" name="object 5">
            <a:extLst>
              <a:ext uri="{FF2B5EF4-FFF2-40B4-BE49-F238E27FC236}">
                <a16:creationId xmlns:a16="http://schemas.microsoft.com/office/drawing/2014/main" id="{638B0E1A-C1EE-421B-BAF6-906EEA9ED765}"/>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22" name="Text Placeholder 6">
            <a:extLst>
              <a:ext uri="{FF2B5EF4-FFF2-40B4-BE49-F238E27FC236}">
                <a16:creationId xmlns:a16="http://schemas.microsoft.com/office/drawing/2014/main" id="{2C238382-1F98-47D0-8B17-8DF51E7B73DC}"/>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2569439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44" name="object 3">
            <a:extLst>
              <a:ext uri="{FF2B5EF4-FFF2-40B4-BE49-F238E27FC236}">
                <a16:creationId xmlns:a16="http://schemas.microsoft.com/office/drawing/2014/main" id="{776C7659-048B-234C-AD59-7024365B6A1D}"/>
              </a:ext>
            </a:extLst>
          </p:cNvPr>
          <p:cNvSpPr/>
          <p:nvPr userDrawn="1"/>
        </p:nvSpPr>
        <p:spPr>
          <a:xfrm>
            <a:off x="0" y="3013087"/>
            <a:ext cx="12192000" cy="3844925"/>
          </a:xfrm>
          <a:custGeom>
            <a:avLst/>
            <a:gdLst/>
            <a:ahLst/>
            <a:cxnLst/>
            <a:rect l="l" t="t" r="r" b="b"/>
            <a:pathLst>
              <a:path w="12192000" h="3844925">
                <a:moveTo>
                  <a:pt x="12192000" y="0"/>
                </a:moveTo>
                <a:lnTo>
                  <a:pt x="0" y="0"/>
                </a:lnTo>
                <a:lnTo>
                  <a:pt x="0" y="3844912"/>
                </a:lnTo>
                <a:lnTo>
                  <a:pt x="12192000" y="3844912"/>
                </a:lnTo>
                <a:lnTo>
                  <a:pt x="12192000" y="0"/>
                </a:lnTo>
                <a:close/>
              </a:path>
            </a:pathLst>
          </a:custGeom>
          <a:solidFill>
            <a:srgbClr val="000000"/>
          </a:solidFill>
        </p:spPr>
        <p:txBody>
          <a:bodyPr wrap="square" lIns="0" tIns="0" rIns="0" bIns="0" rtlCol="0"/>
          <a:lstStyle/>
          <a:p>
            <a:endParaRPr dirty="0"/>
          </a:p>
        </p:txBody>
      </p:sp>
      <p:sp>
        <p:nvSpPr>
          <p:cNvPr id="95" name="Text Placeholder 4">
            <a:extLst>
              <a:ext uri="{FF2B5EF4-FFF2-40B4-BE49-F238E27FC236}">
                <a16:creationId xmlns:a16="http://schemas.microsoft.com/office/drawing/2014/main" id="{9397AA96-A101-AD4F-B719-9084D1F421C2}"/>
              </a:ext>
            </a:extLst>
          </p:cNvPr>
          <p:cNvSpPr>
            <a:spLocks noGrp="1"/>
          </p:cNvSpPr>
          <p:nvPr>
            <p:ph type="body" sz="quarter" idx="15" hasCustomPrompt="1"/>
          </p:nvPr>
        </p:nvSpPr>
        <p:spPr>
          <a:xfrm>
            <a:off x="882650" y="1066801"/>
            <a:ext cx="4146549" cy="1120820"/>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96" name="Text Placeholder 12">
            <a:extLst>
              <a:ext uri="{FF2B5EF4-FFF2-40B4-BE49-F238E27FC236}">
                <a16:creationId xmlns:a16="http://schemas.microsoft.com/office/drawing/2014/main" id="{94C58213-8EE9-1344-9A8A-462FF0925DE4}"/>
              </a:ext>
            </a:extLst>
          </p:cNvPr>
          <p:cNvSpPr>
            <a:spLocks noGrp="1"/>
          </p:cNvSpPr>
          <p:nvPr>
            <p:ph type="body" sz="quarter" idx="11" hasCustomPrompt="1"/>
          </p:nvPr>
        </p:nvSpPr>
        <p:spPr>
          <a:xfrm>
            <a:off x="6096000" y="1066800"/>
            <a:ext cx="4648200" cy="1120819"/>
          </a:xfrm>
          <a:prstGeom prst="rect">
            <a:avLst/>
          </a:prstGeom>
        </p:spPr>
        <p:txBody>
          <a:bodyPr>
            <a:normAutofit/>
          </a:bodyPr>
          <a:lstStyle>
            <a:lvl1pPr>
              <a:defRPr sz="1800">
                <a:latin typeface="+mj-lt"/>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28" name="object 7">
            <a:extLst>
              <a:ext uri="{FF2B5EF4-FFF2-40B4-BE49-F238E27FC236}">
                <a16:creationId xmlns:a16="http://schemas.microsoft.com/office/drawing/2014/main" id="{7850005C-CE69-0F4D-AF21-08A7FC8D358F}"/>
              </a:ext>
            </a:extLst>
          </p:cNvPr>
          <p:cNvGrpSpPr/>
          <p:nvPr userDrawn="1"/>
        </p:nvGrpSpPr>
        <p:grpSpPr>
          <a:xfrm>
            <a:off x="4490396" y="3954236"/>
            <a:ext cx="5864860" cy="1618615"/>
            <a:chOff x="4490396" y="3954236"/>
            <a:chExt cx="5864860" cy="1618615"/>
          </a:xfrm>
        </p:grpSpPr>
        <p:sp>
          <p:nvSpPr>
            <p:cNvPr id="29" name="object 8">
              <a:extLst>
                <a:ext uri="{FF2B5EF4-FFF2-40B4-BE49-F238E27FC236}">
                  <a16:creationId xmlns:a16="http://schemas.microsoft.com/office/drawing/2014/main" id="{0201D052-6F3F-D446-92A3-047F2D6FFBDE}"/>
                </a:ext>
              </a:extLst>
            </p:cNvPr>
            <p:cNvSpPr/>
            <p:nvPr/>
          </p:nvSpPr>
          <p:spPr>
            <a:xfrm>
              <a:off x="4490396" y="4522012"/>
              <a:ext cx="372110" cy="454025"/>
            </a:xfrm>
            <a:custGeom>
              <a:avLst/>
              <a:gdLst/>
              <a:ahLst/>
              <a:cxnLst/>
              <a:rect l="l" t="t" r="r" b="b"/>
              <a:pathLst>
                <a:path w="372110" h="454025">
                  <a:moveTo>
                    <a:pt x="158127" y="0"/>
                  </a:moveTo>
                  <a:lnTo>
                    <a:pt x="148602" y="0"/>
                  </a:lnTo>
                  <a:lnTo>
                    <a:pt x="136842" y="11760"/>
                  </a:lnTo>
                  <a:lnTo>
                    <a:pt x="136842" y="21297"/>
                  </a:lnTo>
                  <a:lnTo>
                    <a:pt x="327621" y="212090"/>
                  </a:lnTo>
                  <a:lnTo>
                    <a:pt x="6273" y="212090"/>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30" name="object 9">
              <a:extLst>
                <a:ext uri="{FF2B5EF4-FFF2-40B4-BE49-F238E27FC236}">
                  <a16:creationId xmlns:a16="http://schemas.microsoft.com/office/drawing/2014/main" id="{16F0871C-2388-4F41-954D-9262144BF1EE}"/>
                </a:ext>
              </a:extLst>
            </p:cNvPr>
            <p:cNvSpPr/>
            <p:nvPr/>
          </p:nvSpPr>
          <p:spPr>
            <a:xfrm>
              <a:off x="4768971" y="3954236"/>
              <a:ext cx="2596515" cy="1618615"/>
            </a:xfrm>
            <a:custGeom>
              <a:avLst/>
              <a:gdLst/>
              <a:ahLst/>
              <a:cxnLst/>
              <a:rect l="l" t="t" r="r" b="b"/>
              <a:pathLst>
                <a:path w="2596515" h="1618614">
                  <a:moveTo>
                    <a:pt x="2471483" y="0"/>
                  </a:moveTo>
                  <a:lnTo>
                    <a:pt x="124942" y="0"/>
                  </a:lnTo>
                  <a:lnTo>
                    <a:pt x="76311" y="7771"/>
                  </a:lnTo>
                  <a:lnTo>
                    <a:pt x="36596" y="28963"/>
                  </a:lnTo>
                  <a:lnTo>
                    <a:pt x="9819" y="60398"/>
                  </a:lnTo>
                  <a:lnTo>
                    <a:pt x="0" y="98894"/>
                  </a:lnTo>
                  <a:lnTo>
                    <a:pt x="0" y="560946"/>
                  </a:lnTo>
                  <a:lnTo>
                    <a:pt x="7302" y="566394"/>
                  </a:lnTo>
                  <a:lnTo>
                    <a:pt x="23901" y="565607"/>
                  </a:lnTo>
                  <a:lnTo>
                    <a:pt x="30111" y="560400"/>
                  </a:lnTo>
                  <a:lnTo>
                    <a:pt x="30111" y="98894"/>
                  </a:lnTo>
                  <a:lnTo>
                    <a:pt x="37563" y="69679"/>
                  </a:lnTo>
                  <a:lnTo>
                    <a:pt x="57886" y="45821"/>
                  </a:lnTo>
                  <a:lnTo>
                    <a:pt x="88029" y="29736"/>
                  </a:lnTo>
                  <a:lnTo>
                    <a:pt x="124942" y="23837"/>
                  </a:lnTo>
                  <a:lnTo>
                    <a:pt x="2471470" y="23837"/>
                  </a:lnTo>
                  <a:lnTo>
                    <a:pt x="2508391" y="29736"/>
                  </a:lnTo>
                  <a:lnTo>
                    <a:pt x="2538537" y="45821"/>
                  </a:lnTo>
                  <a:lnTo>
                    <a:pt x="2558862" y="69679"/>
                  </a:lnTo>
                  <a:lnTo>
                    <a:pt x="2566314" y="98894"/>
                  </a:lnTo>
                  <a:lnTo>
                    <a:pt x="2566314" y="1519224"/>
                  </a:lnTo>
                  <a:lnTo>
                    <a:pt x="2558862" y="1548440"/>
                  </a:lnTo>
                  <a:lnTo>
                    <a:pt x="2538539" y="1572298"/>
                  </a:lnTo>
                  <a:lnTo>
                    <a:pt x="2508396" y="1588383"/>
                  </a:lnTo>
                  <a:lnTo>
                    <a:pt x="2471483" y="1594281"/>
                  </a:lnTo>
                  <a:lnTo>
                    <a:pt x="124942" y="1594281"/>
                  </a:lnTo>
                  <a:lnTo>
                    <a:pt x="88029" y="1588383"/>
                  </a:lnTo>
                  <a:lnTo>
                    <a:pt x="57886" y="1572298"/>
                  </a:lnTo>
                  <a:lnTo>
                    <a:pt x="37563" y="1548440"/>
                  </a:lnTo>
                  <a:lnTo>
                    <a:pt x="30111" y="1519224"/>
                  </a:lnTo>
                  <a:lnTo>
                    <a:pt x="30111" y="1045730"/>
                  </a:lnTo>
                  <a:lnTo>
                    <a:pt x="22555" y="1040168"/>
                  </a:lnTo>
                  <a:lnTo>
                    <a:pt x="13576" y="1040841"/>
                  </a:lnTo>
                  <a:lnTo>
                    <a:pt x="5753" y="1041438"/>
                  </a:lnTo>
                  <a:lnTo>
                    <a:pt x="0" y="1046988"/>
                  </a:lnTo>
                  <a:lnTo>
                    <a:pt x="0" y="1519224"/>
                  </a:lnTo>
                  <a:lnTo>
                    <a:pt x="9819" y="1557715"/>
                  </a:lnTo>
                  <a:lnTo>
                    <a:pt x="36596" y="1589151"/>
                  </a:lnTo>
                  <a:lnTo>
                    <a:pt x="76311" y="1610346"/>
                  </a:lnTo>
                  <a:lnTo>
                    <a:pt x="124942" y="1618119"/>
                  </a:lnTo>
                  <a:lnTo>
                    <a:pt x="2471483" y="1618119"/>
                  </a:lnTo>
                  <a:lnTo>
                    <a:pt x="2520114" y="1610346"/>
                  </a:lnTo>
                  <a:lnTo>
                    <a:pt x="2559829" y="1589151"/>
                  </a:lnTo>
                  <a:lnTo>
                    <a:pt x="2586606" y="1557715"/>
                  </a:lnTo>
                  <a:lnTo>
                    <a:pt x="2596426" y="1519224"/>
                  </a:lnTo>
                  <a:lnTo>
                    <a:pt x="2596426" y="98894"/>
                  </a:lnTo>
                  <a:lnTo>
                    <a:pt x="2586606" y="60398"/>
                  </a:lnTo>
                  <a:lnTo>
                    <a:pt x="2559829" y="28963"/>
                  </a:lnTo>
                  <a:lnTo>
                    <a:pt x="2520114" y="7771"/>
                  </a:lnTo>
                  <a:lnTo>
                    <a:pt x="2471483" y="0"/>
                  </a:lnTo>
                  <a:close/>
                </a:path>
              </a:pathLst>
            </a:custGeom>
            <a:solidFill>
              <a:schemeClr val="tx2"/>
            </a:solidFill>
          </p:spPr>
          <p:txBody>
            <a:bodyPr wrap="square" lIns="0" tIns="0" rIns="0" bIns="0" rtlCol="0"/>
            <a:lstStyle/>
            <a:p>
              <a:endParaRPr dirty="0"/>
            </a:p>
          </p:txBody>
        </p:sp>
        <p:sp>
          <p:nvSpPr>
            <p:cNvPr id="31" name="object 10">
              <a:extLst>
                <a:ext uri="{FF2B5EF4-FFF2-40B4-BE49-F238E27FC236}">
                  <a16:creationId xmlns:a16="http://schemas.microsoft.com/office/drawing/2014/main" id="{3976FDC6-7B9C-A247-88F4-440769743ABE}"/>
                </a:ext>
              </a:extLst>
            </p:cNvPr>
            <p:cNvSpPr/>
            <p:nvPr/>
          </p:nvSpPr>
          <p:spPr>
            <a:xfrm>
              <a:off x="7758536" y="3954236"/>
              <a:ext cx="2596515" cy="1618615"/>
            </a:xfrm>
            <a:custGeom>
              <a:avLst/>
              <a:gdLst/>
              <a:ahLst/>
              <a:cxnLst/>
              <a:rect l="l" t="t" r="r" b="b"/>
              <a:pathLst>
                <a:path w="2596515" h="1618614">
                  <a:moveTo>
                    <a:pt x="2471483" y="0"/>
                  </a:moveTo>
                  <a:lnTo>
                    <a:pt x="124942" y="0"/>
                  </a:lnTo>
                  <a:lnTo>
                    <a:pt x="76311" y="7771"/>
                  </a:lnTo>
                  <a:lnTo>
                    <a:pt x="36596" y="28963"/>
                  </a:lnTo>
                  <a:lnTo>
                    <a:pt x="9819" y="60398"/>
                  </a:lnTo>
                  <a:lnTo>
                    <a:pt x="0" y="98894"/>
                  </a:lnTo>
                  <a:lnTo>
                    <a:pt x="0" y="560946"/>
                  </a:lnTo>
                  <a:lnTo>
                    <a:pt x="7302" y="566394"/>
                  </a:lnTo>
                  <a:lnTo>
                    <a:pt x="23901" y="565607"/>
                  </a:lnTo>
                  <a:lnTo>
                    <a:pt x="30111" y="560400"/>
                  </a:lnTo>
                  <a:lnTo>
                    <a:pt x="30111" y="98894"/>
                  </a:lnTo>
                  <a:lnTo>
                    <a:pt x="37563" y="69679"/>
                  </a:lnTo>
                  <a:lnTo>
                    <a:pt x="57886" y="45821"/>
                  </a:lnTo>
                  <a:lnTo>
                    <a:pt x="88029" y="29736"/>
                  </a:lnTo>
                  <a:lnTo>
                    <a:pt x="124942" y="23837"/>
                  </a:lnTo>
                  <a:lnTo>
                    <a:pt x="2471470" y="23837"/>
                  </a:lnTo>
                  <a:lnTo>
                    <a:pt x="2508391" y="29736"/>
                  </a:lnTo>
                  <a:lnTo>
                    <a:pt x="2538537" y="45821"/>
                  </a:lnTo>
                  <a:lnTo>
                    <a:pt x="2558862" y="69679"/>
                  </a:lnTo>
                  <a:lnTo>
                    <a:pt x="2566314" y="98894"/>
                  </a:lnTo>
                  <a:lnTo>
                    <a:pt x="2566314" y="1519224"/>
                  </a:lnTo>
                  <a:lnTo>
                    <a:pt x="2558862" y="1548440"/>
                  </a:lnTo>
                  <a:lnTo>
                    <a:pt x="2538539" y="1572298"/>
                  </a:lnTo>
                  <a:lnTo>
                    <a:pt x="2508396" y="1588383"/>
                  </a:lnTo>
                  <a:lnTo>
                    <a:pt x="2471483" y="1594281"/>
                  </a:lnTo>
                  <a:lnTo>
                    <a:pt x="124942" y="1594281"/>
                  </a:lnTo>
                  <a:lnTo>
                    <a:pt x="88029" y="1588383"/>
                  </a:lnTo>
                  <a:lnTo>
                    <a:pt x="57886" y="1572298"/>
                  </a:lnTo>
                  <a:lnTo>
                    <a:pt x="37563" y="1548440"/>
                  </a:lnTo>
                  <a:lnTo>
                    <a:pt x="30111" y="1519224"/>
                  </a:lnTo>
                  <a:lnTo>
                    <a:pt x="30111" y="1045730"/>
                  </a:lnTo>
                  <a:lnTo>
                    <a:pt x="22555" y="1040168"/>
                  </a:lnTo>
                  <a:lnTo>
                    <a:pt x="13576" y="1040841"/>
                  </a:lnTo>
                  <a:lnTo>
                    <a:pt x="5753" y="1041438"/>
                  </a:lnTo>
                  <a:lnTo>
                    <a:pt x="0" y="1046988"/>
                  </a:lnTo>
                  <a:lnTo>
                    <a:pt x="0" y="1519224"/>
                  </a:lnTo>
                  <a:lnTo>
                    <a:pt x="9819" y="1557715"/>
                  </a:lnTo>
                  <a:lnTo>
                    <a:pt x="36596" y="1589151"/>
                  </a:lnTo>
                  <a:lnTo>
                    <a:pt x="76311" y="1610346"/>
                  </a:lnTo>
                  <a:lnTo>
                    <a:pt x="124942" y="1618119"/>
                  </a:lnTo>
                  <a:lnTo>
                    <a:pt x="2471483" y="1618119"/>
                  </a:lnTo>
                  <a:lnTo>
                    <a:pt x="2520114" y="1610346"/>
                  </a:lnTo>
                  <a:lnTo>
                    <a:pt x="2559829" y="1589151"/>
                  </a:lnTo>
                  <a:lnTo>
                    <a:pt x="2586606" y="1557715"/>
                  </a:lnTo>
                  <a:lnTo>
                    <a:pt x="2596426" y="1519224"/>
                  </a:lnTo>
                  <a:lnTo>
                    <a:pt x="2596426" y="98894"/>
                  </a:lnTo>
                  <a:lnTo>
                    <a:pt x="2586606" y="60398"/>
                  </a:lnTo>
                  <a:lnTo>
                    <a:pt x="2559829" y="28963"/>
                  </a:lnTo>
                  <a:lnTo>
                    <a:pt x="2520114" y="7771"/>
                  </a:lnTo>
                  <a:lnTo>
                    <a:pt x="2471483" y="0"/>
                  </a:lnTo>
                  <a:close/>
                </a:path>
              </a:pathLst>
            </a:custGeom>
            <a:solidFill>
              <a:srgbClr val="FFFFFF"/>
            </a:solidFill>
          </p:spPr>
          <p:txBody>
            <a:bodyPr wrap="square" lIns="0" tIns="0" rIns="0" bIns="0" rtlCol="0"/>
            <a:lstStyle/>
            <a:p>
              <a:endParaRPr dirty="0"/>
            </a:p>
          </p:txBody>
        </p:sp>
      </p:grpSp>
      <p:grpSp>
        <p:nvGrpSpPr>
          <p:cNvPr id="32" name="object 12">
            <a:extLst>
              <a:ext uri="{FF2B5EF4-FFF2-40B4-BE49-F238E27FC236}">
                <a16:creationId xmlns:a16="http://schemas.microsoft.com/office/drawing/2014/main" id="{EEFF01A2-2CC4-7F46-B58D-C863F3AA55AA}"/>
              </a:ext>
            </a:extLst>
          </p:cNvPr>
          <p:cNvGrpSpPr/>
          <p:nvPr userDrawn="1"/>
        </p:nvGrpSpPr>
        <p:grpSpPr>
          <a:xfrm>
            <a:off x="1800942" y="3954231"/>
            <a:ext cx="6034405" cy="1618615"/>
            <a:chOff x="1800942" y="3954231"/>
            <a:chExt cx="6034405" cy="1618615"/>
          </a:xfrm>
        </p:grpSpPr>
        <p:sp>
          <p:nvSpPr>
            <p:cNvPr id="33" name="object 13">
              <a:extLst>
                <a:ext uri="{FF2B5EF4-FFF2-40B4-BE49-F238E27FC236}">
                  <a16:creationId xmlns:a16="http://schemas.microsoft.com/office/drawing/2014/main" id="{F63892F3-D09A-7F49-9066-AEEB41AABB8A}"/>
                </a:ext>
              </a:extLst>
            </p:cNvPr>
            <p:cNvSpPr/>
            <p:nvPr/>
          </p:nvSpPr>
          <p:spPr>
            <a:xfrm>
              <a:off x="7463133" y="4522012"/>
              <a:ext cx="372110" cy="454025"/>
            </a:xfrm>
            <a:custGeom>
              <a:avLst/>
              <a:gdLst/>
              <a:ahLst/>
              <a:cxnLst/>
              <a:rect l="l" t="t" r="r" b="b"/>
              <a:pathLst>
                <a:path w="372109" h="454025">
                  <a:moveTo>
                    <a:pt x="158127" y="0"/>
                  </a:moveTo>
                  <a:lnTo>
                    <a:pt x="148602" y="0"/>
                  </a:lnTo>
                  <a:lnTo>
                    <a:pt x="136842" y="11760"/>
                  </a:lnTo>
                  <a:lnTo>
                    <a:pt x="136842" y="21297"/>
                  </a:lnTo>
                  <a:lnTo>
                    <a:pt x="327621" y="212090"/>
                  </a:lnTo>
                  <a:lnTo>
                    <a:pt x="6273" y="212090"/>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34" name="object 14">
              <a:extLst>
                <a:ext uri="{FF2B5EF4-FFF2-40B4-BE49-F238E27FC236}">
                  <a16:creationId xmlns:a16="http://schemas.microsoft.com/office/drawing/2014/main" id="{9FA41297-847C-674F-94B5-088A479FD7B2}"/>
                </a:ext>
              </a:extLst>
            </p:cNvPr>
            <p:cNvSpPr/>
            <p:nvPr/>
          </p:nvSpPr>
          <p:spPr>
            <a:xfrm>
              <a:off x="1800942" y="3954231"/>
              <a:ext cx="2596515" cy="1618615"/>
            </a:xfrm>
            <a:custGeom>
              <a:avLst/>
              <a:gdLst/>
              <a:ahLst/>
              <a:cxnLst/>
              <a:rect l="l" t="t" r="r" b="b"/>
              <a:pathLst>
                <a:path w="2596515" h="1618614">
                  <a:moveTo>
                    <a:pt x="2471483" y="0"/>
                  </a:moveTo>
                  <a:lnTo>
                    <a:pt x="124942" y="0"/>
                  </a:lnTo>
                  <a:lnTo>
                    <a:pt x="76311" y="7772"/>
                  </a:lnTo>
                  <a:lnTo>
                    <a:pt x="36596" y="28968"/>
                  </a:lnTo>
                  <a:lnTo>
                    <a:pt x="9819" y="60403"/>
                  </a:lnTo>
                  <a:lnTo>
                    <a:pt x="0" y="98894"/>
                  </a:lnTo>
                  <a:lnTo>
                    <a:pt x="0" y="1519224"/>
                  </a:lnTo>
                  <a:lnTo>
                    <a:pt x="9819" y="1557721"/>
                  </a:lnTo>
                  <a:lnTo>
                    <a:pt x="36596" y="1589155"/>
                  </a:lnTo>
                  <a:lnTo>
                    <a:pt x="76311" y="1610348"/>
                  </a:lnTo>
                  <a:lnTo>
                    <a:pt x="124942" y="1618119"/>
                  </a:lnTo>
                  <a:lnTo>
                    <a:pt x="2471483" y="1618119"/>
                  </a:lnTo>
                  <a:lnTo>
                    <a:pt x="2520114" y="1610348"/>
                  </a:lnTo>
                  <a:lnTo>
                    <a:pt x="2550223" y="1594281"/>
                  </a:lnTo>
                  <a:lnTo>
                    <a:pt x="124955" y="1594281"/>
                  </a:lnTo>
                  <a:lnTo>
                    <a:pt x="88035" y="1588383"/>
                  </a:lnTo>
                  <a:lnTo>
                    <a:pt x="57888" y="1572298"/>
                  </a:lnTo>
                  <a:lnTo>
                    <a:pt x="37564" y="1548440"/>
                  </a:lnTo>
                  <a:lnTo>
                    <a:pt x="30111" y="1519224"/>
                  </a:lnTo>
                  <a:lnTo>
                    <a:pt x="30111" y="98894"/>
                  </a:lnTo>
                  <a:lnTo>
                    <a:pt x="37563" y="69679"/>
                  </a:lnTo>
                  <a:lnTo>
                    <a:pt x="57886" y="45821"/>
                  </a:lnTo>
                  <a:lnTo>
                    <a:pt x="88029" y="29736"/>
                  </a:lnTo>
                  <a:lnTo>
                    <a:pt x="124942" y="23837"/>
                  </a:lnTo>
                  <a:lnTo>
                    <a:pt x="2550215" y="23837"/>
                  </a:lnTo>
                  <a:lnTo>
                    <a:pt x="2520114" y="7772"/>
                  </a:lnTo>
                  <a:lnTo>
                    <a:pt x="2471483" y="0"/>
                  </a:lnTo>
                  <a:close/>
                </a:path>
                <a:path w="2596515" h="1618614">
                  <a:moveTo>
                    <a:pt x="2566314" y="572388"/>
                  </a:moveTo>
                  <a:lnTo>
                    <a:pt x="2566314" y="1519224"/>
                  </a:lnTo>
                  <a:lnTo>
                    <a:pt x="2558862" y="1548440"/>
                  </a:lnTo>
                  <a:lnTo>
                    <a:pt x="2538539" y="1572298"/>
                  </a:lnTo>
                  <a:lnTo>
                    <a:pt x="2508396" y="1588383"/>
                  </a:lnTo>
                  <a:lnTo>
                    <a:pt x="2471483" y="1594281"/>
                  </a:lnTo>
                  <a:lnTo>
                    <a:pt x="2550223" y="1594281"/>
                  </a:lnTo>
                  <a:lnTo>
                    <a:pt x="2559829" y="1589155"/>
                  </a:lnTo>
                  <a:lnTo>
                    <a:pt x="2586606" y="1557721"/>
                  </a:lnTo>
                  <a:lnTo>
                    <a:pt x="2596426" y="1519224"/>
                  </a:lnTo>
                  <a:lnTo>
                    <a:pt x="2596426" y="577951"/>
                  </a:lnTo>
                  <a:lnTo>
                    <a:pt x="2573870" y="577951"/>
                  </a:lnTo>
                  <a:lnTo>
                    <a:pt x="2566314" y="572388"/>
                  </a:lnTo>
                  <a:close/>
                </a:path>
                <a:path w="2596515" h="1618614">
                  <a:moveTo>
                    <a:pt x="2566314" y="509866"/>
                  </a:moveTo>
                  <a:lnTo>
                    <a:pt x="2566314" y="572388"/>
                  </a:lnTo>
                  <a:lnTo>
                    <a:pt x="2573870" y="577951"/>
                  </a:lnTo>
                  <a:lnTo>
                    <a:pt x="2590673" y="576681"/>
                  </a:lnTo>
                  <a:lnTo>
                    <a:pt x="2596426" y="571131"/>
                  </a:lnTo>
                  <a:lnTo>
                    <a:pt x="2596426" y="516547"/>
                  </a:lnTo>
                  <a:lnTo>
                    <a:pt x="2572524" y="516547"/>
                  </a:lnTo>
                  <a:lnTo>
                    <a:pt x="2566314" y="509866"/>
                  </a:lnTo>
                  <a:close/>
                </a:path>
                <a:path w="2596515" h="1618614">
                  <a:moveTo>
                    <a:pt x="2596426" y="571131"/>
                  </a:moveTo>
                  <a:lnTo>
                    <a:pt x="2590673" y="576681"/>
                  </a:lnTo>
                  <a:lnTo>
                    <a:pt x="2573870" y="577951"/>
                  </a:lnTo>
                  <a:lnTo>
                    <a:pt x="2596426" y="577951"/>
                  </a:lnTo>
                  <a:lnTo>
                    <a:pt x="2596426" y="571131"/>
                  </a:lnTo>
                  <a:close/>
                </a:path>
                <a:path w="2596515" h="1618614">
                  <a:moveTo>
                    <a:pt x="2550215" y="23837"/>
                  </a:moveTo>
                  <a:lnTo>
                    <a:pt x="2471483" y="23837"/>
                  </a:lnTo>
                  <a:lnTo>
                    <a:pt x="2508396" y="29736"/>
                  </a:lnTo>
                  <a:lnTo>
                    <a:pt x="2538539" y="45821"/>
                  </a:lnTo>
                  <a:lnTo>
                    <a:pt x="2558862" y="69679"/>
                  </a:lnTo>
                  <a:lnTo>
                    <a:pt x="2566314" y="98894"/>
                  </a:lnTo>
                  <a:lnTo>
                    <a:pt x="2566314" y="509866"/>
                  </a:lnTo>
                  <a:lnTo>
                    <a:pt x="2572524" y="516547"/>
                  </a:lnTo>
                  <a:lnTo>
                    <a:pt x="2580474" y="516166"/>
                  </a:lnTo>
                  <a:lnTo>
                    <a:pt x="2580474" y="503466"/>
                  </a:lnTo>
                  <a:lnTo>
                    <a:pt x="2589123" y="503059"/>
                  </a:lnTo>
                  <a:lnTo>
                    <a:pt x="2596426" y="503059"/>
                  </a:lnTo>
                  <a:lnTo>
                    <a:pt x="2596426" y="98894"/>
                  </a:lnTo>
                  <a:lnTo>
                    <a:pt x="2586606" y="60403"/>
                  </a:lnTo>
                  <a:lnTo>
                    <a:pt x="2559829" y="28968"/>
                  </a:lnTo>
                  <a:lnTo>
                    <a:pt x="2550215" y="23837"/>
                  </a:lnTo>
                  <a:close/>
                </a:path>
                <a:path w="2596515" h="1618614">
                  <a:moveTo>
                    <a:pt x="2589123" y="503059"/>
                  </a:moveTo>
                  <a:lnTo>
                    <a:pt x="2580474" y="503466"/>
                  </a:lnTo>
                  <a:lnTo>
                    <a:pt x="2580474" y="516166"/>
                  </a:lnTo>
                  <a:lnTo>
                    <a:pt x="2572524" y="516547"/>
                  </a:lnTo>
                  <a:lnTo>
                    <a:pt x="2596426" y="516547"/>
                  </a:lnTo>
                  <a:lnTo>
                    <a:pt x="2596426" y="509308"/>
                  </a:lnTo>
                  <a:lnTo>
                    <a:pt x="2589123" y="503059"/>
                  </a:lnTo>
                  <a:close/>
                </a:path>
                <a:path w="2596515" h="1618614">
                  <a:moveTo>
                    <a:pt x="2596426" y="503059"/>
                  </a:moveTo>
                  <a:lnTo>
                    <a:pt x="2589123" y="503059"/>
                  </a:lnTo>
                  <a:lnTo>
                    <a:pt x="2596426" y="509308"/>
                  </a:lnTo>
                  <a:lnTo>
                    <a:pt x="2596426" y="503059"/>
                  </a:lnTo>
                  <a:close/>
                </a:path>
              </a:pathLst>
            </a:custGeom>
            <a:solidFill>
              <a:schemeClr val="tx2"/>
            </a:solidFill>
          </p:spPr>
          <p:txBody>
            <a:bodyPr wrap="square" lIns="0" tIns="0" rIns="0" bIns="0" rtlCol="0"/>
            <a:lstStyle/>
            <a:p>
              <a:endParaRPr dirty="0"/>
            </a:p>
          </p:txBody>
        </p:sp>
      </p:grpSp>
      <p:sp>
        <p:nvSpPr>
          <p:cNvPr id="35" name="Text Placeholder 12">
            <a:extLst>
              <a:ext uri="{FF2B5EF4-FFF2-40B4-BE49-F238E27FC236}">
                <a16:creationId xmlns:a16="http://schemas.microsoft.com/office/drawing/2014/main" id="{D25271E8-693D-2A4E-BD13-A64867705766}"/>
              </a:ext>
            </a:extLst>
          </p:cNvPr>
          <p:cNvSpPr>
            <a:spLocks noGrp="1"/>
          </p:cNvSpPr>
          <p:nvPr>
            <p:ph type="body" sz="quarter" idx="16"/>
          </p:nvPr>
        </p:nvSpPr>
        <p:spPr>
          <a:xfrm>
            <a:off x="2108613" y="4266756"/>
            <a:ext cx="1981171" cy="1067244"/>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p:txBody>
      </p:sp>
      <p:sp>
        <p:nvSpPr>
          <p:cNvPr id="37" name="Text Placeholder 12">
            <a:extLst>
              <a:ext uri="{FF2B5EF4-FFF2-40B4-BE49-F238E27FC236}">
                <a16:creationId xmlns:a16="http://schemas.microsoft.com/office/drawing/2014/main" id="{DE6A054A-FA90-164F-B5DD-BBBCD1AEEEDE}"/>
              </a:ext>
            </a:extLst>
          </p:cNvPr>
          <p:cNvSpPr>
            <a:spLocks noGrp="1"/>
          </p:cNvSpPr>
          <p:nvPr>
            <p:ph type="body" sz="quarter" idx="17"/>
          </p:nvPr>
        </p:nvSpPr>
        <p:spPr>
          <a:xfrm>
            <a:off x="5089557" y="4266756"/>
            <a:ext cx="1981171" cy="1067244"/>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p:txBody>
      </p:sp>
      <p:sp>
        <p:nvSpPr>
          <p:cNvPr id="38" name="Text Placeholder 12">
            <a:extLst>
              <a:ext uri="{FF2B5EF4-FFF2-40B4-BE49-F238E27FC236}">
                <a16:creationId xmlns:a16="http://schemas.microsoft.com/office/drawing/2014/main" id="{6DBF14A9-B72E-4A49-9AC5-256B47FAF2CC}"/>
              </a:ext>
            </a:extLst>
          </p:cNvPr>
          <p:cNvSpPr>
            <a:spLocks noGrp="1"/>
          </p:cNvSpPr>
          <p:nvPr>
            <p:ph type="body" sz="quarter" idx="18"/>
          </p:nvPr>
        </p:nvSpPr>
        <p:spPr>
          <a:xfrm>
            <a:off x="8077229" y="4266756"/>
            <a:ext cx="1981171" cy="1067244"/>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p:txBody>
      </p:sp>
      <p:sp>
        <p:nvSpPr>
          <p:cNvPr id="17" name="object 6">
            <a:extLst>
              <a:ext uri="{FF2B5EF4-FFF2-40B4-BE49-F238E27FC236}">
                <a16:creationId xmlns:a16="http://schemas.microsoft.com/office/drawing/2014/main" id="{740E1F25-5C11-4100-9647-545472902FAA}"/>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18" name="object 5">
            <a:extLst>
              <a:ext uri="{FF2B5EF4-FFF2-40B4-BE49-F238E27FC236}">
                <a16:creationId xmlns:a16="http://schemas.microsoft.com/office/drawing/2014/main" id="{450871E9-C5B4-421A-B4E1-21DE21DCF61D}"/>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20" name="Text Placeholder 6">
            <a:extLst>
              <a:ext uri="{FF2B5EF4-FFF2-40B4-BE49-F238E27FC236}">
                <a16:creationId xmlns:a16="http://schemas.microsoft.com/office/drawing/2014/main" id="{D0C1489F-EDD1-46B8-9A18-99480F9BCB1D}"/>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098374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low 3">
    <p:bg>
      <p:bgPr>
        <a:solidFill>
          <a:schemeClr val="tx1"/>
        </a:solidFill>
        <a:effectLst/>
      </p:bgPr>
    </p:bg>
    <p:spTree>
      <p:nvGrpSpPr>
        <p:cNvPr id="1" name=""/>
        <p:cNvGrpSpPr/>
        <p:nvPr/>
      </p:nvGrpSpPr>
      <p:grpSpPr>
        <a:xfrm>
          <a:off x="0" y="0"/>
          <a:ext cx="0" cy="0"/>
          <a:chOff x="0" y="0"/>
          <a:chExt cx="0" cy="0"/>
        </a:xfrm>
      </p:grpSpPr>
      <p:sp>
        <p:nvSpPr>
          <p:cNvPr id="95" name="Text Placeholder 4">
            <a:extLst>
              <a:ext uri="{FF2B5EF4-FFF2-40B4-BE49-F238E27FC236}">
                <a16:creationId xmlns:a16="http://schemas.microsoft.com/office/drawing/2014/main" id="{9397AA96-A101-AD4F-B719-9084D1F421C2}"/>
              </a:ext>
            </a:extLst>
          </p:cNvPr>
          <p:cNvSpPr>
            <a:spLocks noGrp="1"/>
          </p:cNvSpPr>
          <p:nvPr>
            <p:ph type="body" sz="quarter" idx="15" hasCustomPrompt="1"/>
          </p:nvPr>
        </p:nvSpPr>
        <p:spPr>
          <a:xfrm>
            <a:off x="882650" y="1066801"/>
            <a:ext cx="4146549" cy="1120820"/>
          </a:xfrm>
          <a:prstGeom prst="rect">
            <a:avLst/>
          </a:prstGeom>
        </p:spPr>
        <p:txBody>
          <a:bodyPr/>
          <a:lstStyle>
            <a:lvl1pPr>
              <a:defRPr sz="3600" b="0" i="0">
                <a:solidFill>
                  <a:schemeClr val="bg1"/>
                </a:solidFill>
                <a:latin typeface="+mj-lt"/>
              </a:defRPr>
            </a:lvl1pPr>
          </a:lstStyle>
          <a:p>
            <a:pPr lvl="0"/>
            <a:r>
              <a:rPr lang="en-GB" dirty="0"/>
              <a:t>Insert title</a:t>
            </a:r>
            <a:endParaRPr lang="en-US" dirty="0"/>
          </a:p>
        </p:txBody>
      </p:sp>
      <p:sp>
        <p:nvSpPr>
          <p:cNvPr id="96" name="Text Placeholder 12">
            <a:extLst>
              <a:ext uri="{FF2B5EF4-FFF2-40B4-BE49-F238E27FC236}">
                <a16:creationId xmlns:a16="http://schemas.microsoft.com/office/drawing/2014/main" id="{94C58213-8EE9-1344-9A8A-462FF0925DE4}"/>
              </a:ext>
            </a:extLst>
          </p:cNvPr>
          <p:cNvSpPr>
            <a:spLocks noGrp="1"/>
          </p:cNvSpPr>
          <p:nvPr>
            <p:ph type="body" sz="quarter" idx="11" hasCustomPrompt="1"/>
          </p:nvPr>
        </p:nvSpPr>
        <p:spPr>
          <a:xfrm>
            <a:off x="6096000" y="1066800"/>
            <a:ext cx="4648200" cy="1120819"/>
          </a:xfrm>
          <a:prstGeom prst="rect">
            <a:avLst/>
          </a:prstGeom>
        </p:spPr>
        <p:txBody>
          <a:bodyPr>
            <a:normAutofit/>
          </a:bodyPr>
          <a:lstStyle>
            <a:lvl1pPr>
              <a:defRPr sz="1800">
                <a:solidFill>
                  <a:schemeClr val="bg1"/>
                </a:solidFill>
                <a:latin typeface="+mj-lt"/>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20" name="object 7">
            <a:extLst>
              <a:ext uri="{FF2B5EF4-FFF2-40B4-BE49-F238E27FC236}">
                <a16:creationId xmlns:a16="http://schemas.microsoft.com/office/drawing/2014/main" id="{4F8FF242-0565-5042-9AFF-3E4F8C2676BD}"/>
              </a:ext>
            </a:extLst>
          </p:cNvPr>
          <p:cNvGrpSpPr/>
          <p:nvPr userDrawn="1"/>
        </p:nvGrpSpPr>
        <p:grpSpPr>
          <a:xfrm>
            <a:off x="4488395" y="2938140"/>
            <a:ext cx="2877185" cy="2319655"/>
            <a:chOff x="4488395" y="2569931"/>
            <a:chExt cx="2877185" cy="2319655"/>
          </a:xfrm>
        </p:grpSpPr>
        <p:sp>
          <p:nvSpPr>
            <p:cNvPr id="21" name="object 8">
              <a:extLst>
                <a:ext uri="{FF2B5EF4-FFF2-40B4-BE49-F238E27FC236}">
                  <a16:creationId xmlns:a16="http://schemas.microsoft.com/office/drawing/2014/main" id="{B0D0EDBD-4044-F241-B0F0-DB803DFC5916}"/>
                </a:ext>
              </a:extLst>
            </p:cNvPr>
            <p:cNvSpPr/>
            <p:nvPr/>
          </p:nvSpPr>
          <p:spPr>
            <a:xfrm>
              <a:off x="4488395" y="3508957"/>
              <a:ext cx="372110" cy="454025"/>
            </a:xfrm>
            <a:custGeom>
              <a:avLst/>
              <a:gdLst/>
              <a:ahLst/>
              <a:cxnLst/>
              <a:rect l="l" t="t" r="r" b="b"/>
              <a:pathLst>
                <a:path w="372110" h="454025">
                  <a:moveTo>
                    <a:pt x="158127" y="0"/>
                  </a:moveTo>
                  <a:lnTo>
                    <a:pt x="148602" y="0"/>
                  </a:lnTo>
                  <a:lnTo>
                    <a:pt x="136842" y="11760"/>
                  </a:lnTo>
                  <a:lnTo>
                    <a:pt x="136842" y="21297"/>
                  </a:lnTo>
                  <a:lnTo>
                    <a:pt x="327621" y="212089"/>
                  </a:lnTo>
                  <a:lnTo>
                    <a:pt x="6273" y="212089"/>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22" name="object 9">
              <a:extLst>
                <a:ext uri="{FF2B5EF4-FFF2-40B4-BE49-F238E27FC236}">
                  <a16:creationId xmlns:a16="http://schemas.microsoft.com/office/drawing/2014/main" id="{40EA0099-0C58-6C44-A7E6-84731AB30A26}"/>
                </a:ext>
              </a:extLst>
            </p:cNvPr>
            <p:cNvSpPr/>
            <p:nvPr/>
          </p:nvSpPr>
          <p:spPr>
            <a:xfrm>
              <a:off x="4768971" y="2569931"/>
              <a:ext cx="2596515" cy="2319655"/>
            </a:xfrm>
            <a:custGeom>
              <a:avLst/>
              <a:gdLst/>
              <a:ahLst/>
              <a:cxnLst/>
              <a:rect l="l" t="t" r="r" b="b"/>
              <a:pathLst>
                <a:path w="2596515" h="2319654">
                  <a:moveTo>
                    <a:pt x="2471483" y="0"/>
                  </a:moveTo>
                  <a:lnTo>
                    <a:pt x="124942" y="0"/>
                  </a:lnTo>
                  <a:lnTo>
                    <a:pt x="85452" y="7227"/>
                  </a:lnTo>
                  <a:lnTo>
                    <a:pt x="51155" y="27353"/>
                  </a:lnTo>
                  <a:lnTo>
                    <a:pt x="24108" y="58043"/>
                  </a:lnTo>
                  <a:lnTo>
                    <a:pt x="6370" y="96960"/>
                  </a:lnTo>
                  <a:lnTo>
                    <a:pt x="0" y="141770"/>
                  </a:lnTo>
                  <a:lnTo>
                    <a:pt x="0" y="804125"/>
                  </a:lnTo>
                  <a:lnTo>
                    <a:pt x="7302" y="811923"/>
                  </a:lnTo>
                  <a:lnTo>
                    <a:pt x="23901" y="810806"/>
                  </a:lnTo>
                  <a:lnTo>
                    <a:pt x="30111" y="803325"/>
                  </a:lnTo>
                  <a:lnTo>
                    <a:pt x="30111" y="141770"/>
                  </a:lnTo>
                  <a:lnTo>
                    <a:pt x="37563" y="99889"/>
                  </a:lnTo>
                  <a:lnTo>
                    <a:pt x="57886" y="65689"/>
                  </a:lnTo>
                  <a:lnTo>
                    <a:pt x="88029" y="42630"/>
                  </a:lnTo>
                  <a:lnTo>
                    <a:pt x="124942" y="34175"/>
                  </a:lnTo>
                  <a:lnTo>
                    <a:pt x="2471470" y="34175"/>
                  </a:lnTo>
                  <a:lnTo>
                    <a:pt x="2508391" y="42630"/>
                  </a:lnTo>
                  <a:lnTo>
                    <a:pt x="2538537" y="65689"/>
                  </a:lnTo>
                  <a:lnTo>
                    <a:pt x="2558862" y="99889"/>
                  </a:lnTo>
                  <a:lnTo>
                    <a:pt x="2566314" y="141770"/>
                  </a:lnTo>
                  <a:lnTo>
                    <a:pt x="2566314" y="2177796"/>
                  </a:lnTo>
                  <a:lnTo>
                    <a:pt x="2558862" y="2219684"/>
                  </a:lnTo>
                  <a:lnTo>
                    <a:pt x="2538539" y="2253888"/>
                  </a:lnTo>
                  <a:lnTo>
                    <a:pt x="2508396" y="2276947"/>
                  </a:lnTo>
                  <a:lnTo>
                    <a:pt x="2471483" y="2285403"/>
                  </a:lnTo>
                  <a:lnTo>
                    <a:pt x="124942" y="2285403"/>
                  </a:lnTo>
                  <a:lnTo>
                    <a:pt x="88029" y="2276947"/>
                  </a:lnTo>
                  <a:lnTo>
                    <a:pt x="57886" y="2253888"/>
                  </a:lnTo>
                  <a:lnTo>
                    <a:pt x="37563" y="2219684"/>
                  </a:lnTo>
                  <a:lnTo>
                    <a:pt x="30111" y="2177796"/>
                  </a:lnTo>
                  <a:lnTo>
                    <a:pt x="30111" y="1499057"/>
                  </a:lnTo>
                  <a:lnTo>
                    <a:pt x="22555" y="1491081"/>
                  </a:lnTo>
                  <a:lnTo>
                    <a:pt x="13576" y="1492046"/>
                  </a:lnTo>
                  <a:lnTo>
                    <a:pt x="5753" y="1492897"/>
                  </a:lnTo>
                  <a:lnTo>
                    <a:pt x="0" y="1500860"/>
                  </a:lnTo>
                  <a:lnTo>
                    <a:pt x="0" y="2177796"/>
                  </a:lnTo>
                  <a:lnTo>
                    <a:pt x="6370" y="2222605"/>
                  </a:lnTo>
                  <a:lnTo>
                    <a:pt x="24108" y="2261522"/>
                  </a:lnTo>
                  <a:lnTo>
                    <a:pt x="51155" y="2292212"/>
                  </a:lnTo>
                  <a:lnTo>
                    <a:pt x="85452" y="2312338"/>
                  </a:lnTo>
                  <a:lnTo>
                    <a:pt x="124942" y="2319566"/>
                  </a:lnTo>
                  <a:lnTo>
                    <a:pt x="2471483" y="2319566"/>
                  </a:lnTo>
                  <a:lnTo>
                    <a:pt x="2510973" y="2312338"/>
                  </a:lnTo>
                  <a:lnTo>
                    <a:pt x="2545270" y="2292212"/>
                  </a:lnTo>
                  <a:lnTo>
                    <a:pt x="2572318" y="2261522"/>
                  </a:lnTo>
                  <a:lnTo>
                    <a:pt x="2590055" y="2222605"/>
                  </a:lnTo>
                  <a:lnTo>
                    <a:pt x="2596426" y="2177796"/>
                  </a:lnTo>
                  <a:lnTo>
                    <a:pt x="2596426" y="141770"/>
                  </a:lnTo>
                  <a:lnTo>
                    <a:pt x="2590055" y="96960"/>
                  </a:lnTo>
                  <a:lnTo>
                    <a:pt x="2572318" y="58043"/>
                  </a:lnTo>
                  <a:lnTo>
                    <a:pt x="2545270" y="27353"/>
                  </a:lnTo>
                  <a:lnTo>
                    <a:pt x="2510973" y="7227"/>
                  </a:lnTo>
                  <a:lnTo>
                    <a:pt x="2471483" y="0"/>
                  </a:lnTo>
                  <a:close/>
                </a:path>
              </a:pathLst>
            </a:custGeom>
            <a:solidFill>
              <a:schemeClr val="tx2"/>
            </a:solidFill>
          </p:spPr>
          <p:txBody>
            <a:bodyPr wrap="square" lIns="0" tIns="0" rIns="0" bIns="0" rtlCol="0"/>
            <a:lstStyle/>
            <a:p>
              <a:endParaRPr dirty="0"/>
            </a:p>
          </p:txBody>
        </p:sp>
      </p:grpSp>
      <p:sp>
        <p:nvSpPr>
          <p:cNvPr id="23" name="object 10">
            <a:extLst>
              <a:ext uri="{FF2B5EF4-FFF2-40B4-BE49-F238E27FC236}">
                <a16:creationId xmlns:a16="http://schemas.microsoft.com/office/drawing/2014/main" id="{1F566EC8-7DDD-0C41-BA71-7FAFC44C0864}"/>
              </a:ext>
            </a:extLst>
          </p:cNvPr>
          <p:cNvSpPr/>
          <p:nvPr userDrawn="1"/>
        </p:nvSpPr>
        <p:spPr>
          <a:xfrm>
            <a:off x="7758536" y="2938140"/>
            <a:ext cx="2596515" cy="2319655"/>
          </a:xfrm>
          <a:custGeom>
            <a:avLst/>
            <a:gdLst/>
            <a:ahLst/>
            <a:cxnLst/>
            <a:rect l="l" t="t" r="r" b="b"/>
            <a:pathLst>
              <a:path w="2596515" h="2319654">
                <a:moveTo>
                  <a:pt x="2471483" y="0"/>
                </a:moveTo>
                <a:lnTo>
                  <a:pt x="124942" y="0"/>
                </a:lnTo>
                <a:lnTo>
                  <a:pt x="85452" y="7227"/>
                </a:lnTo>
                <a:lnTo>
                  <a:pt x="51155" y="27353"/>
                </a:lnTo>
                <a:lnTo>
                  <a:pt x="24108" y="58043"/>
                </a:lnTo>
                <a:lnTo>
                  <a:pt x="6370" y="96960"/>
                </a:lnTo>
                <a:lnTo>
                  <a:pt x="0" y="141770"/>
                </a:lnTo>
                <a:lnTo>
                  <a:pt x="0" y="804125"/>
                </a:lnTo>
                <a:lnTo>
                  <a:pt x="7302" y="811923"/>
                </a:lnTo>
                <a:lnTo>
                  <a:pt x="23901" y="810806"/>
                </a:lnTo>
                <a:lnTo>
                  <a:pt x="30111" y="803325"/>
                </a:lnTo>
                <a:lnTo>
                  <a:pt x="30111" y="141770"/>
                </a:lnTo>
                <a:lnTo>
                  <a:pt x="37563" y="99889"/>
                </a:lnTo>
                <a:lnTo>
                  <a:pt x="57886" y="65689"/>
                </a:lnTo>
                <a:lnTo>
                  <a:pt x="88029" y="42630"/>
                </a:lnTo>
                <a:lnTo>
                  <a:pt x="124942" y="34175"/>
                </a:lnTo>
                <a:lnTo>
                  <a:pt x="2471470" y="34175"/>
                </a:lnTo>
                <a:lnTo>
                  <a:pt x="2508391" y="42630"/>
                </a:lnTo>
                <a:lnTo>
                  <a:pt x="2538537" y="65689"/>
                </a:lnTo>
                <a:lnTo>
                  <a:pt x="2558862" y="99889"/>
                </a:lnTo>
                <a:lnTo>
                  <a:pt x="2566314" y="141770"/>
                </a:lnTo>
                <a:lnTo>
                  <a:pt x="2566314" y="2177796"/>
                </a:lnTo>
                <a:lnTo>
                  <a:pt x="2558862" y="2219684"/>
                </a:lnTo>
                <a:lnTo>
                  <a:pt x="2538539" y="2253888"/>
                </a:lnTo>
                <a:lnTo>
                  <a:pt x="2508396" y="2276947"/>
                </a:lnTo>
                <a:lnTo>
                  <a:pt x="2471483" y="2285403"/>
                </a:lnTo>
                <a:lnTo>
                  <a:pt x="124942" y="2285403"/>
                </a:lnTo>
                <a:lnTo>
                  <a:pt x="88029" y="2276947"/>
                </a:lnTo>
                <a:lnTo>
                  <a:pt x="57886" y="2253888"/>
                </a:lnTo>
                <a:lnTo>
                  <a:pt x="37563" y="2219684"/>
                </a:lnTo>
                <a:lnTo>
                  <a:pt x="30111" y="2177796"/>
                </a:lnTo>
                <a:lnTo>
                  <a:pt x="30111" y="1499057"/>
                </a:lnTo>
                <a:lnTo>
                  <a:pt x="22555" y="1491081"/>
                </a:lnTo>
                <a:lnTo>
                  <a:pt x="13576" y="1492046"/>
                </a:lnTo>
                <a:lnTo>
                  <a:pt x="5753" y="1492897"/>
                </a:lnTo>
                <a:lnTo>
                  <a:pt x="0" y="1500860"/>
                </a:lnTo>
                <a:lnTo>
                  <a:pt x="0" y="2177796"/>
                </a:lnTo>
                <a:lnTo>
                  <a:pt x="6370" y="2222605"/>
                </a:lnTo>
                <a:lnTo>
                  <a:pt x="24108" y="2261522"/>
                </a:lnTo>
                <a:lnTo>
                  <a:pt x="51155" y="2292212"/>
                </a:lnTo>
                <a:lnTo>
                  <a:pt x="85452" y="2312338"/>
                </a:lnTo>
                <a:lnTo>
                  <a:pt x="124942" y="2319566"/>
                </a:lnTo>
                <a:lnTo>
                  <a:pt x="2471483" y="2319566"/>
                </a:lnTo>
                <a:lnTo>
                  <a:pt x="2510973" y="2312338"/>
                </a:lnTo>
                <a:lnTo>
                  <a:pt x="2545270" y="2292212"/>
                </a:lnTo>
                <a:lnTo>
                  <a:pt x="2572318" y="2261522"/>
                </a:lnTo>
                <a:lnTo>
                  <a:pt x="2590055" y="2222605"/>
                </a:lnTo>
                <a:lnTo>
                  <a:pt x="2596426" y="2177796"/>
                </a:lnTo>
                <a:lnTo>
                  <a:pt x="2596426" y="141770"/>
                </a:lnTo>
                <a:lnTo>
                  <a:pt x="2590055" y="96960"/>
                </a:lnTo>
                <a:lnTo>
                  <a:pt x="2572318" y="58043"/>
                </a:lnTo>
                <a:lnTo>
                  <a:pt x="2545270" y="27353"/>
                </a:lnTo>
                <a:lnTo>
                  <a:pt x="2510973" y="7227"/>
                </a:lnTo>
                <a:lnTo>
                  <a:pt x="2471483" y="0"/>
                </a:lnTo>
                <a:close/>
              </a:path>
            </a:pathLst>
          </a:custGeom>
          <a:solidFill>
            <a:srgbClr val="FFFFFF"/>
          </a:solidFill>
        </p:spPr>
        <p:txBody>
          <a:bodyPr wrap="square" lIns="0" tIns="0" rIns="0" bIns="0" rtlCol="0"/>
          <a:lstStyle/>
          <a:p>
            <a:endParaRPr dirty="0"/>
          </a:p>
        </p:txBody>
      </p:sp>
      <p:sp>
        <p:nvSpPr>
          <p:cNvPr id="25" name="object 12">
            <a:extLst>
              <a:ext uri="{FF2B5EF4-FFF2-40B4-BE49-F238E27FC236}">
                <a16:creationId xmlns:a16="http://schemas.microsoft.com/office/drawing/2014/main" id="{E764792B-B453-2B4D-8E78-0F2AB5B05E1A}"/>
              </a:ext>
            </a:extLst>
          </p:cNvPr>
          <p:cNvSpPr/>
          <p:nvPr userDrawn="1"/>
        </p:nvSpPr>
        <p:spPr>
          <a:xfrm>
            <a:off x="7463133" y="3877166"/>
            <a:ext cx="372110" cy="454025"/>
          </a:xfrm>
          <a:custGeom>
            <a:avLst/>
            <a:gdLst/>
            <a:ahLst/>
            <a:cxnLst/>
            <a:rect l="l" t="t" r="r" b="b"/>
            <a:pathLst>
              <a:path w="372109" h="454025">
                <a:moveTo>
                  <a:pt x="158127" y="0"/>
                </a:moveTo>
                <a:lnTo>
                  <a:pt x="148602" y="0"/>
                </a:lnTo>
                <a:lnTo>
                  <a:pt x="136842" y="11760"/>
                </a:lnTo>
                <a:lnTo>
                  <a:pt x="136842" y="21297"/>
                </a:lnTo>
                <a:lnTo>
                  <a:pt x="327621" y="212089"/>
                </a:lnTo>
                <a:lnTo>
                  <a:pt x="6273" y="212089"/>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26" name="object 13">
            <a:extLst>
              <a:ext uri="{FF2B5EF4-FFF2-40B4-BE49-F238E27FC236}">
                <a16:creationId xmlns:a16="http://schemas.microsoft.com/office/drawing/2014/main" id="{074E40FE-BCC4-7641-9D7D-5CBE8D140E11}"/>
              </a:ext>
            </a:extLst>
          </p:cNvPr>
          <p:cNvSpPr/>
          <p:nvPr userDrawn="1"/>
        </p:nvSpPr>
        <p:spPr>
          <a:xfrm>
            <a:off x="1800942" y="2938145"/>
            <a:ext cx="2596515" cy="2319655"/>
          </a:xfrm>
          <a:custGeom>
            <a:avLst/>
            <a:gdLst/>
            <a:ahLst/>
            <a:cxnLst/>
            <a:rect l="l" t="t" r="r" b="b"/>
            <a:pathLst>
              <a:path w="2596515" h="2319654">
                <a:moveTo>
                  <a:pt x="2471483" y="0"/>
                </a:moveTo>
                <a:lnTo>
                  <a:pt x="124942" y="0"/>
                </a:lnTo>
                <a:lnTo>
                  <a:pt x="85452" y="7227"/>
                </a:lnTo>
                <a:lnTo>
                  <a:pt x="51155" y="27353"/>
                </a:lnTo>
                <a:lnTo>
                  <a:pt x="24108" y="58043"/>
                </a:lnTo>
                <a:lnTo>
                  <a:pt x="6370" y="96960"/>
                </a:lnTo>
                <a:lnTo>
                  <a:pt x="0" y="141770"/>
                </a:lnTo>
                <a:lnTo>
                  <a:pt x="0" y="2177796"/>
                </a:lnTo>
                <a:lnTo>
                  <a:pt x="6370" y="2222605"/>
                </a:lnTo>
                <a:lnTo>
                  <a:pt x="24108" y="2261522"/>
                </a:lnTo>
                <a:lnTo>
                  <a:pt x="51155" y="2292212"/>
                </a:lnTo>
                <a:lnTo>
                  <a:pt x="85452" y="2312338"/>
                </a:lnTo>
                <a:lnTo>
                  <a:pt x="124942" y="2319566"/>
                </a:lnTo>
                <a:lnTo>
                  <a:pt x="2471483" y="2319566"/>
                </a:lnTo>
                <a:lnTo>
                  <a:pt x="2510973" y="2312338"/>
                </a:lnTo>
                <a:lnTo>
                  <a:pt x="2545270" y="2292212"/>
                </a:lnTo>
                <a:lnTo>
                  <a:pt x="2551283" y="2285390"/>
                </a:lnTo>
                <a:lnTo>
                  <a:pt x="124955" y="2285390"/>
                </a:lnTo>
                <a:lnTo>
                  <a:pt x="88035" y="2276935"/>
                </a:lnTo>
                <a:lnTo>
                  <a:pt x="57888" y="2253876"/>
                </a:lnTo>
                <a:lnTo>
                  <a:pt x="37564" y="2219676"/>
                </a:lnTo>
                <a:lnTo>
                  <a:pt x="30111" y="2177796"/>
                </a:lnTo>
                <a:lnTo>
                  <a:pt x="30111" y="141770"/>
                </a:lnTo>
                <a:lnTo>
                  <a:pt x="37563" y="99881"/>
                </a:lnTo>
                <a:lnTo>
                  <a:pt x="57886" y="65678"/>
                </a:lnTo>
                <a:lnTo>
                  <a:pt x="88029" y="42618"/>
                </a:lnTo>
                <a:lnTo>
                  <a:pt x="124942" y="34162"/>
                </a:lnTo>
                <a:lnTo>
                  <a:pt x="2551271" y="34162"/>
                </a:lnTo>
                <a:lnTo>
                  <a:pt x="2545270" y="27353"/>
                </a:lnTo>
                <a:lnTo>
                  <a:pt x="2510973" y="7227"/>
                </a:lnTo>
                <a:lnTo>
                  <a:pt x="2471483" y="0"/>
                </a:lnTo>
                <a:close/>
              </a:path>
              <a:path w="2596515" h="2319654">
                <a:moveTo>
                  <a:pt x="2566314" y="820508"/>
                </a:moveTo>
                <a:lnTo>
                  <a:pt x="2566314" y="2177796"/>
                </a:lnTo>
                <a:lnTo>
                  <a:pt x="2558862" y="2219676"/>
                </a:lnTo>
                <a:lnTo>
                  <a:pt x="2538539" y="2253876"/>
                </a:lnTo>
                <a:lnTo>
                  <a:pt x="2508396" y="2276935"/>
                </a:lnTo>
                <a:lnTo>
                  <a:pt x="2471483" y="2285390"/>
                </a:lnTo>
                <a:lnTo>
                  <a:pt x="2551283" y="2285390"/>
                </a:lnTo>
                <a:lnTo>
                  <a:pt x="2572318" y="2261522"/>
                </a:lnTo>
                <a:lnTo>
                  <a:pt x="2590055" y="2222605"/>
                </a:lnTo>
                <a:lnTo>
                  <a:pt x="2596426" y="2177796"/>
                </a:lnTo>
                <a:lnTo>
                  <a:pt x="2596426" y="828484"/>
                </a:lnTo>
                <a:lnTo>
                  <a:pt x="2573870" y="828484"/>
                </a:lnTo>
                <a:lnTo>
                  <a:pt x="2566314" y="820508"/>
                </a:lnTo>
                <a:close/>
              </a:path>
              <a:path w="2596515" h="2319654">
                <a:moveTo>
                  <a:pt x="2580474" y="719366"/>
                </a:moveTo>
                <a:lnTo>
                  <a:pt x="2574908" y="722288"/>
                </a:lnTo>
                <a:lnTo>
                  <a:pt x="2570413" y="728875"/>
                </a:lnTo>
                <a:lnTo>
                  <a:pt x="2567408" y="737057"/>
                </a:lnTo>
                <a:lnTo>
                  <a:pt x="2566314" y="744766"/>
                </a:lnTo>
                <a:lnTo>
                  <a:pt x="2566314" y="820508"/>
                </a:lnTo>
                <a:lnTo>
                  <a:pt x="2573870" y="828484"/>
                </a:lnTo>
                <a:lnTo>
                  <a:pt x="2590673" y="826668"/>
                </a:lnTo>
                <a:lnTo>
                  <a:pt x="2596426" y="818705"/>
                </a:lnTo>
                <a:lnTo>
                  <a:pt x="2596426" y="744766"/>
                </a:lnTo>
                <a:lnTo>
                  <a:pt x="2595149" y="736562"/>
                </a:lnTo>
                <a:lnTo>
                  <a:pt x="2591693" y="728156"/>
                </a:lnTo>
                <a:lnTo>
                  <a:pt x="2586615" y="721704"/>
                </a:lnTo>
                <a:lnTo>
                  <a:pt x="2580474" y="719366"/>
                </a:lnTo>
                <a:close/>
              </a:path>
              <a:path w="2596515" h="2319654">
                <a:moveTo>
                  <a:pt x="2596426" y="818705"/>
                </a:moveTo>
                <a:lnTo>
                  <a:pt x="2590673" y="826668"/>
                </a:lnTo>
                <a:lnTo>
                  <a:pt x="2573870" y="828484"/>
                </a:lnTo>
                <a:lnTo>
                  <a:pt x="2596426" y="828484"/>
                </a:lnTo>
                <a:lnTo>
                  <a:pt x="2596426" y="818705"/>
                </a:lnTo>
                <a:close/>
              </a:path>
              <a:path w="2596515" h="2319654">
                <a:moveTo>
                  <a:pt x="2551271" y="34162"/>
                </a:moveTo>
                <a:lnTo>
                  <a:pt x="2471483" y="34162"/>
                </a:lnTo>
                <a:lnTo>
                  <a:pt x="2508396" y="42618"/>
                </a:lnTo>
                <a:lnTo>
                  <a:pt x="2538539" y="65678"/>
                </a:lnTo>
                <a:lnTo>
                  <a:pt x="2558862" y="99881"/>
                </a:lnTo>
                <a:lnTo>
                  <a:pt x="2566314" y="141770"/>
                </a:lnTo>
                <a:lnTo>
                  <a:pt x="2566314" y="744766"/>
                </a:lnTo>
                <a:lnTo>
                  <a:pt x="2567408" y="737057"/>
                </a:lnTo>
                <a:lnTo>
                  <a:pt x="2570413" y="728875"/>
                </a:lnTo>
                <a:lnTo>
                  <a:pt x="2574908" y="722288"/>
                </a:lnTo>
                <a:lnTo>
                  <a:pt x="2580474" y="719366"/>
                </a:lnTo>
                <a:lnTo>
                  <a:pt x="2596426" y="719366"/>
                </a:lnTo>
                <a:lnTo>
                  <a:pt x="2596426" y="141770"/>
                </a:lnTo>
                <a:lnTo>
                  <a:pt x="2590055" y="96960"/>
                </a:lnTo>
                <a:lnTo>
                  <a:pt x="2572318" y="58043"/>
                </a:lnTo>
                <a:lnTo>
                  <a:pt x="2551271" y="34162"/>
                </a:lnTo>
                <a:close/>
              </a:path>
              <a:path w="2596515" h="2319654">
                <a:moveTo>
                  <a:pt x="2596426" y="719366"/>
                </a:moveTo>
                <a:lnTo>
                  <a:pt x="2580474" y="719366"/>
                </a:lnTo>
                <a:lnTo>
                  <a:pt x="2586615" y="721704"/>
                </a:lnTo>
                <a:lnTo>
                  <a:pt x="2591693" y="728156"/>
                </a:lnTo>
                <a:lnTo>
                  <a:pt x="2595149" y="736562"/>
                </a:lnTo>
                <a:lnTo>
                  <a:pt x="2596426" y="744766"/>
                </a:lnTo>
                <a:lnTo>
                  <a:pt x="2596426" y="719366"/>
                </a:lnTo>
                <a:close/>
              </a:path>
            </a:pathLst>
          </a:custGeom>
          <a:solidFill>
            <a:schemeClr val="tx2"/>
          </a:solidFill>
        </p:spPr>
        <p:txBody>
          <a:bodyPr wrap="square" lIns="0" tIns="0" rIns="0" bIns="0" rtlCol="0"/>
          <a:lstStyle/>
          <a:p>
            <a:endParaRPr dirty="0"/>
          </a:p>
        </p:txBody>
      </p:sp>
      <p:sp>
        <p:nvSpPr>
          <p:cNvPr id="36" name="Text Placeholder 12">
            <a:extLst>
              <a:ext uri="{FF2B5EF4-FFF2-40B4-BE49-F238E27FC236}">
                <a16:creationId xmlns:a16="http://schemas.microsoft.com/office/drawing/2014/main" id="{50BC7A8D-043D-4D4B-960F-5710EBBC2ECC}"/>
              </a:ext>
            </a:extLst>
          </p:cNvPr>
          <p:cNvSpPr>
            <a:spLocks noGrp="1"/>
          </p:cNvSpPr>
          <p:nvPr>
            <p:ph type="body" sz="quarter" idx="16"/>
          </p:nvPr>
        </p:nvSpPr>
        <p:spPr>
          <a:xfrm>
            <a:off x="2108613" y="3343034"/>
            <a:ext cx="1981171" cy="1547983"/>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p:txBody>
      </p:sp>
      <p:sp>
        <p:nvSpPr>
          <p:cNvPr id="39" name="Text Placeholder 12">
            <a:extLst>
              <a:ext uri="{FF2B5EF4-FFF2-40B4-BE49-F238E27FC236}">
                <a16:creationId xmlns:a16="http://schemas.microsoft.com/office/drawing/2014/main" id="{DEFBF08D-4C6B-D648-A822-E6B574C6A1D6}"/>
              </a:ext>
            </a:extLst>
          </p:cNvPr>
          <p:cNvSpPr>
            <a:spLocks noGrp="1"/>
          </p:cNvSpPr>
          <p:nvPr>
            <p:ph type="body" sz="quarter" idx="17"/>
          </p:nvPr>
        </p:nvSpPr>
        <p:spPr>
          <a:xfrm>
            <a:off x="5089557" y="3343034"/>
            <a:ext cx="1981171" cy="1547983"/>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p:txBody>
      </p:sp>
      <p:sp>
        <p:nvSpPr>
          <p:cNvPr id="40" name="Text Placeholder 12">
            <a:extLst>
              <a:ext uri="{FF2B5EF4-FFF2-40B4-BE49-F238E27FC236}">
                <a16:creationId xmlns:a16="http://schemas.microsoft.com/office/drawing/2014/main" id="{4639DC55-5C63-4544-A7B4-66E878E1512C}"/>
              </a:ext>
            </a:extLst>
          </p:cNvPr>
          <p:cNvSpPr>
            <a:spLocks noGrp="1"/>
          </p:cNvSpPr>
          <p:nvPr>
            <p:ph type="body" sz="quarter" idx="18"/>
          </p:nvPr>
        </p:nvSpPr>
        <p:spPr>
          <a:xfrm>
            <a:off x="8077229" y="3343034"/>
            <a:ext cx="1981171" cy="1547983"/>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p:txBody>
      </p:sp>
      <p:sp>
        <p:nvSpPr>
          <p:cNvPr id="16" name="object 6">
            <a:extLst>
              <a:ext uri="{FF2B5EF4-FFF2-40B4-BE49-F238E27FC236}">
                <a16:creationId xmlns:a16="http://schemas.microsoft.com/office/drawing/2014/main" id="{FF60CC8E-476F-464B-9C87-BE9F5BC53472}"/>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17" name="object 5">
            <a:extLst>
              <a:ext uri="{FF2B5EF4-FFF2-40B4-BE49-F238E27FC236}">
                <a16:creationId xmlns:a16="http://schemas.microsoft.com/office/drawing/2014/main" id="{1E5DA4C6-F870-46DA-90BD-0CFE9E2D082A}"/>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19" name="Text Placeholder 6">
            <a:extLst>
              <a:ext uri="{FF2B5EF4-FFF2-40B4-BE49-F238E27FC236}">
                <a16:creationId xmlns:a16="http://schemas.microsoft.com/office/drawing/2014/main" id="{FAF6E6A9-4F30-4E1C-9A78-8543C63C735A}"/>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5558026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low 4">
    <p:bg>
      <p:bgPr>
        <a:solidFill>
          <a:schemeClr val="tx1"/>
        </a:solidFill>
        <a:effectLst/>
      </p:bgPr>
    </p:bg>
    <p:spTree>
      <p:nvGrpSpPr>
        <p:cNvPr id="1" name=""/>
        <p:cNvGrpSpPr/>
        <p:nvPr/>
      </p:nvGrpSpPr>
      <p:grpSpPr>
        <a:xfrm>
          <a:off x="0" y="0"/>
          <a:ext cx="0" cy="0"/>
          <a:chOff x="0" y="0"/>
          <a:chExt cx="0" cy="0"/>
        </a:xfrm>
      </p:grpSpPr>
      <p:sp>
        <p:nvSpPr>
          <p:cNvPr id="95" name="Text Placeholder 4">
            <a:extLst>
              <a:ext uri="{FF2B5EF4-FFF2-40B4-BE49-F238E27FC236}">
                <a16:creationId xmlns:a16="http://schemas.microsoft.com/office/drawing/2014/main" id="{9397AA96-A101-AD4F-B719-9084D1F421C2}"/>
              </a:ext>
            </a:extLst>
          </p:cNvPr>
          <p:cNvSpPr>
            <a:spLocks noGrp="1"/>
          </p:cNvSpPr>
          <p:nvPr>
            <p:ph type="body" sz="quarter" idx="15" hasCustomPrompt="1"/>
          </p:nvPr>
        </p:nvSpPr>
        <p:spPr>
          <a:xfrm>
            <a:off x="882650" y="1066801"/>
            <a:ext cx="4146549" cy="1120820"/>
          </a:xfrm>
          <a:prstGeom prst="rect">
            <a:avLst/>
          </a:prstGeom>
        </p:spPr>
        <p:txBody>
          <a:bodyPr/>
          <a:lstStyle>
            <a:lvl1pPr>
              <a:defRPr sz="3600" b="0" i="0">
                <a:solidFill>
                  <a:schemeClr val="bg1"/>
                </a:solidFill>
                <a:latin typeface="Georgia" panose="02040502050405020303" pitchFamily="18" charset="0"/>
              </a:defRPr>
            </a:lvl1pPr>
          </a:lstStyle>
          <a:p>
            <a:pPr lvl="0"/>
            <a:r>
              <a:rPr lang="en-GB" dirty="0"/>
              <a:t>Insert title</a:t>
            </a:r>
            <a:endParaRPr lang="en-US" dirty="0"/>
          </a:p>
        </p:txBody>
      </p:sp>
      <p:sp>
        <p:nvSpPr>
          <p:cNvPr id="96" name="Text Placeholder 12">
            <a:extLst>
              <a:ext uri="{FF2B5EF4-FFF2-40B4-BE49-F238E27FC236}">
                <a16:creationId xmlns:a16="http://schemas.microsoft.com/office/drawing/2014/main" id="{94C58213-8EE9-1344-9A8A-462FF0925DE4}"/>
              </a:ext>
            </a:extLst>
          </p:cNvPr>
          <p:cNvSpPr>
            <a:spLocks noGrp="1"/>
          </p:cNvSpPr>
          <p:nvPr>
            <p:ph type="body" sz="quarter" idx="11" hasCustomPrompt="1"/>
          </p:nvPr>
        </p:nvSpPr>
        <p:spPr>
          <a:xfrm>
            <a:off x="6096000" y="1066800"/>
            <a:ext cx="4648200" cy="1120819"/>
          </a:xfrm>
          <a:prstGeom prst="rect">
            <a:avLst/>
          </a:prstGeom>
        </p:spPr>
        <p:txBody>
          <a:bodyPr>
            <a:normAutofit/>
          </a:bodyPr>
          <a:lstStyle>
            <a:lvl1pPr>
              <a:defRPr sz="1800">
                <a:solidFill>
                  <a:schemeClr val="bg1"/>
                </a:solidFill>
                <a:latin typeface="+mj-lt"/>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24" name="object 8">
            <a:extLst>
              <a:ext uri="{FF2B5EF4-FFF2-40B4-BE49-F238E27FC236}">
                <a16:creationId xmlns:a16="http://schemas.microsoft.com/office/drawing/2014/main" id="{99557A5E-CAF8-4C4D-8BF9-0AC8AD55DE80}"/>
              </a:ext>
            </a:extLst>
          </p:cNvPr>
          <p:cNvSpPr/>
          <p:nvPr userDrawn="1"/>
        </p:nvSpPr>
        <p:spPr>
          <a:xfrm>
            <a:off x="1023260" y="2542626"/>
            <a:ext cx="3022600" cy="3181350"/>
          </a:xfrm>
          <a:custGeom>
            <a:avLst/>
            <a:gdLst/>
            <a:ahLst/>
            <a:cxnLst/>
            <a:rect l="l" t="t" r="r" b="b"/>
            <a:pathLst>
              <a:path w="3022600" h="3181350">
                <a:moveTo>
                  <a:pt x="152400" y="0"/>
                </a:moveTo>
                <a:lnTo>
                  <a:pt x="104231" y="7769"/>
                </a:lnTo>
                <a:lnTo>
                  <a:pt x="62396" y="29405"/>
                </a:lnTo>
                <a:lnTo>
                  <a:pt x="29405" y="62396"/>
                </a:lnTo>
                <a:lnTo>
                  <a:pt x="7769" y="104231"/>
                </a:lnTo>
                <a:lnTo>
                  <a:pt x="0" y="152400"/>
                </a:lnTo>
                <a:lnTo>
                  <a:pt x="0" y="3028950"/>
                </a:lnTo>
                <a:lnTo>
                  <a:pt x="7769" y="3077118"/>
                </a:lnTo>
                <a:lnTo>
                  <a:pt x="29405" y="3118953"/>
                </a:lnTo>
                <a:lnTo>
                  <a:pt x="62396" y="3151944"/>
                </a:lnTo>
                <a:lnTo>
                  <a:pt x="104231" y="3173580"/>
                </a:lnTo>
                <a:lnTo>
                  <a:pt x="152400" y="3181350"/>
                </a:lnTo>
                <a:lnTo>
                  <a:pt x="2869641" y="3181350"/>
                </a:lnTo>
                <a:lnTo>
                  <a:pt x="2917814" y="3173580"/>
                </a:lnTo>
                <a:lnTo>
                  <a:pt x="2959649" y="3151944"/>
                </a:lnTo>
                <a:lnTo>
                  <a:pt x="2992638" y="3118953"/>
                </a:lnTo>
                <a:lnTo>
                  <a:pt x="3014272" y="3077118"/>
                </a:lnTo>
                <a:lnTo>
                  <a:pt x="3022041" y="3028950"/>
                </a:lnTo>
                <a:lnTo>
                  <a:pt x="3022041" y="152400"/>
                </a:lnTo>
                <a:lnTo>
                  <a:pt x="3014272" y="104231"/>
                </a:lnTo>
                <a:lnTo>
                  <a:pt x="2992638" y="62396"/>
                </a:lnTo>
                <a:lnTo>
                  <a:pt x="2959649" y="29405"/>
                </a:lnTo>
                <a:lnTo>
                  <a:pt x="2917814" y="7769"/>
                </a:lnTo>
                <a:lnTo>
                  <a:pt x="2869641" y="0"/>
                </a:lnTo>
                <a:lnTo>
                  <a:pt x="152400" y="0"/>
                </a:lnTo>
                <a:close/>
              </a:path>
            </a:pathLst>
          </a:custGeom>
          <a:ln w="31750">
            <a:solidFill>
              <a:schemeClr val="tx2"/>
            </a:solidFill>
          </a:ln>
        </p:spPr>
        <p:txBody>
          <a:bodyPr wrap="square" lIns="0" tIns="0" rIns="0" bIns="0" rtlCol="0"/>
          <a:lstStyle/>
          <a:p>
            <a:endParaRPr dirty="0"/>
          </a:p>
        </p:txBody>
      </p:sp>
      <p:grpSp>
        <p:nvGrpSpPr>
          <p:cNvPr id="28" name="object 9">
            <a:extLst>
              <a:ext uri="{FF2B5EF4-FFF2-40B4-BE49-F238E27FC236}">
                <a16:creationId xmlns:a16="http://schemas.microsoft.com/office/drawing/2014/main" id="{6697EB2F-233A-6347-85C6-463A5D37702A}"/>
              </a:ext>
            </a:extLst>
          </p:cNvPr>
          <p:cNvGrpSpPr/>
          <p:nvPr userDrawn="1"/>
        </p:nvGrpSpPr>
        <p:grpSpPr>
          <a:xfrm>
            <a:off x="4335519" y="2526744"/>
            <a:ext cx="3205480" cy="3213100"/>
            <a:chOff x="4492696" y="2104510"/>
            <a:chExt cx="3205480" cy="3213100"/>
          </a:xfrm>
        </p:grpSpPr>
        <p:sp>
          <p:nvSpPr>
            <p:cNvPr id="29" name="object 10">
              <a:extLst>
                <a:ext uri="{FF2B5EF4-FFF2-40B4-BE49-F238E27FC236}">
                  <a16:creationId xmlns:a16="http://schemas.microsoft.com/office/drawing/2014/main" id="{6F035029-C8F8-CE4D-9B65-65AC3EE9C4FF}"/>
                </a:ext>
              </a:extLst>
            </p:cNvPr>
            <p:cNvSpPr/>
            <p:nvPr/>
          </p:nvSpPr>
          <p:spPr>
            <a:xfrm>
              <a:off x="4492696" y="3400958"/>
              <a:ext cx="372110" cy="454025"/>
            </a:xfrm>
            <a:custGeom>
              <a:avLst/>
              <a:gdLst/>
              <a:ahLst/>
              <a:cxnLst/>
              <a:rect l="l" t="t" r="r" b="b"/>
              <a:pathLst>
                <a:path w="372110" h="454025">
                  <a:moveTo>
                    <a:pt x="158127" y="0"/>
                  </a:moveTo>
                  <a:lnTo>
                    <a:pt x="148602" y="0"/>
                  </a:lnTo>
                  <a:lnTo>
                    <a:pt x="136842" y="11760"/>
                  </a:lnTo>
                  <a:lnTo>
                    <a:pt x="136842" y="21297"/>
                  </a:lnTo>
                  <a:lnTo>
                    <a:pt x="327621" y="212090"/>
                  </a:lnTo>
                  <a:lnTo>
                    <a:pt x="6273" y="212090"/>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30" name="object 11">
              <a:extLst>
                <a:ext uri="{FF2B5EF4-FFF2-40B4-BE49-F238E27FC236}">
                  <a16:creationId xmlns:a16="http://schemas.microsoft.com/office/drawing/2014/main" id="{73EDEF8B-A261-454B-BF85-262EF92AC221}"/>
                </a:ext>
              </a:extLst>
            </p:cNvPr>
            <p:cNvSpPr/>
            <p:nvPr/>
          </p:nvSpPr>
          <p:spPr>
            <a:xfrm>
              <a:off x="4659739" y="2120385"/>
              <a:ext cx="3022600" cy="3181350"/>
            </a:xfrm>
            <a:custGeom>
              <a:avLst/>
              <a:gdLst/>
              <a:ahLst/>
              <a:cxnLst/>
              <a:rect l="l" t="t" r="r" b="b"/>
              <a:pathLst>
                <a:path w="3022600" h="3181350">
                  <a:moveTo>
                    <a:pt x="0" y="1876666"/>
                  </a:moveTo>
                  <a:lnTo>
                    <a:pt x="0" y="3028950"/>
                  </a:lnTo>
                  <a:lnTo>
                    <a:pt x="7027" y="3069462"/>
                  </a:lnTo>
                  <a:lnTo>
                    <a:pt x="26858" y="3105866"/>
                  </a:lnTo>
                  <a:lnTo>
                    <a:pt x="57619" y="3136711"/>
                  </a:lnTo>
                  <a:lnTo>
                    <a:pt x="97436" y="3160541"/>
                  </a:lnTo>
                  <a:lnTo>
                    <a:pt x="144433" y="3175905"/>
                  </a:lnTo>
                  <a:lnTo>
                    <a:pt x="196735" y="3181350"/>
                  </a:lnTo>
                  <a:lnTo>
                    <a:pt x="2825318" y="3181350"/>
                  </a:lnTo>
                  <a:lnTo>
                    <a:pt x="2877615" y="3175905"/>
                  </a:lnTo>
                  <a:lnTo>
                    <a:pt x="2924608" y="3160541"/>
                  </a:lnTo>
                  <a:lnTo>
                    <a:pt x="2964422" y="3136711"/>
                  </a:lnTo>
                  <a:lnTo>
                    <a:pt x="2995183" y="3105866"/>
                  </a:lnTo>
                  <a:lnTo>
                    <a:pt x="3015014" y="3069462"/>
                  </a:lnTo>
                  <a:lnTo>
                    <a:pt x="3022041" y="3028950"/>
                  </a:lnTo>
                  <a:lnTo>
                    <a:pt x="3022041" y="152400"/>
                  </a:lnTo>
                  <a:lnTo>
                    <a:pt x="3015014" y="111887"/>
                  </a:lnTo>
                  <a:lnTo>
                    <a:pt x="2995183" y="75483"/>
                  </a:lnTo>
                  <a:lnTo>
                    <a:pt x="2964422" y="44638"/>
                  </a:lnTo>
                  <a:lnTo>
                    <a:pt x="2924608" y="20808"/>
                  </a:lnTo>
                  <a:lnTo>
                    <a:pt x="2877615" y="5444"/>
                  </a:lnTo>
                  <a:lnTo>
                    <a:pt x="2825318" y="0"/>
                  </a:lnTo>
                  <a:lnTo>
                    <a:pt x="196735" y="0"/>
                  </a:lnTo>
                  <a:lnTo>
                    <a:pt x="144433" y="5444"/>
                  </a:lnTo>
                  <a:lnTo>
                    <a:pt x="97436" y="20808"/>
                  </a:lnTo>
                  <a:lnTo>
                    <a:pt x="57619" y="44638"/>
                  </a:lnTo>
                  <a:lnTo>
                    <a:pt x="26858" y="75483"/>
                  </a:lnTo>
                  <a:lnTo>
                    <a:pt x="7027" y="111887"/>
                  </a:lnTo>
                  <a:lnTo>
                    <a:pt x="0" y="152400"/>
                  </a:lnTo>
                  <a:lnTo>
                    <a:pt x="0" y="1128496"/>
                  </a:lnTo>
                </a:path>
              </a:pathLst>
            </a:custGeom>
            <a:ln w="31750">
              <a:solidFill>
                <a:schemeClr val="tx2"/>
              </a:solidFill>
            </a:ln>
          </p:spPr>
          <p:txBody>
            <a:bodyPr wrap="square" lIns="0" tIns="0" rIns="0" bIns="0" rtlCol="0"/>
            <a:lstStyle/>
            <a:p>
              <a:endParaRPr dirty="0"/>
            </a:p>
          </p:txBody>
        </p:sp>
      </p:grpSp>
      <p:grpSp>
        <p:nvGrpSpPr>
          <p:cNvPr id="31" name="object 12">
            <a:extLst>
              <a:ext uri="{FF2B5EF4-FFF2-40B4-BE49-F238E27FC236}">
                <a16:creationId xmlns:a16="http://schemas.microsoft.com/office/drawing/2014/main" id="{1FC4EFC6-8944-F44F-AA91-6F6C6F22B506}"/>
              </a:ext>
            </a:extLst>
          </p:cNvPr>
          <p:cNvGrpSpPr/>
          <p:nvPr userDrawn="1"/>
        </p:nvGrpSpPr>
        <p:grpSpPr>
          <a:xfrm>
            <a:off x="7773072" y="2526753"/>
            <a:ext cx="3201670" cy="3213100"/>
            <a:chOff x="7930249" y="2104519"/>
            <a:chExt cx="3201670" cy="3213100"/>
          </a:xfrm>
        </p:grpSpPr>
        <p:sp>
          <p:nvSpPr>
            <p:cNvPr id="32" name="object 13">
              <a:extLst>
                <a:ext uri="{FF2B5EF4-FFF2-40B4-BE49-F238E27FC236}">
                  <a16:creationId xmlns:a16="http://schemas.microsoft.com/office/drawing/2014/main" id="{17E8E625-5953-1F4B-A148-48BA8B15D117}"/>
                </a:ext>
              </a:extLst>
            </p:cNvPr>
            <p:cNvSpPr/>
            <p:nvPr/>
          </p:nvSpPr>
          <p:spPr>
            <a:xfrm>
              <a:off x="7930249" y="3400958"/>
              <a:ext cx="372110" cy="454025"/>
            </a:xfrm>
            <a:custGeom>
              <a:avLst/>
              <a:gdLst/>
              <a:ahLst/>
              <a:cxnLst/>
              <a:rect l="l" t="t" r="r" b="b"/>
              <a:pathLst>
                <a:path w="372109" h="454025">
                  <a:moveTo>
                    <a:pt x="158127" y="0"/>
                  </a:moveTo>
                  <a:lnTo>
                    <a:pt x="148602" y="0"/>
                  </a:lnTo>
                  <a:lnTo>
                    <a:pt x="136842" y="11760"/>
                  </a:lnTo>
                  <a:lnTo>
                    <a:pt x="136842" y="21297"/>
                  </a:lnTo>
                  <a:lnTo>
                    <a:pt x="327621" y="212090"/>
                  </a:lnTo>
                  <a:lnTo>
                    <a:pt x="6273" y="212090"/>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33" name="object 14">
              <a:extLst>
                <a:ext uri="{FF2B5EF4-FFF2-40B4-BE49-F238E27FC236}">
                  <a16:creationId xmlns:a16="http://schemas.microsoft.com/office/drawing/2014/main" id="{28C35EA8-C418-9F45-B494-D355BB7D2B49}"/>
                </a:ext>
              </a:extLst>
            </p:cNvPr>
            <p:cNvSpPr/>
            <p:nvPr/>
          </p:nvSpPr>
          <p:spPr>
            <a:xfrm>
              <a:off x="8093589" y="2120394"/>
              <a:ext cx="3022600" cy="3181350"/>
            </a:xfrm>
            <a:custGeom>
              <a:avLst/>
              <a:gdLst/>
              <a:ahLst/>
              <a:cxnLst/>
              <a:rect l="l" t="t" r="r" b="b"/>
              <a:pathLst>
                <a:path w="3022600" h="3181350">
                  <a:moveTo>
                    <a:pt x="0" y="1876310"/>
                  </a:moveTo>
                  <a:lnTo>
                    <a:pt x="0" y="3028950"/>
                  </a:lnTo>
                  <a:lnTo>
                    <a:pt x="7027" y="3069462"/>
                  </a:lnTo>
                  <a:lnTo>
                    <a:pt x="26858" y="3105866"/>
                  </a:lnTo>
                  <a:lnTo>
                    <a:pt x="57619" y="3136711"/>
                  </a:lnTo>
                  <a:lnTo>
                    <a:pt x="97436" y="3160541"/>
                  </a:lnTo>
                  <a:lnTo>
                    <a:pt x="144433" y="3175905"/>
                  </a:lnTo>
                  <a:lnTo>
                    <a:pt x="196735" y="3181350"/>
                  </a:lnTo>
                  <a:lnTo>
                    <a:pt x="2825318" y="3181350"/>
                  </a:lnTo>
                  <a:lnTo>
                    <a:pt x="2877615" y="3175905"/>
                  </a:lnTo>
                  <a:lnTo>
                    <a:pt x="2924608" y="3160541"/>
                  </a:lnTo>
                  <a:lnTo>
                    <a:pt x="2964422" y="3136711"/>
                  </a:lnTo>
                  <a:lnTo>
                    <a:pt x="2995183" y="3105866"/>
                  </a:lnTo>
                  <a:lnTo>
                    <a:pt x="3015014" y="3069462"/>
                  </a:lnTo>
                  <a:lnTo>
                    <a:pt x="3022041" y="3028950"/>
                  </a:lnTo>
                  <a:lnTo>
                    <a:pt x="3022041" y="152400"/>
                  </a:lnTo>
                  <a:lnTo>
                    <a:pt x="3015014" y="111887"/>
                  </a:lnTo>
                  <a:lnTo>
                    <a:pt x="2995183" y="75483"/>
                  </a:lnTo>
                  <a:lnTo>
                    <a:pt x="2964422" y="44638"/>
                  </a:lnTo>
                  <a:lnTo>
                    <a:pt x="2924608" y="20808"/>
                  </a:lnTo>
                  <a:lnTo>
                    <a:pt x="2877615" y="5444"/>
                  </a:lnTo>
                  <a:lnTo>
                    <a:pt x="2825318" y="0"/>
                  </a:lnTo>
                  <a:lnTo>
                    <a:pt x="196735" y="0"/>
                  </a:lnTo>
                  <a:lnTo>
                    <a:pt x="144433" y="5444"/>
                  </a:lnTo>
                  <a:lnTo>
                    <a:pt x="97436" y="20808"/>
                  </a:lnTo>
                  <a:lnTo>
                    <a:pt x="57619" y="44638"/>
                  </a:lnTo>
                  <a:lnTo>
                    <a:pt x="26858" y="75483"/>
                  </a:lnTo>
                  <a:lnTo>
                    <a:pt x="7027" y="111887"/>
                  </a:lnTo>
                  <a:lnTo>
                    <a:pt x="0" y="152400"/>
                  </a:lnTo>
                  <a:lnTo>
                    <a:pt x="0" y="1123911"/>
                  </a:lnTo>
                </a:path>
              </a:pathLst>
            </a:custGeom>
            <a:ln w="31750">
              <a:solidFill>
                <a:srgbClr val="FFFFFF"/>
              </a:solidFill>
            </a:ln>
          </p:spPr>
          <p:txBody>
            <a:bodyPr wrap="square" lIns="0" tIns="0" rIns="0" bIns="0" rtlCol="0"/>
            <a:lstStyle/>
            <a:p>
              <a:endParaRPr dirty="0"/>
            </a:p>
          </p:txBody>
        </p:sp>
      </p:grpSp>
      <p:sp>
        <p:nvSpPr>
          <p:cNvPr id="34" name="Text Placeholder 12">
            <a:extLst>
              <a:ext uri="{FF2B5EF4-FFF2-40B4-BE49-F238E27FC236}">
                <a16:creationId xmlns:a16="http://schemas.microsoft.com/office/drawing/2014/main" id="{B170108C-C985-FB43-9594-D5F407CD3AC3}"/>
              </a:ext>
            </a:extLst>
          </p:cNvPr>
          <p:cNvSpPr>
            <a:spLocks noGrp="1"/>
          </p:cNvSpPr>
          <p:nvPr>
            <p:ph type="body" sz="quarter" idx="16"/>
          </p:nvPr>
        </p:nvSpPr>
        <p:spPr>
          <a:xfrm>
            <a:off x="1320417" y="3063446"/>
            <a:ext cx="2413383" cy="2139696"/>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a:p>
            <a:pPr marL="12700" lvl="3">
              <a:lnSpc>
                <a:spcPct val="100000"/>
              </a:lnSpc>
              <a:spcBef>
                <a:spcPts val="90"/>
              </a:spcBef>
            </a:pPr>
            <a:r>
              <a:rPr lang="en-US" sz="1800" spc="-15">
                <a:latin typeface="Georgia"/>
              </a:rPr>
              <a:t>Fourth level</a:t>
            </a:r>
          </a:p>
        </p:txBody>
      </p:sp>
      <p:sp>
        <p:nvSpPr>
          <p:cNvPr id="35" name="Text Placeholder 12">
            <a:extLst>
              <a:ext uri="{FF2B5EF4-FFF2-40B4-BE49-F238E27FC236}">
                <a16:creationId xmlns:a16="http://schemas.microsoft.com/office/drawing/2014/main" id="{B85142DB-9416-E548-B4FF-46567E57C711}"/>
              </a:ext>
            </a:extLst>
          </p:cNvPr>
          <p:cNvSpPr>
            <a:spLocks noGrp="1"/>
          </p:cNvSpPr>
          <p:nvPr>
            <p:ph type="body" sz="quarter" idx="17"/>
          </p:nvPr>
        </p:nvSpPr>
        <p:spPr>
          <a:xfrm>
            <a:off x="4799842" y="3063446"/>
            <a:ext cx="2413383" cy="2139696"/>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a:p>
            <a:pPr marL="12700" lvl="3">
              <a:lnSpc>
                <a:spcPct val="100000"/>
              </a:lnSpc>
              <a:spcBef>
                <a:spcPts val="90"/>
              </a:spcBef>
            </a:pPr>
            <a:r>
              <a:rPr lang="en-US" sz="1800" spc="-15">
                <a:latin typeface="Georgia"/>
              </a:rPr>
              <a:t>Fourth level</a:t>
            </a:r>
          </a:p>
        </p:txBody>
      </p:sp>
      <p:sp>
        <p:nvSpPr>
          <p:cNvPr id="37" name="Text Placeholder 12">
            <a:extLst>
              <a:ext uri="{FF2B5EF4-FFF2-40B4-BE49-F238E27FC236}">
                <a16:creationId xmlns:a16="http://schemas.microsoft.com/office/drawing/2014/main" id="{C9D3D5D7-BAF4-C14B-A3BA-43269038CAE8}"/>
              </a:ext>
            </a:extLst>
          </p:cNvPr>
          <p:cNvSpPr>
            <a:spLocks noGrp="1"/>
          </p:cNvSpPr>
          <p:nvPr>
            <p:ph type="body" sz="quarter" idx="18"/>
          </p:nvPr>
        </p:nvSpPr>
        <p:spPr>
          <a:xfrm>
            <a:off x="8258337" y="3063446"/>
            <a:ext cx="2413383" cy="2139696"/>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a:p>
            <a:pPr marL="12700" lvl="3">
              <a:lnSpc>
                <a:spcPct val="100000"/>
              </a:lnSpc>
              <a:spcBef>
                <a:spcPts val="90"/>
              </a:spcBef>
            </a:pPr>
            <a:r>
              <a:rPr lang="en-US" sz="1800" spc="-15">
                <a:latin typeface="Georgia"/>
              </a:rPr>
              <a:t>Fourth level</a:t>
            </a:r>
          </a:p>
        </p:txBody>
      </p:sp>
      <p:sp>
        <p:nvSpPr>
          <p:cNvPr id="17" name="object 6">
            <a:extLst>
              <a:ext uri="{FF2B5EF4-FFF2-40B4-BE49-F238E27FC236}">
                <a16:creationId xmlns:a16="http://schemas.microsoft.com/office/drawing/2014/main" id="{22E7A9CC-D197-4CE1-8667-92648A12A7D8}"/>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19" name="object 5">
            <a:extLst>
              <a:ext uri="{FF2B5EF4-FFF2-40B4-BE49-F238E27FC236}">
                <a16:creationId xmlns:a16="http://schemas.microsoft.com/office/drawing/2014/main" id="{3FF69AC2-0E81-4758-82FC-E1FA4923A1E7}"/>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20" name="Text Placeholder 6">
            <a:extLst>
              <a:ext uri="{FF2B5EF4-FFF2-40B4-BE49-F238E27FC236}">
                <a16:creationId xmlns:a16="http://schemas.microsoft.com/office/drawing/2014/main" id="{3357BCB5-A204-4211-A331-A7D69629EFDB}"/>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400534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low 5">
    <p:bg>
      <p:bgPr>
        <a:solidFill>
          <a:schemeClr val="tx1"/>
        </a:solidFill>
        <a:effectLst/>
      </p:bgPr>
    </p:bg>
    <p:spTree>
      <p:nvGrpSpPr>
        <p:cNvPr id="1" name=""/>
        <p:cNvGrpSpPr/>
        <p:nvPr/>
      </p:nvGrpSpPr>
      <p:grpSpPr>
        <a:xfrm>
          <a:off x="0" y="0"/>
          <a:ext cx="0" cy="0"/>
          <a:chOff x="0" y="0"/>
          <a:chExt cx="0" cy="0"/>
        </a:xfrm>
      </p:grpSpPr>
      <p:sp>
        <p:nvSpPr>
          <p:cNvPr id="95" name="Text Placeholder 4">
            <a:extLst>
              <a:ext uri="{FF2B5EF4-FFF2-40B4-BE49-F238E27FC236}">
                <a16:creationId xmlns:a16="http://schemas.microsoft.com/office/drawing/2014/main" id="{9397AA96-A101-AD4F-B719-9084D1F421C2}"/>
              </a:ext>
            </a:extLst>
          </p:cNvPr>
          <p:cNvSpPr>
            <a:spLocks noGrp="1"/>
          </p:cNvSpPr>
          <p:nvPr>
            <p:ph type="body" sz="quarter" idx="15" hasCustomPrompt="1"/>
          </p:nvPr>
        </p:nvSpPr>
        <p:spPr>
          <a:xfrm>
            <a:off x="882650" y="1066801"/>
            <a:ext cx="4146549" cy="985413"/>
          </a:xfrm>
          <a:prstGeom prst="rect">
            <a:avLst/>
          </a:prstGeom>
        </p:spPr>
        <p:txBody>
          <a:bodyPr/>
          <a:lstStyle>
            <a:lvl1pPr>
              <a:defRPr sz="3600" b="0" i="0">
                <a:solidFill>
                  <a:schemeClr val="bg1"/>
                </a:solidFill>
                <a:latin typeface="Georgia" panose="02040502050405020303" pitchFamily="18" charset="0"/>
              </a:defRPr>
            </a:lvl1pPr>
          </a:lstStyle>
          <a:p>
            <a:pPr lvl="0"/>
            <a:r>
              <a:rPr lang="en-GB" dirty="0"/>
              <a:t>Insert title</a:t>
            </a:r>
            <a:endParaRPr lang="en-US" dirty="0"/>
          </a:p>
        </p:txBody>
      </p:sp>
      <p:sp>
        <p:nvSpPr>
          <p:cNvPr id="96" name="Text Placeholder 12">
            <a:extLst>
              <a:ext uri="{FF2B5EF4-FFF2-40B4-BE49-F238E27FC236}">
                <a16:creationId xmlns:a16="http://schemas.microsoft.com/office/drawing/2014/main" id="{94C58213-8EE9-1344-9A8A-462FF0925DE4}"/>
              </a:ext>
            </a:extLst>
          </p:cNvPr>
          <p:cNvSpPr>
            <a:spLocks noGrp="1"/>
          </p:cNvSpPr>
          <p:nvPr>
            <p:ph type="body" sz="quarter" idx="11" hasCustomPrompt="1"/>
          </p:nvPr>
        </p:nvSpPr>
        <p:spPr>
          <a:xfrm>
            <a:off x="6096000" y="1066801"/>
            <a:ext cx="5092824" cy="985412"/>
          </a:xfrm>
          <a:prstGeom prst="rect">
            <a:avLst/>
          </a:prstGeom>
        </p:spPr>
        <p:txBody>
          <a:bodyPr>
            <a:normAutofit/>
          </a:bodyPr>
          <a:lstStyle>
            <a:lvl1pPr>
              <a:defRPr sz="1800">
                <a:solidFill>
                  <a:schemeClr val="bg1"/>
                </a:solidFill>
                <a:latin typeface="+mj-lt"/>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20" name="object 7">
            <a:extLst>
              <a:ext uri="{FF2B5EF4-FFF2-40B4-BE49-F238E27FC236}">
                <a16:creationId xmlns:a16="http://schemas.microsoft.com/office/drawing/2014/main" id="{7B325FBF-2D31-2948-8925-3B89CFC8AC31}"/>
              </a:ext>
            </a:extLst>
          </p:cNvPr>
          <p:cNvGrpSpPr/>
          <p:nvPr userDrawn="1"/>
        </p:nvGrpSpPr>
        <p:grpSpPr>
          <a:xfrm>
            <a:off x="3442663" y="2222500"/>
            <a:ext cx="2505710" cy="3213100"/>
            <a:chOff x="3442663" y="2222500"/>
            <a:chExt cx="2505710" cy="3213100"/>
          </a:xfrm>
        </p:grpSpPr>
        <p:sp>
          <p:nvSpPr>
            <p:cNvPr id="21" name="object 8">
              <a:extLst>
                <a:ext uri="{FF2B5EF4-FFF2-40B4-BE49-F238E27FC236}">
                  <a16:creationId xmlns:a16="http://schemas.microsoft.com/office/drawing/2014/main" id="{EE5A1371-C443-5145-AEC3-6D20FECCDA6D}"/>
                </a:ext>
              </a:extLst>
            </p:cNvPr>
            <p:cNvSpPr/>
            <p:nvPr/>
          </p:nvSpPr>
          <p:spPr>
            <a:xfrm>
              <a:off x="3442663" y="3508957"/>
              <a:ext cx="372110" cy="454025"/>
            </a:xfrm>
            <a:custGeom>
              <a:avLst/>
              <a:gdLst/>
              <a:ahLst/>
              <a:cxnLst/>
              <a:rect l="l" t="t" r="r" b="b"/>
              <a:pathLst>
                <a:path w="372110" h="454025">
                  <a:moveTo>
                    <a:pt x="158127" y="0"/>
                  </a:moveTo>
                  <a:lnTo>
                    <a:pt x="148602" y="0"/>
                  </a:lnTo>
                  <a:lnTo>
                    <a:pt x="136842" y="11760"/>
                  </a:lnTo>
                  <a:lnTo>
                    <a:pt x="136842" y="21297"/>
                  </a:lnTo>
                  <a:lnTo>
                    <a:pt x="327621" y="212089"/>
                  </a:lnTo>
                  <a:lnTo>
                    <a:pt x="6273" y="212089"/>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22" name="object 9">
              <a:extLst>
                <a:ext uri="{FF2B5EF4-FFF2-40B4-BE49-F238E27FC236}">
                  <a16:creationId xmlns:a16="http://schemas.microsoft.com/office/drawing/2014/main" id="{E443110C-1209-CC44-AC68-D7FA985F08E4}"/>
                </a:ext>
              </a:extLst>
            </p:cNvPr>
            <p:cNvSpPr/>
            <p:nvPr/>
          </p:nvSpPr>
          <p:spPr>
            <a:xfrm>
              <a:off x="3590969" y="2238375"/>
              <a:ext cx="2341245" cy="3181350"/>
            </a:xfrm>
            <a:custGeom>
              <a:avLst/>
              <a:gdLst/>
              <a:ahLst/>
              <a:cxnLst/>
              <a:rect l="l" t="t" r="r" b="b"/>
              <a:pathLst>
                <a:path w="2341245" h="3181350">
                  <a:moveTo>
                    <a:pt x="0" y="1863204"/>
                  </a:moveTo>
                  <a:lnTo>
                    <a:pt x="0" y="3028950"/>
                  </a:lnTo>
                  <a:lnTo>
                    <a:pt x="7769" y="3077118"/>
                  </a:lnTo>
                  <a:lnTo>
                    <a:pt x="29405" y="3118953"/>
                  </a:lnTo>
                  <a:lnTo>
                    <a:pt x="62396" y="3151944"/>
                  </a:lnTo>
                  <a:lnTo>
                    <a:pt x="104231" y="3173580"/>
                  </a:lnTo>
                  <a:lnTo>
                    <a:pt x="152400" y="3181350"/>
                  </a:lnTo>
                  <a:lnTo>
                    <a:pt x="2188641" y="3181350"/>
                  </a:lnTo>
                  <a:lnTo>
                    <a:pt x="2236809" y="3173580"/>
                  </a:lnTo>
                  <a:lnTo>
                    <a:pt x="2278644" y="3151944"/>
                  </a:lnTo>
                  <a:lnTo>
                    <a:pt x="2311635" y="3118953"/>
                  </a:lnTo>
                  <a:lnTo>
                    <a:pt x="2333271" y="3077118"/>
                  </a:lnTo>
                  <a:lnTo>
                    <a:pt x="2341041" y="3028950"/>
                  </a:lnTo>
                  <a:lnTo>
                    <a:pt x="2341041" y="152400"/>
                  </a:lnTo>
                  <a:lnTo>
                    <a:pt x="2333271" y="104231"/>
                  </a:lnTo>
                  <a:lnTo>
                    <a:pt x="2311635" y="62396"/>
                  </a:lnTo>
                  <a:lnTo>
                    <a:pt x="2278644" y="29405"/>
                  </a:lnTo>
                  <a:lnTo>
                    <a:pt x="2236809" y="7769"/>
                  </a:lnTo>
                  <a:lnTo>
                    <a:pt x="2188641" y="0"/>
                  </a:lnTo>
                  <a:lnTo>
                    <a:pt x="152400" y="0"/>
                  </a:lnTo>
                  <a:lnTo>
                    <a:pt x="104231" y="7769"/>
                  </a:lnTo>
                  <a:lnTo>
                    <a:pt x="62396" y="29405"/>
                  </a:lnTo>
                  <a:lnTo>
                    <a:pt x="29405" y="62396"/>
                  </a:lnTo>
                  <a:lnTo>
                    <a:pt x="7769" y="104231"/>
                  </a:lnTo>
                  <a:lnTo>
                    <a:pt x="0" y="152400"/>
                  </a:lnTo>
                  <a:lnTo>
                    <a:pt x="0" y="1114399"/>
                  </a:lnTo>
                </a:path>
              </a:pathLst>
            </a:custGeom>
            <a:ln w="31750">
              <a:solidFill>
                <a:schemeClr val="tx2"/>
              </a:solidFill>
            </a:ln>
          </p:spPr>
          <p:txBody>
            <a:bodyPr wrap="square" lIns="0" tIns="0" rIns="0" bIns="0" rtlCol="0"/>
            <a:lstStyle/>
            <a:p>
              <a:endParaRPr dirty="0"/>
            </a:p>
          </p:txBody>
        </p:sp>
      </p:grpSp>
      <p:sp>
        <p:nvSpPr>
          <p:cNvPr id="26" name="object 12">
            <a:extLst>
              <a:ext uri="{FF2B5EF4-FFF2-40B4-BE49-F238E27FC236}">
                <a16:creationId xmlns:a16="http://schemas.microsoft.com/office/drawing/2014/main" id="{AE800C86-7932-494A-8068-2430E7CB8084}"/>
              </a:ext>
            </a:extLst>
          </p:cNvPr>
          <p:cNvSpPr/>
          <p:nvPr userDrawn="1"/>
        </p:nvSpPr>
        <p:spPr>
          <a:xfrm>
            <a:off x="967874" y="2238375"/>
            <a:ext cx="2341245" cy="3181350"/>
          </a:xfrm>
          <a:custGeom>
            <a:avLst/>
            <a:gdLst/>
            <a:ahLst/>
            <a:cxnLst/>
            <a:rect l="l" t="t" r="r" b="b"/>
            <a:pathLst>
              <a:path w="2341245" h="3181350">
                <a:moveTo>
                  <a:pt x="152400" y="0"/>
                </a:moveTo>
                <a:lnTo>
                  <a:pt x="104231" y="7769"/>
                </a:lnTo>
                <a:lnTo>
                  <a:pt x="62396" y="29405"/>
                </a:lnTo>
                <a:lnTo>
                  <a:pt x="29405" y="62396"/>
                </a:lnTo>
                <a:lnTo>
                  <a:pt x="7769" y="104231"/>
                </a:lnTo>
                <a:lnTo>
                  <a:pt x="0" y="152400"/>
                </a:lnTo>
                <a:lnTo>
                  <a:pt x="0" y="3028950"/>
                </a:lnTo>
                <a:lnTo>
                  <a:pt x="7769" y="3077118"/>
                </a:lnTo>
                <a:lnTo>
                  <a:pt x="29405" y="3118953"/>
                </a:lnTo>
                <a:lnTo>
                  <a:pt x="62396" y="3151944"/>
                </a:lnTo>
                <a:lnTo>
                  <a:pt x="104231" y="3173580"/>
                </a:lnTo>
                <a:lnTo>
                  <a:pt x="152400" y="3181350"/>
                </a:lnTo>
                <a:lnTo>
                  <a:pt x="2188641" y="3181350"/>
                </a:lnTo>
                <a:lnTo>
                  <a:pt x="2236809" y="3173580"/>
                </a:lnTo>
                <a:lnTo>
                  <a:pt x="2278644" y="3151944"/>
                </a:lnTo>
                <a:lnTo>
                  <a:pt x="2311635" y="3118953"/>
                </a:lnTo>
                <a:lnTo>
                  <a:pt x="2333271" y="3077118"/>
                </a:lnTo>
                <a:lnTo>
                  <a:pt x="2341041" y="3028950"/>
                </a:lnTo>
                <a:lnTo>
                  <a:pt x="2341041" y="152400"/>
                </a:lnTo>
                <a:lnTo>
                  <a:pt x="2333271" y="104231"/>
                </a:lnTo>
                <a:lnTo>
                  <a:pt x="2311635" y="62396"/>
                </a:lnTo>
                <a:lnTo>
                  <a:pt x="2278644" y="29405"/>
                </a:lnTo>
                <a:lnTo>
                  <a:pt x="2236809" y="7769"/>
                </a:lnTo>
                <a:lnTo>
                  <a:pt x="2188641" y="0"/>
                </a:lnTo>
                <a:lnTo>
                  <a:pt x="152400" y="0"/>
                </a:lnTo>
                <a:close/>
              </a:path>
            </a:pathLst>
          </a:custGeom>
          <a:ln w="31750">
            <a:solidFill>
              <a:schemeClr val="tx2"/>
            </a:solidFill>
          </a:ln>
        </p:spPr>
        <p:txBody>
          <a:bodyPr wrap="square" lIns="0" tIns="0" rIns="0" bIns="0" rtlCol="0"/>
          <a:lstStyle/>
          <a:p>
            <a:endParaRPr dirty="0"/>
          </a:p>
        </p:txBody>
      </p:sp>
      <p:grpSp>
        <p:nvGrpSpPr>
          <p:cNvPr id="36" name="object 13">
            <a:extLst>
              <a:ext uri="{FF2B5EF4-FFF2-40B4-BE49-F238E27FC236}">
                <a16:creationId xmlns:a16="http://schemas.microsoft.com/office/drawing/2014/main" id="{59DAE744-0965-A641-A802-96878D0C7D46}"/>
              </a:ext>
            </a:extLst>
          </p:cNvPr>
          <p:cNvGrpSpPr/>
          <p:nvPr userDrawn="1"/>
        </p:nvGrpSpPr>
        <p:grpSpPr>
          <a:xfrm>
            <a:off x="6095996" y="2222494"/>
            <a:ext cx="2486025" cy="3213100"/>
            <a:chOff x="6095996" y="2222494"/>
            <a:chExt cx="2486025" cy="3213100"/>
          </a:xfrm>
        </p:grpSpPr>
        <p:sp>
          <p:nvSpPr>
            <p:cNvPr id="38" name="object 14">
              <a:extLst>
                <a:ext uri="{FF2B5EF4-FFF2-40B4-BE49-F238E27FC236}">
                  <a16:creationId xmlns:a16="http://schemas.microsoft.com/office/drawing/2014/main" id="{E9B381CE-9E0B-A044-A798-9ED209DC1FC1}"/>
                </a:ext>
              </a:extLst>
            </p:cNvPr>
            <p:cNvSpPr/>
            <p:nvPr/>
          </p:nvSpPr>
          <p:spPr>
            <a:xfrm>
              <a:off x="6095996" y="3508958"/>
              <a:ext cx="372110" cy="454025"/>
            </a:xfrm>
            <a:custGeom>
              <a:avLst/>
              <a:gdLst/>
              <a:ahLst/>
              <a:cxnLst/>
              <a:rect l="l" t="t" r="r" b="b"/>
              <a:pathLst>
                <a:path w="372110" h="454025">
                  <a:moveTo>
                    <a:pt x="158127" y="0"/>
                  </a:moveTo>
                  <a:lnTo>
                    <a:pt x="148602" y="0"/>
                  </a:lnTo>
                  <a:lnTo>
                    <a:pt x="136842" y="11760"/>
                  </a:lnTo>
                  <a:lnTo>
                    <a:pt x="136842" y="21297"/>
                  </a:lnTo>
                  <a:lnTo>
                    <a:pt x="327621" y="212089"/>
                  </a:lnTo>
                  <a:lnTo>
                    <a:pt x="6273" y="212089"/>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39" name="object 15">
              <a:extLst>
                <a:ext uri="{FF2B5EF4-FFF2-40B4-BE49-F238E27FC236}">
                  <a16:creationId xmlns:a16="http://schemas.microsoft.com/office/drawing/2014/main" id="{4B1AD361-77C8-D545-86A2-A7C19278BC59}"/>
                </a:ext>
              </a:extLst>
            </p:cNvPr>
            <p:cNvSpPr/>
            <p:nvPr/>
          </p:nvSpPr>
          <p:spPr>
            <a:xfrm>
              <a:off x="6224484" y="2238369"/>
              <a:ext cx="2341245" cy="3181350"/>
            </a:xfrm>
            <a:custGeom>
              <a:avLst/>
              <a:gdLst/>
              <a:ahLst/>
              <a:cxnLst/>
              <a:rect l="l" t="t" r="r" b="b"/>
              <a:pathLst>
                <a:path w="2341245" h="3181350">
                  <a:moveTo>
                    <a:pt x="0" y="1876666"/>
                  </a:moveTo>
                  <a:lnTo>
                    <a:pt x="0" y="3028950"/>
                  </a:lnTo>
                  <a:lnTo>
                    <a:pt x="7769" y="3077118"/>
                  </a:lnTo>
                  <a:lnTo>
                    <a:pt x="29405" y="3118953"/>
                  </a:lnTo>
                  <a:lnTo>
                    <a:pt x="62396" y="3151944"/>
                  </a:lnTo>
                  <a:lnTo>
                    <a:pt x="104231" y="3173580"/>
                  </a:lnTo>
                  <a:lnTo>
                    <a:pt x="152400" y="3181350"/>
                  </a:lnTo>
                  <a:lnTo>
                    <a:pt x="2188641" y="3181350"/>
                  </a:lnTo>
                  <a:lnTo>
                    <a:pt x="2236809" y="3173580"/>
                  </a:lnTo>
                  <a:lnTo>
                    <a:pt x="2278644" y="3151944"/>
                  </a:lnTo>
                  <a:lnTo>
                    <a:pt x="2311635" y="3118953"/>
                  </a:lnTo>
                  <a:lnTo>
                    <a:pt x="2333271" y="3077118"/>
                  </a:lnTo>
                  <a:lnTo>
                    <a:pt x="2341041" y="3028950"/>
                  </a:lnTo>
                  <a:lnTo>
                    <a:pt x="2341041" y="152400"/>
                  </a:lnTo>
                  <a:lnTo>
                    <a:pt x="2333271" y="104231"/>
                  </a:lnTo>
                  <a:lnTo>
                    <a:pt x="2311635" y="62396"/>
                  </a:lnTo>
                  <a:lnTo>
                    <a:pt x="2278644" y="29405"/>
                  </a:lnTo>
                  <a:lnTo>
                    <a:pt x="2236809" y="7769"/>
                  </a:lnTo>
                  <a:lnTo>
                    <a:pt x="2188641" y="0"/>
                  </a:lnTo>
                  <a:lnTo>
                    <a:pt x="152400" y="0"/>
                  </a:lnTo>
                  <a:lnTo>
                    <a:pt x="104231" y="7769"/>
                  </a:lnTo>
                  <a:lnTo>
                    <a:pt x="62396" y="29405"/>
                  </a:lnTo>
                  <a:lnTo>
                    <a:pt x="29405" y="62396"/>
                  </a:lnTo>
                  <a:lnTo>
                    <a:pt x="7769" y="104231"/>
                  </a:lnTo>
                  <a:lnTo>
                    <a:pt x="0" y="152400"/>
                  </a:lnTo>
                  <a:lnTo>
                    <a:pt x="0" y="1128496"/>
                  </a:lnTo>
                </a:path>
              </a:pathLst>
            </a:custGeom>
            <a:ln w="31750">
              <a:solidFill>
                <a:schemeClr val="tx2"/>
              </a:solidFill>
            </a:ln>
          </p:spPr>
          <p:txBody>
            <a:bodyPr wrap="square" lIns="0" tIns="0" rIns="0" bIns="0" rtlCol="0"/>
            <a:lstStyle/>
            <a:p>
              <a:endParaRPr dirty="0"/>
            </a:p>
          </p:txBody>
        </p:sp>
      </p:grpSp>
      <p:grpSp>
        <p:nvGrpSpPr>
          <p:cNvPr id="40" name="object 16">
            <a:extLst>
              <a:ext uri="{FF2B5EF4-FFF2-40B4-BE49-F238E27FC236}">
                <a16:creationId xmlns:a16="http://schemas.microsoft.com/office/drawing/2014/main" id="{EBA2F08F-16E3-B647-8926-DA5664C9C21A}"/>
              </a:ext>
            </a:extLst>
          </p:cNvPr>
          <p:cNvGrpSpPr/>
          <p:nvPr userDrawn="1"/>
        </p:nvGrpSpPr>
        <p:grpSpPr>
          <a:xfrm>
            <a:off x="8693344" y="2222502"/>
            <a:ext cx="2511425" cy="3213100"/>
            <a:chOff x="8693344" y="2222502"/>
            <a:chExt cx="2511425" cy="3213100"/>
          </a:xfrm>
        </p:grpSpPr>
        <p:sp>
          <p:nvSpPr>
            <p:cNvPr id="41" name="object 17">
              <a:extLst>
                <a:ext uri="{FF2B5EF4-FFF2-40B4-BE49-F238E27FC236}">
                  <a16:creationId xmlns:a16="http://schemas.microsoft.com/office/drawing/2014/main" id="{3DC44BFE-9C89-6149-97AD-EA19EA179BA1}"/>
                </a:ext>
              </a:extLst>
            </p:cNvPr>
            <p:cNvSpPr/>
            <p:nvPr/>
          </p:nvSpPr>
          <p:spPr>
            <a:xfrm>
              <a:off x="8693344" y="3508957"/>
              <a:ext cx="372110" cy="454025"/>
            </a:xfrm>
            <a:custGeom>
              <a:avLst/>
              <a:gdLst/>
              <a:ahLst/>
              <a:cxnLst/>
              <a:rect l="l" t="t" r="r" b="b"/>
              <a:pathLst>
                <a:path w="372109" h="454025">
                  <a:moveTo>
                    <a:pt x="158127" y="0"/>
                  </a:moveTo>
                  <a:lnTo>
                    <a:pt x="148602" y="0"/>
                  </a:lnTo>
                  <a:lnTo>
                    <a:pt x="136842" y="11760"/>
                  </a:lnTo>
                  <a:lnTo>
                    <a:pt x="136842" y="21297"/>
                  </a:lnTo>
                  <a:lnTo>
                    <a:pt x="327621" y="212089"/>
                  </a:lnTo>
                  <a:lnTo>
                    <a:pt x="6273" y="212089"/>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42" name="object 18">
              <a:extLst>
                <a:ext uri="{FF2B5EF4-FFF2-40B4-BE49-F238E27FC236}">
                  <a16:creationId xmlns:a16="http://schemas.microsoft.com/office/drawing/2014/main" id="{6C4C57E4-91FA-2E48-BAE6-E1255F8F83A5}"/>
                </a:ext>
              </a:extLst>
            </p:cNvPr>
            <p:cNvSpPr/>
            <p:nvPr/>
          </p:nvSpPr>
          <p:spPr>
            <a:xfrm>
              <a:off x="8847579" y="2238377"/>
              <a:ext cx="2341245" cy="3181350"/>
            </a:xfrm>
            <a:custGeom>
              <a:avLst/>
              <a:gdLst/>
              <a:ahLst/>
              <a:cxnLst/>
              <a:rect l="l" t="t" r="r" b="b"/>
              <a:pathLst>
                <a:path w="2341245" h="3181350">
                  <a:moveTo>
                    <a:pt x="0" y="1876310"/>
                  </a:moveTo>
                  <a:lnTo>
                    <a:pt x="0" y="3028950"/>
                  </a:lnTo>
                  <a:lnTo>
                    <a:pt x="7769" y="3077118"/>
                  </a:lnTo>
                  <a:lnTo>
                    <a:pt x="29405" y="3118953"/>
                  </a:lnTo>
                  <a:lnTo>
                    <a:pt x="62396" y="3151944"/>
                  </a:lnTo>
                  <a:lnTo>
                    <a:pt x="104231" y="3173580"/>
                  </a:lnTo>
                  <a:lnTo>
                    <a:pt x="152400" y="3181350"/>
                  </a:lnTo>
                  <a:lnTo>
                    <a:pt x="2188641" y="3181350"/>
                  </a:lnTo>
                  <a:lnTo>
                    <a:pt x="2236809" y="3173580"/>
                  </a:lnTo>
                  <a:lnTo>
                    <a:pt x="2278644" y="3151944"/>
                  </a:lnTo>
                  <a:lnTo>
                    <a:pt x="2311635" y="3118953"/>
                  </a:lnTo>
                  <a:lnTo>
                    <a:pt x="2333271" y="3077118"/>
                  </a:lnTo>
                  <a:lnTo>
                    <a:pt x="2341041" y="3028950"/>
                  </a:lnTo>
                  <a:lnTo>
                    <a:pt x="2341041" y="152400"/>
                  </a:lnTo>
                  <a:lnTo>
                    <a:pt x="2333271" y="104231"/>
                  </a:lnTo>
                  <a:lnTo>
                    <a:pt x="2311635" y="62396"/>
                  </a:lnTo>
                  <a:lnTo>
                    <a:pt x="2278644" y="29405"/>
                  </a:lnTo>
                  <a:lnTo>
                    <a:pt x="2236809" y="7769"/>
                  </a:lnTo>
                  <a:lnTo>
                    <a:pt x="2188641" y="0"/>
                  </a:lnTo>
                  <a:lnTo>
                    <a:pt x="152400" y="0"/>
                  </a:lnTo>
                  <a:lnTo>
                    <a:pt x="104231" y="7769"/>
                  </a:lnTo>
                  <a:lnTo>
                    <a:pt x="62396" y="29405"/>
                  </a:lnTo>
                  <a:lnTo>
                    <a:pt x="29405" y="62396"/>
                  </a:lnTo>
                  <a:lnTo>
                    <a:pt x="7769" y="104231"/>
                  </a:lnTo>
                  <a:lnTo>
                    <a:pt x="0" y="152400"/>
                  </a:lnTo>
                  <a:lnTo>
                    <a:pt x="0" y="1123911"/>
                  </a:lnTo>
                </a:path>
              </a:pathLst>
            </a:custGeom>
            <a:ln w="31750">
              <a:solidFill>
                <a:srgbClr val="FFFFFF"/>
              </a:solidFill>
            </a:ln>
          </p:spPr>
          <p:txBody>
            <a:bodyPr wrap="square" lIns="0" tIns="0" rIns="0" bIns="0" rtlCol="0"/>
            <a:lstStyle/>
            <a:p>
              <a:endParaRPr dirty="0"/>
            </a:p>
          </p:txBody>
        </p:sp>
      </p:grpSp>
      <p:sp>
        <p:nvSpPr>
          <p:cNvPr id="43" name="Text Placeholder 12">
            <a:extLst>
              <a:ext uri="{FF2B5EF4-FFF2-40B4-BE49-F238E27FC236}">
                <a16:creationId xmlns:a16="http://schemas.microsoft.com/office/drawing/2014/main" id="{1BECD526-4D8A-5646-B91D-1DC787741EE2}"/>
              </a:ext>
            </a:extLst>
          </p:cNvPr>
          <p:cNvSpPr>
            <a:spLocks noGrp="1"/>
          </p:cNvSpPr>
          <p:nvPr>
            <p:ph type="body" sz="quarter" idx="16"/>
          </p:nvPr>
        </p:nvSpPr>
        <p:spPr>
          <a:xfrm>
            <a:off x="1143000" y="2587752"/>
            <a:ext cx="1981171" cy="2542032"/>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a:p>
            <a:pPr marL="12700" lvl="3">
              <a:lnSpc>
                <a:spcPct val="100000"/>
              </a:lnSpc>
              <a:spcBef>
                <a:spcPts val="90"/>
              </a:spcBef>
            </a:pPr>
            <a:r>
              <a:rPr lang="en-US" sz="1800" spc="-15">
                <a:latin typeface="Georgia"/>
              </a:rPr>
              <a:t>Fourth level</a:t>
            </a:r>
          </a:p>
        </p:txBody>
      </p:sp>
      <p:sp>
        <p:nvSpPr>
          <p:cNvPr id="44" name="Text Placeholder 12">
            <a:extLst>
              <a:ext uri="{FF2B5EF4-FFF2-40B4-BE49-F238E27FC236}">
                <a16:creationId xmlns:a16="http://schemas.microsoft.com/office/drawing/2014/main" id="{E63884F2-A4C9-F940-BE4E-62B5AF47EDDC}"/>
              </a:ext>
            </a:extLst>
          </p:cNvPr>
          <p:cNvSpPr>
            <a:spLocks noGrp="1"/>
          </p:cNvSpPr>
          <p:nvPr>
            <p:ph type="body" sz="quarter" idx="17"/>
          </p:nvPr>
        </p:nvSpPr>
        <p:spPr>
          <a:xfrm>
            <a:off x="3776472" y="2587752"/>
            <a:ext cx="1981171" cy="2542032"/>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a:p>
            <a:pPr marL="12700" lvl="3">
              <a:lnSpc>
                <a:spcPct val="100000"/>
              </a:lnSpc>
              <a:spcBef>
                <a:spcPts val="90"/>
              </a:spcBef>
            </a:pPr>
            <a:r>
              <a:rPr lang="en-US" sz="1800" spc="-15">
                <a:latin typeface="Georgia"/>
              </a:rPr>
              <a:t>Fourth level</a:t>
            </a:r>
          </a:p>
        </p:txBody>
      </p:sp>
      <p:sp>
        <p:nvSpPr>
          <p:cNvPr id="45" name="Text Placeholder 12">
            <a:extLst>
              <a:ext uri="{FF2B5EF4-FFF2-40B4-BE49-F238E27FC236}">
                <a16:creationId xmlns:a16="http://schemas.microsoft.com/office/drawing/2014/main" id="{24286BFF-4D59-B742-94BD-27A85603174B}"/>
              </a:ext>
            </a:extLst>
          </p:cNvPr>
          <p:cNvSpPr>
            <a:spLocks noGrp="1"/>
          </p:cNvSpPr>
          <p:nvPr>
            <p:ph type="body" sz="quarter" idx="18"/>
          </p:nvPr>
        </p:nvSpPr>
        <p:spPr>
          <a:xfrm>
            <a:off x="6409944" y="2587752"/>
            <a:ext cx="1981171" cy="2542032"/>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a:p>
            <a:pPr marL="12700" lvl="3">
              <a:lnSpc>
                <a:spcPct val="100000"/>
              </a:lnSpc>
              <a:spcBef>
                <a:spcPts val="90"/>
              </a:spcBef>
            </a:pPr>
            <a:r>
              <a:rPr lang="en-US" sz="1800" spc="-15">
                <a:latin typeface="Georgia"/>
              </a:rPr>
              <a:t>Fourth level</a:t>
            </a:r>
          </a:p>
        </p:txBody>
      </p:sp>
      <p:sp>
        <p:nvSpPr>
          <p:cNvPr id="46" name="Text Placeholder 12">
            <a:extLst>
              <a:ext uri="{FF2B5EF4-FFF2-40B4-BE49-F238E27FC236}">
                <a16:creationId xmlns:a16="http://schemas.microsoft.com/office/drawing/2014/main" id="{7672F485-F099-F44A-8248-06DFF2AC0861}"/>
              </a:ext>
            </a:extLst>
          </p:cNvPr>
          <p:cNvSpPr>
            <a:spLocks noGrp="1"/>
          </p:cNvSpPr>
          <p:nvPr>
            <p:ph type="body" sz="quarter" idx="19"/>
          </p:nvPr>
        </p:nvSpPr>
        <p:spPr>
          <a:xfrm>
            <a:off x="9025128" y="2587752"/>
            <a:ext cx="1981171" cy="2542032"/>
          </a:xfrm>
          <a:prstGeom prst="rect">
            <a:avLst/>
          </a:prstGeom>
        </p:spPr>
        <p:txBody>
          <a:bodyPr/>
          <a:lstStyle>
            <a:lvl1pPr algn="ctr">
              <a:defRPr sz="1400">
                <a:solidFill>
                  <a:schemeClr val="bg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a:p>
            <a:pPr marL="12700" lvl="3">
              <a:lnSpc>
                <a:spcPct val="100000"/>
              </a:lnSpc>
              <a:spcBef>
                <a:spcPts val="90"/>
              </a:spcBef>
            </a:pPr>
            <a:r>
              <a:rPr lang="en-US" sz="1800" spc="-15">
                <a:latin typeface="Georgia"/>
              </a:rPr>
              <a:t>Fourth level</a:t>
            </a:r>
          </a:p>
        </p:txBody>
      </p:sp>
      <p:sp>
        <p:nvSpPr>
          <p:cNvPr id="24" name="object 6">
            <a:extLst>
              <a:ext uri="{FF2B5EF4-FFF2-40B4-BE49-F238E27FC236}">
                <a16:creationId xmlns:a16="http://schemas.microsoft.com/office/drawing/2014/main" id="{365E0CE6-E98A-4BEF-93C6-6DA4AF5E7C16}"/>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25" name="object 5">
            <a:extLst>
              <a:ext uri="{FF2B5EF4-FFF2-40B4-BE49-F238E27FC236}">
                <a16:creationId xmlns:a16="http://schemas.microsoft.com/office/drawing/2014/main" id="{C042E609-26E6-42B3-BFC5-176329924ABE}"/>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28" name="Text Placeholder 6">
            <a:extLst>
              <a:ext uri="{FF2B5EF4-FFF2-40B4-BE49-F238E27FC236}">
                <a16:creationId xmlns:a16="http://schemas.microsoft.com/office/drawing/2014/main" id="{940B3413-25E5-4242-9019-12D09D2CF54F}"/>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84825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774D-1429-0894-3121-2598AFC7B7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AA9468-8E67-7BF1-9138-DC32741A6F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60E57C-8ED2-E767-06E3-0A62A6203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4B34C8-F24D-3870-CBC6-725911C35DBF}"/>
              </a:ext>
            </a:extLst>
          </p:cNvPr>
          <p:cNvSpPr>
            <a:spLocks noGrp="1"/>
          </p:cNvSpPr>
          <p:nvPr>
            <p:ph type="dt" sz="half" idx="10"/>
          </p:nvPr>
        </p:nvSpPr>
        <p:spPr/>
        <p:txBody>
          <a:bodyPr/>
          <a:lstStyle/>
          <a:p>
            <a:fld id="{EA02C1C6-A849-4710-9E0A-14B172CDCCD8}" type="datetimeFigureOut">
              <a:rPr lang="en-GB" smtClean="0"/>
              <a:t>15/05/2023</a:t>
            </a:fld>
            <a:endParaRPr lang="en-GB"/>
          </a:p>
        </p:txBody>
      </p:sp>
      <p:sp>
        <p:nvSpPr>
          <p:cNvPr id="6" name="Footer Placeholder 5">
            <a:extLst>
              <a:ext uri="{FF2B5EF4-FFF2-40B4-BE49-F238E27FC236}">
                <a16:creationId xmlns:a16="http://schemas.microsoft.com/office/drawing/2014/main" id="{BAD5A79A-9B8F-CFBC-9744-97CAA40F97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213638-D856-C3C1-297C-4BC1810E0301}"/>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25931955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low 5 pink">
    <p:bg>
      <p:bgPr>
        <a:solidFill>
          <a:schemeClr val="tx1"/>
        </a:solidFill>
        <a:effectLst/>
      </p:bgPr>
    </p:bg>
    <p:spTree>
      <p:nvGrpSpPr>
        <p:cNvPr id="1" name=""/>
        <p:cNvGrpSpPr/>
        <p:nvPr/>
      </p:nvGrpSpPr>
      <p:grpSpPr>
        <a:xfrm>
          <a:off x="0" y="0"/>
          <a:ext cx="0" cy="0"/>
          <a:chOff x="0" y="0"/>
          <a:chExt cx="0" cy="0"/>
        </a:xfrm>
      </p:grpSpPr>
      <p:sp>
        <p:nvSpPr>
          <p:cNvPr id="95" name="Text Placeholder 4">
            <a:extLst>
              <a:ext uri="{FF2B5EF4-FFF2-40B4-BE49-F238E27FC236}">
                <a16:creationId xmlns:a16="http://schemas.microsoft.com/office/drawing/2014/main" id="{9397AA96-A101-AD4F-B719-9084D1F421C2}"/>
              </a:ext>
            </a:extLst>
          </p:cNvPr>
          <p:cNvSpPr>
            <a:spLocks noGrp="1"/>
          </p:cNvSpPr>
          <p:nvPr>
            <p:ph type="body" sz="quarter" idx="15" hasCustomPrompt="1"/>
          </p:nvPr>
        </p:nvSpPr>
        <p:spPr>
          <a:xfrm>
            <a:off x="882650" y="1066801"/>
            <a:ext cx="5092824" cy="721141"/>
          </a:xfrm>
          <a:prstGeom prst="rect">
            <a:avLst/>
          </a:prstGeom>
        </p:spPr>
        <p:txBody>
          <a:bodyPr/>
          <a:lstStyle>
            <a:lvl1pPr>
              <a:defRPr sz="3600" b="0" i="0">
                <a:solidFill>
                  <a:schemeClr val="bg1"/>
                </a:solidFill>
                <a:latin typeface="Georgia" panose="02040502050405020303" pitchFamily="18" charset="0"/>
              </a:defRPr>
            </a:lvl1pPr>
          </a:lstStyle>
          <a:p>
            <a:pPr lvl="0"/>
            <a:r>
              <a:rPr lang="en-GB" dirty="0"/>
              <a:t>Insert title</a:t>
            </a:r>
            <a:endParaRPr lang="en-US" dirty="0"/>
          </a:p>
        </p:txBody>
      </p:sp>
      <p:sp>
        <p:nvSpPr>
          <p:cNvPr id="96" name="Text Placeholder 12">
            <a:extLst>
              <a:ext uri="{FF2B5EF4-FFF2-40B4-BE49-F238E27FC236}">
                <a16:creationId xmlns:a16="http://schemas.microsoft.com/office/drawing/2014/main" id="{94C58213-8EE9-1344-9A8A-462FF0925DE4}"/>
              </a:ext>
            </a:extLst>
          </p:cNvPr>
          <p:cNvSpPr>
            <a:spLocks noGrp="1"/>
          </p:cNvSpPr>
          <p:nvPr>
            <p:ph type="body" sz="quarter" idx="11" hasCustomPrompt="1"/>
          </p:nvPr>
        </p:nvSpPr>
        <p:spPr>
          <a:xfrm>
            <a:off x="882649" y="1880181"/>
            <a:ext cx="7683079" cy="779633"/>
          </a:xfrm>
          <a:prstGeom prst="rect">
            <a:avLst/>
          </a:prstGeom>
        </p:spPr>
        <p:txBody>
          <a:bodyPr>
            <a:normAutofit/>
          </a:bodyPr>
          <a:lstStyle>
            <a:lvl1pPr>
              <a:defRPr sz="1800">
                <a:solidFill>
                  <a:schemeClr val="bg1"/>
                </a:solidFill>
                <a:latin typeface="+mj-lt"/>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21" name="object 8">
            <a:extLst>
              <a:ext uri="{FF2B5EF4-FFF2-40B4-BE49-F238E27FC236}">
                <a16:creationId xmlns:a16="http://schemas.microsoft.com/office/drawing/2014/main" id="{EE5A1371-C443-5145-AEC3-6D20FECCDA6D}"/>
              </a:ext>
            </a:extLst>
          </p:cNvPr>
          <p:cNvSpPr/>
          <p:nvPr/>
        </p:nvSpPr>
        <p:spPr>
          <a:xfrm>
            <a:off x="3411949" y="4077072"/>
            <a:ext cx="313689" cy="382743"/>
          </a:xfrm>
          <a:custGeom>
            <a:avLst/>
            <a:gdLst/>
            <a:ahLst/>
            <a:cxnLst/>
            <a:rect l="l" t="t" r="r" b="b"/>
            <a:pathLst>
              <a:path w="372110" h="454025">
                <a:moveTo>
                  <a:pt x="158127" y="0"/>
                </a:moveTo>
                <a:lnTo>
                  <a:pt x="148602" y="0"/>
                </a:lnTo>
                <a:lnTo>
                  <a:pt x="136842" y="11760"/>
                </a:lnTo>
                <a:lnTo>
                  <a:pt x="136842" y="21297"/>
                </a:lnTo>
                <a:lnTo>
                  <a:pt x="327621" y="212089"/>
                </a:lnTo>
                <a:lnTo>
                  <a:pt x="6273" y="212089"/>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22" name="object 9">
            <a:extLst>
              <a:ext uri="{FF2B5EF4-FFF2-40B4-BE49-F238E27FC236}">
                <a16:creationId xmlns:a16="http://schemas.microsoft.com/office/drawing/2014/main" id="{E443110C-1209-CC44-AC68-D7FA985F08E4}"/>
              </a:ext>
            </a:extLst>
          </p:cNvPr>
          <p:cNvSpPr/>
          <p:nvPr/>
        </p:nvSpPr>
        <p:spPr>
          <a:xfrm>
            <a:off x="3590969" y="2752053"/>
            <a:ext cx="2341245" cy="3181350"/>
          </a:xfrm>
          <a:custGeom>
            <a:avLst/>
            <a:gdLst/>
            <a:ahLst/>
            <a:cxnLst/>
            <a:rect l="l" t="t" r="r" b="b"/>
            <a:pathLst>
              <a:path w="2341245" h="3181350">
                <a:moveTo>
                  <a:pt x="0" y="1863204"/>
                </a:moveTo>
                <a:lnTo>
                  <a:pt x="0" y="3028950"/>
                </a:lnTo>
                <a:lnTo>
                  <a:pt x="7769" y="3077118"/>
                </a:lnTo>
                <a:lnTo>
                  <a:pt x="29405" y="3118953"/>
                </a:lnTo>
                <a:lnTo>
                  <a:pt x="62396" y="3151944"/>
                </a:lnTo>
                <a:lnTo>
                  <a:pt x="104231" y="3173580"/>
                </a:lnTo>
                <a:lnTo>
                  <a:pt x="152400" y="3181350"/>
                </a:lnTo>
                <a:lnTo>
                  <a:pt x="2188641" y="3181350"/>
                </a:lnTo>
                <a:lnTo>
                  <a:pt x="2236809" y="3173580"/>
                </a:lnTo>
                <a:lnTo>
                  <a:pt x="2278644" y="3151944"/>
                </a:lnTo>
                <a:lnTo>
                  <a:pt x="2311635" y="3118953"/>
                </a:lnTo>
                <a:lnTo>
                  <a:pt x="2333271" y="3077118"/>
                </a:lnTo>
                <a:lnTo>
                  <a:pt x="2341041" y="3028950"/>
                </a:lnTo>
                <a:lnTo>
                  <a:pt x="2341041" y="152400"/>
                </a:lnTo>
                <a:lnTo>
                  <a:pt x="2333271" y="104231"/>
                </a:lnTo>
                <a:lnTo>
                  <a:pt x="2311635" y="62396"/>
                </a:lnTo>
                <a:lnTo>
                  <a:pt x="2278644" y="29405"/>
                </a:lnTo>
                <a:lnTo>
                  <a:pt x="2236809" y="7769"/>
                </a:lnTo>
                <a:lnTo>
                  <a:pt x="2188641" y="0"/>
                </a:lnTo>
                <a:lnTo>
                  <a:pt x="152400" y="0"/>
                </a:lnTo>
                <a:lnTo>
                  <a:pt x="104231" y="7769"/>
                </a:lnTo>
                <a:lnTo>
                  <a:pt x="62396" y="29405"/>
                </a:lnTo>
                <a:lnTo>
                  <a:pt x="29405" y="62396"/>
                </a:lnTo>
                <a:lnTo>
                  <a:pt x="7769" y="104231"/>
                </a:lnTo>
                <a:lnTo>
                  <a:pt x="0" y="152400"/>
                </a:lnTo>
                <a:lnTo>
                  <a:pt x="0" y="1114399"/>
                </a:lnTo>
              </a:path>
            </a:pathLst>
          </a:custGeom>
          <a:ln w="31750">
            <a:solidFill>
              <a:schemeClr val="tx2"/>
            </a:solidFill>
          </a:ln>
        </p:spPr>
        <p:txBody>
          <a:bodyPr wrap="square" lIns="0" tIns="0" rIns="0" bIns="0" rtlCol="0"/>
          <a:lstStyle/>
          <a:p>
            <a:endParaRPr dirty="0"/>
          </a:p>
        </p:txBody>
      </p:sp>
      <p:sp>
        <p:nvSpPr>
          <p:cNvPr id="26" name="object 12">
            <a:extLst>
              <a:ext uri="{FF2B5EF4-FFF2-40B4-BE49-F238E27FC236}">
                <a16:creationId xmlns:a16="http://schemas.microsoft.com/office/drawing/2014/main" id="{AE800C86-7932-494A-8068-2430E7CB8084}"/>
              </a:ext>
            </a:extLst>
          </p:cNvPr>
          <p:cNvSpPr/>
          <p:nvPr userDrawn="1"/>
        </p:nvSpPr>
        <p:spPr>
          <a:xfrm>
            <a:off x="967874" y="2752053"/>
            <a:ext cx="2341245" cy="3181350"/>
          </a:xfrm>
          <a:custGeom>
            <a:avLst/>
            <a:gdLst/>
            <a:ahLst/>
            <a:cxnLst/>
            <a:rect l="l" t="t" r="r" b="b"/>
            <a:pathLst>
              <a:path w="2341245" h="3181350">
                <a:moveTo>
                  <a:pt x="152400" y="0"/>
                </a:moveTo>
                <a:lnTo>
                  <a:pt x="104231" y="7769"/>
                </a:lnTo>
                <a:lnTo>
                  <a:pt x="62396" y="29405"/>
                </a:lnTo>
                <a:lnTo>
                  <a:pt x="29405" y="62396"/>
                </a:lnTo>
                <a:lnTo>
                  <a:pt x="7769" y="104231"/>
                </a:lnTo>
                <a:lnTo>
                  <a:pt x="0" y="152400"/>
                </a:lnTo>
                <a:lnTo>
                  <a:pt x="0" y="3028950"/>
                </a:lnTo>
                <a:lnTo>
                  <a:pt x="7769" y="3077118"/>
                </a:lnTo>
                <a:lnTo>
                  <a:pt x="29405" y="3118953"/>
                </a:lnTo>
                <a:lnTo>
                  <a:pt x="62396" y="3151944"/>
                </a:lnTo>
                <a:lnTo>
                  <a:pt x="104231" y="3173580"/>
                </a:lnTo>
                <a:lnTo>
                  <a:pt x="152400" y="3181350"/>
                </a:lnTo>
                <a:lnTo>
                  <a:pt x="2188641" y="3181350"/>
                </a:lnTo>
                <a:lnTo>
                  <a:pt x="2236809" y="3173580"/>
                </a:lnTo>
                <a:lnTo>
                  <a:pt x="2278644" y="3151944"/>
                </a:lnTo>
                <a:lnTo>
                  <a:pt x="2311635" y="3118953"/>
                </a:lnTo>
                <a:lnTo>
                  <a:pt x="2333271" y="3077118"/>
                </a:lnTo>
                <a:lnTo>
                  <a:pt x="2341041" y="3028950"/>
                </a:lnTo>
                <a:lnTo>
                  <a:pt x="2341041" y="152400"/>
                </a:lnTo>
                <a:lnTo>
                  <a:pt x="2333271" y="104231"/>
                </a:lnTo>
                <a:lnTo>
                  <a:pt x="2311635" y="62396"/>
                </a:lnTo>
                <a:lnTo>
                  <a:pt x="2278644" y="29405"/>
                </a:lnTo>
                <a:lnTo>
                  <a:pt x="2236809" y="7769"/>
                </a:lnTo>
                <a:lnTo>
                  <a:pt x="2188641" y="0"/>
                </a:lnTo>
                <a:lnTo>
                  <a:pt x="152400" y="0"/>
                </a:lnTo>
                <a:close/>
              </a:path>
            </a:pathLst>
          </a:custGeom>
          <a:ln w="31750">
            <a:solidFill>
              <a:schemeClr val="tx2"/>
            </a:solidFill>
          </a:ln>
        </p:spPr>
        <p:txBody>
          <a:bodyPr wrap="square" lIns="0" tIns="0" rIns="0" bIns="0" rtlCol="0"/>
          <a:lstStyle/>
          <a:p>
            <a:endParaRPr dirty="0"/>
          </a:p>
        </p:txBody>
      </p:sp>
      <p:sp>
        <p:nvSpPr>
          <p:cNvPr id="38" name="object 14">
            <a:extLst>
              <a:ext uri="{FF2B5EF4-FFF2-40B4-BE49-F238E27FC236}">
                <a16:creationId xmlns:a16="http://schemas.microsoft.com/office/drawing/2014/main" id="{E9B381CE-9E0B-A044-A798-9ED209DC1FC1}"/>
              </a:ext>
            </a:extLst>
          </p:cNvPr>
          <p:cNvSpPr/>
          <p:nvPr/>
        </p:nvSpPr>
        <p:spPr>
          <a:xfrm>
            <a:off x="6065282" y="4077073"/>
            <a:ext cx="313689" cy="382743"/>
          </a:xfrm>
          <a:custGeom>
            <a:avLst/>
            <a:gdLst/>
            <a:ahLst/>
            <a:cxnLst/>
            <a:rect l="l" t="t" r="r" b="b"/>
            <a:pathLst>
              <a:path w="372110" h="454025">
                <a:moveTo>
                  <a:pt x="158127" y="0"/>
                </a:moveTo>
                <a:lnTo>
                  <a:pt x="148602" y="0"/>
                </a:lnTo>
                <a:lnTo>
                  <a:pt x="136842" y="11760"/>
                </a:lnTo>
                <a:lnTo>
                  <a:pt x="136842" y="21297"/>
                </a:lnTo>
                <a:lnTo>
                  <a:pt x="327621" y="212089"/>
                </a:lnTo>
                <a:lnTo>
                  <a:pt x="6273" y="212089"/>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39" name="object 15">
            <a:extLst>
              <a:ext uri="{FF2B5EF4-FFF2-40B4-BE49-F238E27FC236}">
                <a16:creationId xmlns:a16="http://schemas.microsoft.com/office/drawing/2014/main" id="{4B1AD361-77C8-D545-86A2-A7C19278BC59}"/>
              </a:ext>
            </a:extLst>
          </p:cNvPr>
          <p:cNvSpPr/>
          <p:nvPr/>
        </p:nvSpPr>
        <p:spPr>
          <a:xfrm>
            <a:off x="6224484" y="2752047"/>
            <a:ext cx="2341245" cy="3181350"/>
          </a:xfrm>
          <a:custGeom>
            <a:avLst/>
            <a:gdLst/>
            <a:ahLst/>
            <a:cxnLst/>
            <a:rect l="l" t="t" r="r" b="b"/>
            <a:pathLst>
              <a:path w="2341245" h="3181350">
                <a:moveTo>
                  <a:pt x="0" y="1876666"/>
                </a:moveTo>
                <a:lnTo>
                  <a:pt x="0" y="3028950"/>
                </a:lnTo>
                <a:lnTo>
                  <a:pt x="7769" y="3077118"/>
                </a:lnTo>
                <a:lnTo>
                  <a:pt x="29405" y="3118953"/>
                </a:lnTo>
                <a:lnTo>
                  <a:pt x="62396" y="3151944"/>
                </a:lnTo>
                <a:lnTo>
                  <a:pt x="104231" y="3173580"/>
                </a:lnTo>
                <a:lnTo>
                  <a:pt x="152400" y="3181350"/>
                </a:lnTo>
                <a:lnTo>
                  <a:pt x="2188641" y="3181350"/>
                </a:lnTo>
                <a:lnTo>
                  <a:pt x="2236809" y="3173580"/>
                </a:lnTo>
                <a:lnTo>
                  <a:pt x="2278644" y="3151944"/>
                </a:lnTo>
                <a:lnTo>
                  <a:pt x="2311635" y="3118953"/>
                </a:lnTo>
                <a:lnTo>
                  <a:pt x="2333271" y="3077118"/>
                </a:lnTo>
                <a:lnTo>
                  <a:pt x="2341041" y="3028950"/>
                </a:lnTo>
                <a:lnTo>
                  <a:pt x="2341041" y="152400"/>
                </a:lnTo>
                <a:lnTo>
                  <a:pt x="2333271" y="104231"/>
                </a:lnTo>
                <a:lnTo>
                  <a:pt x="2311635" y="62396"/>
                </a:lnTo>
                <a:lnTo>
                  <a:pt x="2278644" y="29405"/>
                </a:lnTo>
                <a:lnTo>
                  <a:pt x="2236809" y="7769"/>
                </a:lnTo>
                <a:lnTo>
                  <a:pt x="2188641" y="0"/>
                </a:lnTo>
                <a:lnTo>
                  <a:pt x="152400" y="0"/>
                </a:lnTo>
                <a:lnTo>
                  <a:pt x="104231" y="7769"/>
                </a:lnTo>
                <a:lnTo>
                  <a:pt x="62396" y="29405"/>
                </a:lnTo>
                <a:lnTo>
                  <a:pt x="29405" y="62396"/>
                </a:lnTo>
                <a:lnTo>
                  <a:pt x="7769" y="104231"/>
                </a:lnTo>
                <a:lnTo>
                  <a:pt x="0" y="152400"/>
                </a:lnTo>
                <a:lnTo>
                  <a:pt x="0" y="1128496"/>
                </a:lnTo>
              </a:path>
            </a:pathLst>
          </a:custGeom>
          <a:ln w="31750">
            <a:solidFill>
              <a:schemeClr val="tx2"/>
            </a:solidFill>
          </a:ln>
        </p:spPr>
        <p:txBody>
          <a:bodyPr wrap="square" lIns="0" tIns="0" rIns="0" bIns="0" rtlCol="0"/>
          <a:lstStyle/>
          <a:p>
            <a:endParaRPr dirty="0"/>
          </a:p>
        </p:txBody>
      </p:sp>
      <p:sp>
        <p:nvSpPr>
          <p:cNvPr id="41" name="object 17">
            <a:extLst>
              <a:ext uri="{FF2B5EF4-FFF2-40B4-BE49-F238E27FC236}">
                <a16:creationId xmlns:a16="http://schemas.microsoft.com/office/drawing/2014/main" id="{3DC44BFE-9C89-6149-97AD-EA19EA179BA1}"/>
              </a:ext>
            </a:extLst>
          </p:cNvPr>
          <p:cNvSpPr/>
          <p:nvPr/>
        </p:nvSpPr>
        <p:spPr>
          <a:xfrm>
            <a:off x="8662630" y="4077072"/>
            <a:ext cx="313689" cy="382743"/>
          </a:xfrm>
          <a:custGeom>
            <a:avLst/>
            <a:gdLst/>
            <a:ahLst/>
            <a:cxnLst/>
            <a:rect l="l" t="t" r="r" b="b"/>
            <a:pathLst>
              <a:path w="372109" h="454025">
                <a:moveTo>
                  <a:pt x="158127" y="0"/>
                </a:moveTo>
                <a:lnTo>
                  <a:pt x="148602" y="0"/>
                </a:lnTo>
                <a:lnTo>
                  <a:pt x="136842" y="11760"/>
                </a:lnTo>
                <a:lnTo>
                  <a:pt x="136842" y="21297"/>
                </a:lnTo>
                <a:lnTo>
                  <a:pt x="327621" y="212089"/>
                </a:lnTo>
                <a:lnTo>
                  <a:pt x="6273" y="212089"/>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
        <p:nvSpPr>
          <p:cNvPr id="42" name="object 18">
            <a:extLst>
              <a:ext uri="{FF2B5EF4-FFF2-40B4-BE49-F238E27FC236}">
                <a16:creationId xmlns:a16="http://schemas.microsoft.com/office/drawing/2014/main" id="{6C4C57E4-91FA-2E48-BAE6-E1255F8F83A5}"/>
              </a:ext>
            </a:extLst>
          </p:cNvPr>
          <p:cNvSpPr/>
          <p:nvPr/>
        </p:nvSpPr>
        <p:spPr>
          <a:xfrm>
            <a:off x="8847579" y="2752055"/>
            <a:ext cx="2341245" cy="3181350"/>
          </a:xfrm>
          <a:custGeom>
            <a:avLst/>
            <a:gdLst/>
            <a:ahLst/>
            <a:cxnLst/>
            <a:rect l="l" t="t" r="r" b="b"/>
            <a:pathLst>
              <a:path w="2341245" h="3181350">
                <a:moveTo>
                  <a:pt x="0" y="1876310"/>
                </a:moveTo>
                <a:lnTo>
                  <a:pt x="0" y="3028950"/>
                </a:lnTo>
                <a:lnTo>
                  <a:pt x="7769" y="3077118"/>
                </a:lnTo>
                <a:lnTo>
                  <a:pt x="29405" y="3118953"/>
                </a:lnTo>
                <a:lnTo>
                  <a:pt x="62396" y="3151944"/>
                </a:lnTo>
                <a:lnTo>
                  <a:pt x="104231" y="3173580"/>
                </a:lnTo>
                <a:lnTo>
                  <a:pt x="152400" y="3181350"/>
                </a:lnTo>
                <a:lnTo>
                  <a:pt x="2188641" y="3181350"/>
                </a:lnTo>
                <a:lnTo>
                  <a:pt x="2236809" y="3173580"/>
                </a:lnTo>
                <a:lnTo>
                  <a:pt x="2278644" y="3151944"/>
                </a:lnTo>
                <a:lnTo>
                  <a:pt x="2311635" y="3118953"/>
                </a:lnTo>
                <a:lnTo>
                  <a:pt x="2333271" y="3077118"/>
                </a:lnTo>
                <a:lnTo>
                  <a:pt x="2341041" y="3028950"/>
                </a:lnTo>
                <a:lnTo>
                  <a:pt x="2341041" y="152400"/>
                </a:lnTo>
                <a:lnTo>
                  <a:pt x="2333271" y="104231"/>
                </a:lnTo>
                <a:lnTo>
                  <a:pt x="2311635" y="62396"/>
                </a:lnTo>
                <a:lnTo>
                  <a:pt x="2278644" y="29405"/>
                </a:lnTo>
                <a:lnTo>
                  <a:pt x="2236809" y="7769"/>
                </a:lnTo>
                <a:lnTo>
                  <a:pt x="2188641" y="0"/>
                </a:lnTo>
                <a:lnTo>
                  <a:pt x="152400" y="0"/>
                </a:lnTo>
                <a:lnTo>
                  <a:pt x="104231" y="7769"/>
                </a:lnTo>
                <a:lnTo>
                  <a:pt x="62396" y="29405"/>
                </a:lnTo>
                <a:lnTo>
                  <a:pt x="29405" y="62396"/>
                </a:lnTo>
                <a:lnTo>
                  <a:pt x="7769" y="104231"/>
                </a:lnTo>
                <a:lnTo>
                  <a:pt x="0" y="152400"/>
                </a:lnTo>
                <a:lnTo>
                  <a:pt x="0" y="1123911"/>
                </a:lnTo>
              </a:path>
            </a:pathLst>
          </a:custGeom>
          <a:ln w="31750">
            <a:solidFill>
              <a:schemeClr val="tx2"/>
            </a:solidFill>
          </a:ln>
        </p:spPr>
        <p:txBody>
          <a:bodyPr wrap="square" lIns="0" tIns="0" rIns="0" bIns="0" rtlCol="0"/>
          <a:lstStyle/>
          <a:p>
            <a:endParaRPr dirty="0"/>
          </a:p>
        </p:txBody>
      </p:sp>
      <p:sp>
        <p:nvSpPr>
          <p:cNvPr id="43" name="Text Placeholder 12">
            <a:extLst>
              <a:ext uri="{FF2B5EF4-FFF2-40B4-BE49-F238E27FC236}">
                <a16:creationId xmlns:a16="http://schemas.microsoft.com/office/drawing/2014/main" id="{1BECD526-4D8A-5646-B91D-1DC787741EE2}"/>
              </a:ext>
            </a:extLst>
          </p:cNvPr>
          <p:cNvSpPr>
            <a:spLocks noGrp="1"/>
          </p:cNvSpPr>
          <p:nvPr userDrawn="1">
            <p:ph type="body" sz="quarter" idx="16"/>
          </p:nvPr>
        </p:nvSpPr>
        <p:spPr>
          <a:xfrm>
            <a:off x="1143000" y="3101430"/>
            <a:ext cx="1981171" cy="2542032"/>
          </a:xfrm>
          <a:prstGeom prst="rect">
            <a:avLst/>
          </a:prstGeom>
        </p:spPr>
        <p:txBody>
          <a:bodyPr>
            <a:normAutofit/>
          </a:bodyPr>
          <a:lstStyle>
            <a:lvl1pPr algn="l">
              <a:defRPr sz="1400">
                <a:solidFill>
                  <a:schemeClr val="bg1"/>
                </a:solidFill>
              </a:defRPr>
            </a:lvl1pPr>
            <a:lvl2pPr algn="l">
              <a:defRPr sz="1400"/>
            </a:lvl2pPr>
            <a:lvl3pPr algn="l">
              <a:defRPr sz="1400"/>
            </a:lvl3pPr>
            <a:lvl4pPr algn="l">
              <a:defRPr sz="1400"/>
            </a:lvl4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a:p>
            <a:pPr marL="12700" lvl="3">
              <a:lnSpc>
                <a:spcPct val="100000"/>
              </a:lnSpc>
              <a:spcBef>
                <a:spcPts val="90"/>
              </a:spcBef>
            </a:pPr>
            <a:r>
              <a:rPr lang="en-US" sz="1800" spc="-15">
                <a:latin typeface="Georgia"/>
              </a:rPr>
              <a:t>Fourth level</a:t>
            </a:r>
          </a:p>
        </p:txBody>
      </p:sp>
      <p:sp>
        <p:nvSpPr>
          <p:cNvPr id="44" name="Text Placeholder 12">
            <a:extLst>
              <a:ext uri="{FF2B5EF4-FFF2-40B4-BE49-F238E27FC236}">
                <a16:creationId xmlns:a16="http://schemas.microsoft.com/office/drawing/2014/main" id="{E63884F2-A4C9-F940-BE4E-62B5AF47EDDC}"/>
              </a:ext>
            </a:extLst>
          </p:cNvPr>
          <p:cNvSpPr>
            <a:spLocks noGrp="1"/>
          </p:cNvSpPr>
          <p:nvPr userDrawn="1">
            <p:ph type="body" sz="quarter" idx="17"/>
          </p:nvPr>
        </p:nvSpPr>
        <p:spPr>
          <a:xfrm>
            <a:off x="3776472" y="3101430"/>
            <a:ext cx="1981171" cy="2542032"/>
          </a:xfrm>
          <a:prstGeom prst="rect">
            <a:avLst/>
          </a:prstGeom>
        </p:spPr>
        <p:txBody>
          <a:bodyPr>
            <a:normAutofit/>
          </a:bodyPr>
          <a:lstStyle>
            <a:lvl1pPr algn="l">
              <a:defRPr sz="1400">
                <a:solidFill>
                  <a:schemeClr val="bg1"/>
                </a:solidFill>
              </a:defRPr>
            </a:lvl1pPr>
            <a:lvl2pPr algn="l">
              <a:defRPr sz="1400"/>
            </a:lvl2pPr>
            <a:lvl3pPr algn="l">
              <a:defRPr sz="1400"/>
            </a:lvl3pPr>
            <a:lvl4pPr algn="l">
              <a:defRPr sz="1400"/>
            </a:lvl4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a:p>
            <a:pPr marL="12700" lvl="3">
              <a:lnSpc>
                <a:spcPct val="100000"/>
              </a:lnSpc>
              <a:spcBef>
                <a:spcPts val="90"/>
              </a:spcBef>
            </a:pPr>
            <a:r>
              <a:rPr lang="en-US" sz="1800" spc="-15">
                <a:latin typeface="Georgia"/>
              </a:rPr>
              <a:t>Fourth level</a:t>
            </a:r>
          </a:p>
        </p:txBody>
      </p:sp>
      <p:sp>
        <p:nvSpPr>
          <p:cNvPr id="45" name="Text Placeholder 12">
            <a:extLst>
              <a:ext uri="{FF2B5EF4-FFF2-40B4-BE49-F238E27FC236}">
                <a16:creationId xmlns:a16="http://schemas.microsoft.com/office/drawing/2014/main" id="{24286BFF-4D59-B742-94BD-27A85603174B}"/>
              </a:ext>
            </a:extLst>
          </p:cNvPr>
          <p:cNvSpPr>
            <a:spLocks noGrp="1"/>
          </p:cNvSpPr>
          <p:nvPr userDrawn="1">
            <p:ph type="body" sz="quarter" idx="18"/>
          </p:nvPr>
        </p:nvSpPr>
        <p:spPr>
          <a:xfrm>
            <a:off x="6409944" y="3101430"/>
            <a:ext cx="1981171" cy="2542032"/>
          </a:xfrm>
          <a:prstGeom prst="rect">
            <a:avLst/>
          </a:prstGeom>
        </p:spPr>
        <p:txBody>
          <a:bodyPr>
            <a:normAutofit/>
          </a:bodyPr>
          <a:lstStyle>
            <a:lvl1pPr algn="l">
              <a:defRPr sz="1400">
                <a:solidFill>
                  <a:schemeClr val="bg1"/>
                </a:solidFill>
              </a:defRPr>
            </a:lvl1pPr>
            <a:lvl2pPr algn="l">
              <a:defRPr sz="1400"/>
            </a:lvl2pPr>
            <a:lvl3pPr algn="l">
              <a:defRPr sz="1400"/>
            </a:lvl3pPr>
            <a:lvl4pPr algn="l">
              <a:defRPr sz="1400"/>
            </a:lvl4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a:p>
            <a:pPr marL="12700" lvl="3">
              <a:lnSpc>
                <a:spcPct val="100000"/>
              </a:lnSpc>
              <a:spcBef>
                <a:spcPts val="90"/>
              </a:spcBef>
            </a:pPr>
            <a:r>
              <a:rPr lang="en-US" sz="1800" spc="-15">
                <a:latin typeface="Georgia"/>
              </a:rPr>
              <a:t>Fourth level</a:t>
            </a:r>
          </a:p>
        </p:txBody>
      </p:sp>
      <p:sp>
        <p:nvSpPr>
          <p:cNvPr id="46" name="Text Placeholder 12">
            <a:extLst>
              <a:ext uri="{FF2B5EF4-FFF2-40B4-BE49-F238E27FC236}">
                <a16:creationId xmlns:a16="http://schemas.microsoft.com/office/drawing/2014/main" id="{7672F485-F099-F44A-8248-06DFF2AC0861}"/>
              </a:ext>
            </a:extLst>
          </p:cNvPr>
          <p:cNvSpPr>
            <a:spLocks noGrp="1"/>
          </p:cNvSpPr>
          <p:nvPr userDrawn="1">
            <p:ph type="body" sz="quarter" idx="19"/>
          </p:nvPr>
        </p:nvSpPr>
        <p:spPr>
          <a:xfrm>
            <a:off x="9025128" y="3101430"/>
            <a:ext cx="1981171" cy="2542032"/>
          </a:xfrm>
          <a:prstGeom prst="rect">
            <a:avLst/>
          </a:prstGeom>
        </p:spPr>
        <p:txBody>
          <a:bodyPr>
            <a:normAutofit/>
          </a:bodyPr>
          <a:lstStyle>
            <a:lvl1pPr algn="l">
              <a:defRPr sz="1400">
                <a:solidFill>
                  <a:schemeClr val="bg1"/>
                </a:solidFill>
              </a:defRPr>
            </a:lvl1pPr>
            <a:lvl2pPr algn="l">
              <a:defRPr sz="1400"/>
            </a:lvl2pPr>
            <a:lvl3pPr algn="l">
              <a:defRPr sz="1400"/>
            </a:lvl3pPr>
            <a:lvl4pPr algn="l">
              <a:defRPr sz="1400"/>
            </a:lvl4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a:p>
            <a:pPr marL="12700" lvl="3">
              <a:lnSpc>
                <a:spcPct val="100000"/>
              </a:lnSpc>
              <a:spcBef>
                <a:spcPts val="90"/>
              </a:spcBef>
            </a:pPr>
            <a:r>
              <a:rPr lang="en-US" sz="1800" spc="-15">
                <a:latin typeface="Georgia"/>
              </a:rPr>
              <a:t>Fourth level</a:t>
            </a:r>
          </a:p>
        </p:txBody>
      </p:sp>
      <p:sp>
        <p:nvSpPr>
          <p:cNvPr id="24" name="object 6">
            <a:extLst>
              <a:ext uri="{FF2B5EF4-FFF2-40B4-BE49-F238E27FC236}">
                <a16:creationId xmlns:a16="http://schemas.microsoft.com/office/drawing/2014/main" id="{365E0CE6-E98A-4BEF-93C6-6DA4AF5E7C16}"/>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25" name="object 5">
            <a:extLst>
              <a:ext uri="{FF2B5EF4-FFF2-40B4-BE49-F238E27FC236}">
                <a16:creationId xmlns:a16="http://schemas.microsoft.com/office/drawing/2014/main" id="{C042E609-26E6-42B3-BFC5-176329924ABE}"/>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28" name="Text Placeholder 6">
            <a:extLst>
              <a:ext uri="{FF2B5EF4-FFF2-40B4-BE49-F238E27FC236}">
                <a16:creationId xmlns:a16="http://schemas.microsoft.com/office/drawing/2014/main" id="{940B3413-25E5-4242-9019-12D09D2CF54F}"/>
              </a:ext>
            </a:extLst>
          </p:cNvPr>
          <p:cNvSpPr>
            <a:spLocks noGrp="1"/>
          </p:cNvSpPr>
          <p:nvPr userDrawn="1">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0986214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low 7">
    <p:spTree>
      <p:nvGrpSpPr>
        <p:cNvPr id="1" name=""/>
        <p:cNvGrpSpPr/>
        <p:nvPr/>
      </p:nvGrpSpPr>
      <p:grpSpPr>
        <a:xfrm>
          <a:off x="0" y="0"/>
          <a:ext cx="0" cy="0"/>
          <a:chOff x="0" y="0"/>
          <a:chExt cx="0" cy="0"/>
        </a:xfrm>
      </p:grpSpPr>
      <p:sp>
        <p:nvSpPr>
          <p:cNvPr id="45" name="object 2">
            <a:extLst>
              <a:ext uri="{FF2B5EF4-FFF2-40B4-BE49-F238E27FC236}">
                <a16:creationId xmlns:a16="http://schemas.microsoft.com/office/drawing/2014/main" id="{BD14AD94-DA70-9643-8719-A5F049683268}"/>
              </a:ext>
            </a:extLst>
          </p:cNvPr>
          <p:cNvSpPr/>
          <p:nvPr userDrawn="1"/>
        </p:nvSpPr>
        <p:spPr>
          <a:xfrm flipH="1">
            <a:off x="7315200" y="0"/>
            <a:ext cx="48768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grpSp>
        <p:nvGrpSpPr>
          <p:cNvPr id="3" name="Group 2">
            <a:extLst>
              <a:ext uri="{FF2B5EF4-FFF2-40B4-BE49-F238E27FC236}">
                <a16:creationId xmlns:a16="http://schemas.microsoft.com/office/drawing/2014/main" id="{73D3FC6C-B7BD-45FC-BC1C-A0B6DD3A23BE}"/>
              </a:ext>
            </a:extLst>
          </p:cNvPr>
          <p:cNvGrpSpPr/>
          <p:nvPr userDrawn="1"/>
        </p:nvGrpSpPr>
        <p:grpSpPr>
          <a:xfrm>
            <a:off x="8560048" y="2594285"/>
            <a:ext cx="2536117" cy="3411982"/>
            <a:chOff x="8472264" y="1066800"/>
            <a:chExt cx="2536117" cy="3411982"/>
          </a:xfrm>
        </p:grpSpPr>
        <p:sp>
          <p:nvSpPr>
            <p:cNvPr id="15" name="object 17">
              <a:extLst>
                <a:ext uri="{FF2B5EF4-FFF2-40B4-BE49-F238E27FC236}">
                  <a16:creationId xmlns:a16="http://schemas.microsoft.com/office/drawing/2014/main" id="{35EDE094-E501-46D1-9457-A7ABD988A137}"/>
                </a:ext>
              </a:extLst>
            </p:cNvPr>
            <p:cNvSpPr/>
            <p:nvPr/>
          </p:nvSpPr>
          <p:spPr>
            <a:xfrm>
              <a:off x="8472264" y="1066800"/>
              <a:ext cx="2533015" cy="2213610"/>
            </a:xfrm>
            <a:custGeom>
              <a:avLst/>
              <a:gdLst/>
              <a:ahLst/>
              <a:cxnLst/>
              <a:rect l="l" t="t" r="r" b="b"/>
              <a:pathLst>
                <a:path w="2533015" h="2213610">
                  <a:moveTo>
                    <a:pt x="2532862" y="1306753"/>
                  </a:moveTo>
                  <a:lnTo>
                    <a:pt x="2523286" y="1262557"/>
                  </a:lnTo>
                  <a:lnTo>
                    <a:pt x="2497163" y="1226464"/>
                  </a:lnTo>
                  <a:lnTo>
                    <a:pt x="2458415" y="1202118"/>
                  </a:lnTo>
                  <a:lnTo>
                    <a:pt x="2410968" y="1193190"/>
                  </a:lnTo>
                  <a:lnTo>
                    <a:pt x="1528673" y="1193190"/>
                  </a:lnTo>
                  <a:lnTo>
                    <a:pt x="1521815" y="1198422"/>
                  </a:lnTo>
                  <a:lnTo>
                    <a:pt x="1521091" y="1205534"/>
                  </a:lnTo>
                  <a:lnTo>
                    <a:pt x="1520253" y="1213700"/>
                  </a:lnTo>
                  <a:lnTo>
                    <a:pt x="1527124" y="1220558"/>
                  </a:lnTo>
                  <a:lnTo>
                    <a:pt x="2410968" y="1220558"/>
                  </a:lnTo>
                  <a:lnTo>
                    <a:pt x="2446972" y="1227340"/>
                  </a:lnTo>
                  <a:lnTo>
                    <a:pt x="2476385" y="1245806"/>
                  </a:lnTo>
                  <a:lnTo>
                    <a:pt x="2496210" y="1273213"/>
                  </a:lnTo>
                  <a:lnTo>
                    <a:pt x="2503487" y="1306753"/>
                  </a:lnTo>
                  <a:lnTo>
                    <a:pt x="2503487" y="2099602"/>
                  </a:lnTo>
                  <a:lnTo>
                    <a:pt x="2496210" y="2133155"/>
                  </a:lnTo>
                  <a:lnTo>
                    <a:pt x="2476385" y="2160562"/>
                  </a:lnTo>
                  <a:lnTo>
                    <a:pt x="2446972" y="2179028"/>
                  </a:lnTo>
                  <a:lnTo>
                    <a:pt x="2410968" y="2185797"/>
                  </a:lnTo>
                  <a:lnTo>
                    <a:pt x="121894" y="2185797"/>
                  </a:lnTo>
                  <a:lnTo>
                    <a:pt x="85877" y="2179028"/>
                  </a:lnTo>
                  <a:lnTo>
                    <a:pt x="56476" y="2160549"/>
                  </a:lnTo>
                  <a:lnTo>
                    <a:pt x="36639" y="2133155"/>
                  </a:lnTo>
                  <a:lnTo>
                    <a:pt x="29375" y="2099602"/>
                  </a:lnTo>
                  <a:lnTo>
                    <a:pt x="29375" y="1306753"/>
                  </a:lnTo>
                  <a:lnTo>
                    <a:pt x="36639" y="1273213"/>
                  </a:lnTo>
                  <a:lnTo>
                    <a:pt x="56476" y="1245806"/>
                  </a:lnTo>
                  <a:lnTo>
                    <a:pt x="85877" y="1227340"/>
                  </a:lnTo>
                  <a:lnTo>
                    <a:pt x="121894" y="1220558"/>
                  </a:lnTo>
                  <a:lnTo>
                    <a:pt x="1000950" y="1220558"/>
                  </a:lnTo>
                  <a:lnTo>
                    <a:pt x="1007376" y="1214920"/>
                  </a:lnTo>
                  <a:lnTo>
                    <a:pt x="1008341" y="1199832"/>
                  </a:lnTo>
                  <a:lnTo>
                    <a:pt x="1001636" y="1193190"/>
                  </a:lnTo>
                  <a:lnTo>
                    <a:pt x="121894" y="1193190"/>
                  </a:lnTo>
                  <a:lnTo>
                    <a:pt x="74447" y="1202118"/>
                  </a:lnTo>
                  <a:lnTo>
                    <a:pt x="35699" y="1226464"/>
                  </a:lnTo>
                  <a:lnTo>
                    <a:pt x="9575" y="1262557"/>
                  </a:lnTo>
                  <a:lnTo>
                    <a:pt x="0" y="1306753"/>
                  </a:lnTo>
                  <a:lnTo>
                    <a:pt x="0" y="2099602"/>
                  </a:lnTo>
                  <a:lnTo>
                    <a:pt x="9575" y="2143810"/>
                  </a:lnTo>
                  <a:lnTo>
                    <a:pt x="35699" y="2179904"/>
                  </a:lnTo>
                  <a:lnTo>
                    <a:pt x="74447" y="2204237"/>
                  </a:lnTo>
                  <a:lnTo>
                    <a:pt x="121894" y="2213152"/>
                  </a:lnTo>
                  <a:lnTo>
                    <a:pt x="2410968" y="2213152"/>
                  </a:lnTo>
                  <a:lnTo>
                    <a:pt x="2458415" y="2204237"/>
                  </a:lnTo>
                  <a:lnTo>
                    <a:pt x="2497163" y="2179904"/>
                  </a:lnTo>
                  <a:lnTo>
                    <a:pt x="2523286" y="2143810"/>
                  </a:lnTo>
                  <a:lnTo>
                    <a:pt x="2532862" y="2099602"/>
                  </a:lnTo>
                  <a:lnTo>
                    <a:pt x="2532862" y="1306753"/>
                  </a:lnTo>
                  <a:close/>
                </a:path>
                <a:path w="2533015" h="2213610">
                  <a:moveTo>
                    <a:pt x="2532862" y="113550"/>
                  </a:moveTo>
                  <a:lnTo>
                    <a:pt x="2523286" y="69342"/>
                  </a:lnTo>
                  <a:lnTo>
                    <a:pt x="2497163" y="33248"/>
                  </a:lnTo>
                  <a:lnTo>
                    <a:pt x="2458415" y="8915"/>
                  </a:lnTo>
                  <a:lnTo>
                    <a:pt x="2410968" y="0"/>
                  </a:lnTo>
                  <a:lnTo>
                    <a:pt x="121894" y="0"/>
                  </a:lnTo>
                  <a:lnTo>
                    <a:pt x="74447" y="8915"/>
                  </a:lnTo>
                  <a:lnTo>
                    <a:pt x="35699" y="33248"/>
                  </a:lnTo>
                  <a:lnTo>
                    <a:pt x="9575" y="69342"/>
                  </a:lnTo>
                  <a:lnTo>
                    <a:pt x="0" y="113550"/>
                  </a:lnTo>
                  <a:lnTo>
                    <a:pt x="0" y="906399"/>
                  </a:lnTo>
                  <a:lnTo>
                    <a:pt x="9575" y="950595"/>
                  </a:lnTo>
                  <a:lnTo>
                    <a:pt x="35699" y="986688"/>
                  </a:lnTo>
                  <a:lnTo>
                    <a:pt x="74447" y="1011034"/>
                  </a:lnTo>
                  <a:lnTo>
                    <a:pt x="121894" y="1019962"/>
                  </a:lnTo>
                  <a:lnTo>
                    <a:pt x="1004189" y="1019962"/>
                  </a:lnTo>
                  <a:lnTo>
                    <a:pt x="1011047" y="1014730"/>
                  </a:lnTo>
                  <a:lnTo>
                    <a:pt x="1011770" y="1007618"/>
                  </a:lnTo>
                  <a:lnTo>
                    <a:pt x="1012609" y="999451"/>
                  </a:lnTo>
                  <a:lnTo>
                    <a:pt x="1005738" y="992593"/>
                  </a:lnTo>
                  <a:lnTo>
                    <a:pt x="121894" y="992593"/>
                  </a:lnTo>
                  <a:lnTo>
                    <a:pt x="85877" y="985812"/>
                  </a:lnTo>
                  <a:lnTo>
                    <a:pt x="56476" y="967346"/>
                  </a:lnTo>
                  <a:lnTo>
                    <a:pt x="36639" y="939939"/>
                  </a:lnTo>
                  <a:lnTo>
                    <a:pt x="29375" y="906399"/>
                  </a:lnTo>
                  <a:lnTo>
                    <a:pt x="29375" y="113550"/>
                  </a:lnTo>
                  <a:lnTo>
                    <a:pt x="36639" y="79997"/>
                  </a:lnTo>
                  <a:lnTo>
                    <a:pt x="56476" y="52603"/>
                  </a:lnTo>
                  <a:lnTo>
                    <a:pt x="85877" y="34124"/>
                  </a:lnTo>
                  <a:lnTo>
                    <a:pt x="121894" y="27355"/>
                  </a:lnTo>
                  <a:lnTo>
                    <a:pt x="2410968" y="27355"/>
                  </a:lnTo>
                  <a:lnTo>
                    <a:pt x="2446972" y="34124"/>
                  </a:lnTo>
                  <a:lnTo>
                    <a:pt x="2476385" y="52603"/>
                  </a:lnTo>
                  <a:lnTo>
                    <a:pt x="2496210" y="79997"/>
                  </a:lnTo>
                  <a:lnTo>
                    <a:pt x="2503487" y="113550"/>
                  </a:lnTo>
                  <a:lnTo>
                    <a:pt x="2503487" y="906399"/>
                  </a:lnTo>
                  <a:lnTo>
                    <a:pt x="2496210" y="939939"/>
                  </a:lnTo>
                  <a:lnTo>
                    <a:pt x="2476385" y="967346"/>
                  </a:lnTo>
                  <a:lnTo>
                    <a:pt x="2446972" y="985812"/>
                  </a:lnTo>
                  <a:lnTo>
                    <a:pt x="2410968" y="992593"/>
                  </a:lnTo>
                  <a:lnTo>
                    <a:pt x="1522907" y="992593"/>
                  </a:lnTo>
                  <a:lnTo>
                    <a:pt x="1516481" y="998232"/>
                  </a:lnTo>
                  <a:lnTo>
                    <a:pt x="1515516" y="1013320"/>
                  </a:lnTo>
                  <a:lnTo>
                    <a:pt x="1522222" y="1019962"/>
                  </a:lnTo>
                  <a:lnTo>
                    <a:pt x="2410968" y="1019962"/>
                  </a:lnTo>
                  <a:lnTo>
                    <a:pt x="2458415" y="1011034"/>
                  </a:lnTo>
                  <a:lnTo>
                    <a:pt x="2497163" y="986688"/>
                  </a:lnTo>
                  <a:lnTo>
                    <a:pt x="2523286" y="950595"/>
                  </a:lnTo>
                  <a:lnTo>
                    <a:pt x="2532862" y="906399"/>
                  </a:lnTo>
                  <a:lnTo>
                    <a:pt x="2532862" y="113550"/>
                  </a:lnTo>
                  <a:close/>
                </a:path>
              </a:pathLst>
            </a:custGeom>
            <a:solidFill>
              <a:schemeClr val="tx2"/>
            </a:solidFill>
          </p:spPr>
          <p:txBody>
            <a:bodyPr wrap="square" lIns="0" tIns="0" rIns="0" bIns="0" rtlCol="0"/>
            <a:lstStyle/>
            <a:p>
              <a:endParaRPr dirty="0"/>
            </a:p>
          </p:txBody>
        </p:sp>
        <p:sp>
          <p:nvSpPr>
            <p:cNvPr id="29" name="object 17">
              <a:extLst>
                <a:ext uri="{FF2B5EF4-FFF2-40B4-BE49-F238E27FC236}">
                  <a16:creationId xmlns:a16="http://schemas.microsoft.com/office/drawing/2014/main" id="{63183AD1-1D44-4FD0-8E32-086DECBECD81}"/>
                </a:ext>
              </a:extLst>
            </p:cNvPr>
            <p:cNvSpPr/>
            <p:nvPr userDrawn="1"/>
          </p:nvSpPr>
          <p:spPr>
            <a:xfrm>
              <a:off x="8475366" y="2265172"/>
              <a:ext cx="2533015" cy="2213610"/>
            </a:xfrm>
            <a:custGeom>
              <a:avLst/>
              <a:gdLst/>
              <a:ahLst/>
              <a:cxnLst/>
              <a:rect l="l" t="t" r="r" b="b"/>
              <a:pathLst>
                <a:path w="2533015" h="2213610">
                  <a:moveTo>
                    <a:pt x="2532862" y="1306753"/>
                  </a:moveTo>
                  <a:lnTo>
                    <a:pt x="2523286" y="1262557"/>
                  </a:lnTo>
                  <a:lnTo>
                    <a:pt x="2497163" y="1226464"/>
                  </a:lnTo>
                  <a:lnTo>
                    <a:pt x="2458415" y="1202118"/>
                  </a:lnTo>
                  <a:lnTo>
                    <a:pt x="2410968" y="1193190"/>
                  </a:lnTo>
                  <a:lnTo>
                    <a:pt x="1528673" y="1193190"/>
                  </a:lnTo>
                  <a:lnTo>
                    <a:pt x="1521815" y="1198422"/>
                  </a:lnTo>
                  <a:lnTo>
                    <a:pt x="1521091" y="1205534"/>
                  </a:lnTo>
                  <a:lnTo>
                    <a:pt x="1520253" y="1213700"/>
                  </a:lnTo>
                  <a:lnTo>
                    <a:pt x="1527124" y="1220558"/>
                  </a:lnTo>
                  <a:lnTo>
                    <a:pt x="2410968" y="1220558"/>
                  </a:lnTo>
                  <a:lnTo>
                    <a:pt x="2446972" y="1227340"/>
                  </a:lnTo>
                  <a:lnTo>
                    <a:pt x="2476385" y="1245806"/>
                  </a:lnTo>
                  <a:lnTo>
                    <a:pt x="2496210" y="1273213"/>
                  </a:lnTo>
                  <a:lnTo>
                    <a:pt x="2503487" y="1306753"/>
                  </a:lnTo>
                  <a:lnTo>
                    <a:pt x="2503487" y="2099602"/>
                  </a:lnTo>
                  <a:lnTo>
                    <a:pt x="2496210" y="2133155"/>
                  </a:lnTo>
                  <a:lnTo>
                    <a:pt x="2476385" y="2160562"/>
                  </a:lnTo>
                  <a:lnTo>
                    <a:pt x="2446972" y="2179028"/>
                  </a:lnTo>
                  <a:lnTo>
                    <a:pt x="2410968" y="2185797"/>
                  </a:lnTo>
                  <a:lnTo>
                    <a:pt x="121894" y="2185797"/>
                  </a:lnTo>
                  <a:lnTo>
                    <a:pt x="85877" y="2179028"/>
                  </a:lnTo>
                  <a:lnTo>
                    <a:pt x="56476" y="2160549"/>
                  </a:lnTo>
                  <a:lnTo>
                    <a:pt x="36639" y="2133155"/>
                  </a:lnTo>
                  <a:lnTo>
                    <a:pt x="29375" y="2099602"/>
                  </a:lnTo>
                  <a:lnTo>
                    <a:pt x="29375" y="1306753"/>
                  </a:lnTo>
                  <a:lnTo>
                    <a:pt x="36639" y="1273213"/>
                  </a:lnTo>
                  <a:lnTo>
                    <a:pt x="56476" y="1245806"/>
                  </a:lnTo>
                  <a:lnTo>
                    <a:pt x="85877" y="1227340"/>
                  </a:lnTo>
                  <a:lnTo>
                    <a:pt x="121894" y="1220558"/>
                  </a:lnTo>
                  <a:lnTo>
                    <a:pt x="1000950" y="1220558"/>
                  </a:lnTo>
                  <a:lnTo>
                    <a:pt x="1007376" y="1214920"/>
                  </a:lnTo>
                  <a:lnTo>
                    <a:pt x="1008341" y="1199832"/>
                  </a:lnTo>
                  <a:lnTo>
                    <a:pt x="1001636" y="1193190"/>
                  </a:lnTo>
                  <a:lnTo>
                    <a:pt x="121894" y="1193190"/>
                  </a:lnTo>
                  <a:lnTo>
                    <a:pt x="74447" y="1202118"/>
                  </a:lnTo>
                  <a:lnTo>
                    <a:pt x="35699" y="1226464"/>
                  </a:lnTo>
                  <a:lnTo>
                    <a:pt x="9575" y="1262557"/>
                  </a:lnTo>
                  <a:lnTo>
                    <a:pt x="0" y="1306753"/>
                  </a:lnTo>
                  <a:lnTo>
                    <a:pt x="0" y="2099602"/>
                  </a:lnTo>
                  <a:lnTo>
                    <a:pt x="9575" y="2143810"/>
                  </a:lnTo>
                  <a:lnTo>
                    <a:pt x="35699" y="2179904"/>
                  </a:lnTo>
                  <a:lnTo>
                    <a:pt x="74447" y="2204237"/>
                  </a:lnTo>
                  <a:lnTo>
                    <a:pt x="121894" y="2213152"/>
                  </a:lnTo>
                  <a:lnTo>
                    <a:pt x="2410968" y="2213152"/>
                  </a:lnTo>
                  <a:lnTo>
                    <a:pt x="2458415" y="2204237"/>
                  </a:lnTo>
                  <a:lnTo>
                    <a:pt x="2497163" y="2179904"/>
                  </a:lnTo>
                  <a:lnTo>
                    <a:pt x="2523286" y="2143810"/>
                  </a:lnTo>
                  <a:lnTo>
                    <a:pt x="2532862" y="2099602"/>
                  </a:lnTo>
                  <a:lnTo>
                    <a:pt x="2532862" y="1306753"/>
                  </a:lnTo>
                  <a:close/>
                </a:path>
                <a:path w="2533015" h="2213610">
                  <a:moveTo>
                    <a:pt x="2532862" y="113550"/>
                  </a:moveTo>
                  <a:lnTo>
                    <a:pt x="2523286" y="69342"/>
                  </a:lnTo>
                  <a:lnTo>
                    <a:pt x="2497163" y="33248"/>
                  </a:lnTo>
                  <a:lnTo>
                    <a:pt x="2458415" y="8915"/>
                  </a:lnTo>
                  <a:lnTo>
                    <a:pt x="2410968" y="0"/>
                  </a:lnTo>
                  <a:lnTo>
                    <a:pt x="121894" y="0"/>
                  </a:lnTo>
                  <a:lnTo>
                    <a:pt x="74447" y="8915"/>
                  </a:lnTo>
                  <a:lnTo>
                    <a:pt x="35699" y="33248"/>
                  </a:lnTo>
                  <a:lnTo>
                    <a:pt x="9575" y="69342"/>
                  </a:lnTo>
                  <a:lnTo>
                    <a:pt x="0" y="113550"/>
                  </a:lnTo>
                  <a:lnTo>
                    <a:pt x="0" y="906399"/>
                  </a:lnTo>
                  <a:lnTo>
                    <a:pt x="9575" y="950595"/>
                  </a:lnTo>
                  <a:lnTo>
                    <a:pt x="35699" y="986688"/>
                  </a:lnTo>
                  <a:lnTo>
                    <a:pt x="74447" y="1011034"/>
                  </a:lnTo>
                  <a:lnTo>
                    <a:pt x="121894" y="1019962"/>
                  </a:lnTo>
                  <a:lnTo>
                    <a:pt x="1004189" y="1019962"/>
                  </a:lnTo>
                  <a:lnTo>
                    <a:pt x="1011047" y="1014730"/>
                  </a:lnTo>
                  <a:lnTo>
                    <a:pt x="1011770" y="1007618"/>
                  </a:lnTo>
                  <a:lnTo>
                    <a:pt x="1012609" y="999451"/>
                  </a:lnTo>
                  <a:lnTo>
                    <a:pt x="1005738" y="992593"/>
                  </a:lnTo>
                  <a:lnTo>
                    <a:pt x="121894" y="992593"/>
                  </a:lnTo>
                  <a:lnTo>
                    <a:pt x="85877" y="985812"/>
                  </a:lnTo>
                  <a:lnTo>
                    <a:pt x="56476" y="967346"/>
                  </a:lnTo>
                  <a:lnTo>
                    <a:pt x="36639" y="939939"/>
                  </a:lnTo>
                  <a:lnTo>
                    <a:pt x="29375" y="906399"/>
                  </a:lnTo>
                  <a:lnTo>
                    <a:pt x="29375" y="113550"/>
                  </a:lnTo>
                  <a:lnTo>
                    <a:pt x="36639" y="79997"/>
                  </a:lnTo>
                  <a:lnTo>
                    <a:pt x="56476" y="52603"/>
                  </a:lnTo>
                  <a:lnTo>
                    <a:pt x="85877" y="34124"/>
                  </a:lnTo>
                  <a:lnTo>
                    <a:pt x="121894" y="27355"/>
                  </a:lnTo>
                  <a:lnTo>
                    <a:pt x="2410968" y="27355"/>
                  </a:lnTo>
                  <a:lnTo>
                    <a:pt x="2446972" y="34124"/>
                  </a:lnTo>
                  <a:lnTo>
                    <a:pt x="2476385" y="52603"/>
                  </a:lnTo>
                  <a:lnTo>
                    <a:pt x="2496210" y="79997"/>
                  </a:lnTo>
                  <a:lnTo>
                    <a:pt x="2503487" y="113550"/>
                  </a:lnTo>
                  <a:lnTo>
                    <a:pt x="2503487" y="906399"/>
                  </a:lnTo>
                  <a:lnTo>
                    <a:pt x="2496210" y="939939"/>
                  </a:lnTo>
                  <a:lnTo>
                    <a:pt x="2476385" y="967346"/>
                  </a:lnTo>
                  <a:lnTo>
                    <a:pt x="2446972" y="985812"/>
                  </a:lnTo>
                  <a:lnTo>
                    <a:pt x="2410968" y="992593"/>
                  </a:lnTo>
                  <a:lnTo>
                    <a:pt x="1522907" y="992593"/>
                  </a:lnTo>
                  <a:lnTo>
                    <a:pt x="1516481" y="998232"/>
                  </a:lnTo>
                  <a:lnTo>
                    <a:pt x="1515516" y="1013320"/>
                  </a:lnTo>
                  <a:lnTo>
                    <a:pt x="1522222" y="1019962"/>
                  </a:lnTo>
                  <a:lnTo>
                    <a:pt x="2410968" y="1019962"/>
                  </a:lnTo>
                  <a:lnTo>
                    <a:pt x="2458415" y="1011034"/>
                  </a:lnTo>
                  <a:lnTo>
                    <a:pt x="2497163" y="986688"/>
                  </a:lnTo>
                  <a:lnTo>
                    <a:pt x="2523286" y="950595"/>
                  </a:lnTo>
                  <a:lnTo>
                    <a:pt x="2532862" y="906399"/>
                  </a:lnTo>
                  <a:lnTo>
                    <a:pt x="2532862" y="113550"/>
                  </a:lnTo>
                  <a:close/>
                </a:path>
              </a:pathLst>
            </a:custGeom>
            <a:solidFill>
              <a:schemeClr val="tx2"/>
            </a:solidFill>
          </p:spPr>
          <p:txBody>
            <a:bodyPr wrap="square" lIns="0" tIns="0" rIns="0" bIns="0" rtlCol="0"/>
            <a:lstStyle/>
            <a:p>
              <a:endParaRPr dirty="0"/>
            </a:p>
          </p:txBody>
        </p:sp>
        <p:sp>
          <p:nvSpPr>
            <p:cNvPr id="2" name="Rectangle 1">
              <a:extLst>
                <a:ext uri="{FF2B5EF4-FFF2-40B4-BE49-F238E27FC236}">
                  <a16:creationId xmlns:a16="http://schemas.microsoft.com/office/drawing/2014/main" id="{5E683BA0-91E5-49D3-8C00-237FAF250E9C}"/>
                </a:ext>
              </a:extLst>
            </p:cNvPr>
            <p:cNvSpPr/>
            <p:nvPr userDrawn="1"/>
          </p:nvSpPr>
          <p:spPr>
            <a:xfrm>
              <a:off x="9486743" y="2162717"/>
              <a:ext cx="504056" cy="186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25C9A639-C223-4944-A5E3-FEB273D53073}"/>
                </a:ext>
              </a:extLst>
            </p:cNvPr>
            <p:cNvSpPr/>
            <p:nvPr userDrawn="1"/>
          </p:nvSpPr>
          <p:spPr>
            <a:xfrm>
              <a:off x="9485510" y="3148479"/>
              <a:ext cx="504056" cy="186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0"/>
            <a:ext cx="5861421" cy="1295399"/>
          </a:xfrm>
          <a:prstGeom prst="rect">
            <a:avLst/>
          </a:prstGeom>
        </p:spPr>
        <p:txBody>
          <a:bodyPr/>
          <a:lstStyle>
            <a:lvl1pPr>
              <a:defRPr sz="3600" b="0" i="0">
                <a:solidFill>
                  <a:schemeClr val="tx1"/>
                </a:solidFill>
                <a:latin typeface="Georgia" panose="02040502050405020303" pitchFamily="18" charset="0"/>
              </a:defRPr>
            </a:lvl1pPr>
          </a:lstStyle>
          <a:p>
            <a:pPr lvl="0"/>
            <a:r>
              <a:rPr lang="en-GB" dirty="0"/>
              <a:t>Insert title</a:t>
            </a:r>
          </a:p>
          <a:p>
            <a:pPr lvl="0"/>
            <a:endParaRPr lang="en-US" dirty="0"/>
          </a:p>
        </p:txBody>
      </p:sp>
      <p:sp>
        <p:nvSpPr>
          <p:cNvPr id="70" name="Text Placeholder 12">
            <a:extLst>
              <a:ext uri="{FF2B5EF4-FFF2-40B4-BE49-F238E27FC236}">
                <a16:creationId xmlns:a16="http://schemas.microsoft.com/office/drawing/2014/main" id="{E0E079C4-379F-4442-9CDB-08256ACEEB70}"/>
              </a:ext>
            </a:extLst>
          </p:cNvPr>
          <p:cNvSpPr>
            <a:spLocks noGrp="1"/>
          </p:cNvSpPr>
          <p:nvPr>
            <p:ph type="body" sz="quarter" idx="17" hasCustomPrompt="1"/>
          </p:nvPr>
        </p:nvSpPr>
        <p:spPr>
          <a:xfrm>
            <a:off x="882038" y="2491501"/>
            <a:ext cx="5862033" cy="3514766"/>
          </a:xfrm>
          <a:prstGeom prst="rect">
            <a:avLst/>
          </a:prstGeom>
        </p:spPr>
        <p:txBody>
          <a:bodyPr>
            <a:normAutofit/>
          </a:bodyPr>
          <a:lstStyle>
            <a:lvl1pPr marL="0">
              <a:spcBef>
                <a:spcPts val="0"/>
              </a:spcBef>
              <a:spcAft>
                <a:spcPts val="600"/>
              </a:spcAft>
              <a:defRPr sz="1400">
                <a:solidFill>
                  <a:schemeClr val="tx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22" name="Text Placeholder 6">
            <a:extLst>
              <a:ext uri="{FF2B5EF4-FFF2-40B4-BE49-F238E27FC236}">
                <a16:creationId xmlns:a16="http://schemas.microsoft.com/office/drawing/2014/main" id="{F9D73F59-C148-463B-BC91-8F4C515E1282}"/>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0" name="object 11">
            <a:extLst>
              <a:ext uri="{FF2B5EF4-FFF2-40B4-BE49-F238E27FC236}">
                <a16:creationId xmlns:a16="http://schemas.microsoft.com/office/drawing/2014/main" id="{AEDD3FEB-6A1B-4FA7-A385-DCE907A747E8}"/>
              </a:ext>
            </a:extLst>
          </p:cNvPr>
          <p:cNvSpPr/>
          <p:nvPr/>
        </p:nvSpPr>
        <p:spPr>
          <a:xfrm>
            <a:off x="9829658" y="3497279"/>
            <a:ext cx="0" cy="372110"/>
          </a:xfrm>
          <a:custGeom>
            <a:avLst/>
            <a:gdLst/>
            <a:ahLst/>
            <a:cxnLst/>
            <a:rect l="l" t="t" r="r" b="b"/>
            <a:pathLst>
              <a:path h="372110">
                <a:moveTo>
                  <a:pt x="0" y="0"/>
                </a:moveTo>
                <a:lnTo>
                  <a:pt x="0" y="371602"/>
                </a:lnTo>
              </a:path>
            </a:pathLst>
          </a:custGeom>
          <a:ln w="31750">
            <a:solidFill>
              <a:srgbClr val="FFFFFF"/>
            </a:solidFill>
          </a:ln>
        </p:spPr>
        <p:txBody>
          <a:bodyPr wrap="square" lIns="0" tIns="0" rIns="0" bIns="0" rtlCol="0"/>
          <a:lstStyle/>
          <a:p>
            <a:endParaRPr dirty="0"/>
          </a:p>
        </p:txBody>
      </p:sp>
      <p:sp>
        <p:nvSpPr>
          <p:cNvPr id="11" name="object 12">
            <a:extLst>
              <a:ext uri="{FF2B5EF4-FFF2-40B4-BE49-F238E27FC236}">
                <a16:creationId xmlns:a16="http://schemas.microsoft.com/office/drawing/2014/main" id="{81D99DC8-D123-4FBB-833D-A4ACA39AE0AF}"/>
              </a:ext>
            </a:extLst>
          </p:cNvPr>
          <p:cNvSpPr/>
          <p:nvPr/>
        </p:nvSpPr>
        <p:spPr>
          <a:xfrm>
            <a:off x="9640680" y="3686254"/>
            <a:ext cx="372110" cy="0"/>
          </a:xfrm>
          <a:custGeom>
            <a:avLst/>
            <a:gdLst/>
            <a:ahLst/>
            <a:cxnLst/>
            <a:rect l="l" t="t" r="r" b="b"/>
            <a:pathLst>
              <a:path w="372110">
                <a:moveTo>
                  <a:pt x="371601" y="0"/>
                </a:moveTo>
                <a:lnTo>
                  <a:pt x="0" y="0"/>
                </a:lnTo>
              </a:path>
            </a:pathLst>
          </a:custGeom>
          <a:ln w="31750">
            <a:solidFill>
              <a:srgbClr val="FFFFFF"/>
            </a:solidFill>
          </a:ln>
        </p:spPr>
        <p:txBody>
          <a:bodyPr wrap="square" lIns="0" tIns="0" rIns="0" bIns="0" rtlCol="0"/>
          <a:lstStyle/>
          <a:p>
            <a:endParaRPr dirty="0"/>
          </a:p>
        </p:txBody>
      </p:sp>
      <p:sp>
        <p:nvSpPr>
          <p:cNvPr id="16" name="Text Placeholder 12">
            <a:extLst>
              <a:ext uri="{FF2B5EF4-FFF2-40B4-BE49-F238E27FC236}">
                <a16:creationId xmlns:a16="http://schemas.microsoft.com/office/drawing/2014/main" id="{228127E2-38E2-4FC7-B711-1645383EAC4F}"/>
              </a:ext>
            </a:extLst>
          </p:cNvPr>
          <p:cNvSpPr>
            <a:spLocks noGrp="1"/>
          </p:cNvSpPr>
          <p:nvPr userDrawn="1">
            <p:ph type="body" sz="quarter" idx="16" hasCustomPrompt="1"/>
          </p:nvPr>
        </p:nvSpPr>
        <p:spPr>
          <a:xfrm>
            <a:off x="8856632" y="2762202"/>
            <a:ext cx="1981171" cy="661596"/>
          </a:xfrm>
          <a:prstGeom prst="rect">
            <a:avLst/>
          </a:prstGeom>
        </p:spPr>
        <p:txBody>
          <a:bodyPr/>
          <a:lstStyle>
            <a:lvl1pPr algn="ct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20" name="Text Placeholder 12">
            <a:extLst>
              <a:ext uri="{FF2B5EF4-FFF2-40B4-BE49-F238E27FC236}">
                <a16:creationId xmlns:a16="http://schemas.microsoft.com/office/drawing/2014/main" id="{D62DA5EF-197A-4210-BC1A-AF774D5E5227}"/>
              </a:ext>
            </a:extLst>
          </p:cNvPr>
          <p:cNvSpPr>
            <a:spLocks noGrp="1"/>
          </p:cNvSpPr>
          <p:nvPr userDrawn="1">
            <p:ph type="body" sz="quarter" idx="20" hasCustomPrompt="1"/>
          </p:nvPr>
        </p:nvSpPr>
        <p:spPr>
          <a:xfrm>
            <a:off x="8819606" y="1229804"/>
            <a:ext cx="2018197" cy="849272"/>
          </a:xfrm>
          <a:prstGeom prst="rect">
            <a:avLst/>
          </a:prstGeom>
        </p:spPr>
        <p:txBody>
          <a:bodyPr/>
          <a:lstStyle>
            <a:lvl1pPr algn="ct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21" name="object 6">
            <a:extLst>
              <a:ext uri="{FF2B5EF4-FFF2-40B4-BE49-F238E27FC236}">
                <a16:creationId xmlns:a16="http://schemas.microsoft.com/office/drawing/2014/main" id="{C52E0B89-DA5F-442D-8381-05D8BF163AD5}"/>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27" name="object 11">
            <a:extLst>
              <a:ext uri="{FF2B5EF4-FFF2-40B4-BE49-F238E27FC236}">
                <a16:creationId xmlns:a16="http://schemas.microsoft.com/office/drawing/2014/main" id="{FABDE75E-3B64-4177-9191-E55C23D4E7F2}"/>
              </a:ext>
            </a:extLst>
          </p:cNvPr>
          <p:cNvSpPr/>
          <p:nvPr userDrawn="1"/>
        </p:nvSpPr>
        <p:spPr>
          <a:xfrm>
            <a:off x="9832760" y="4695651"/>
            <a:ext cx="0" cy="372110"/>
          </a:xfrm>
          <a:custGeom>
            <a:avLst/>
            <a:gdLst/>
            <a:ahLst/>
            <a:cxnLst/>
            <a:rect l="l" t="t" r="r" b="b"/>
            <a:pathLst>
              <a:path h="372110">
                <a:moveTo>
                  <a:pt x="0" y="0"/>
                </a:moveTo>
                <a:lnTo>
                  <a:pt x="0" y="371602"/>
                </a:lnTo>
              </a:path>
            </a:pathLst>
          </a:custGeom>
          <a:ln w="31750">
            <a:solidFill>
              <a:srgbClr val="FFFFFF"/>
            </a:solidFill>
          </a:ln>
        </p:spPr>
        <p:txBody>
          <a:bodyPr wrap="square" lIns="0" tIns="0" rIns="0" bIns="0" rtlCol="0"/>
          <a:lstStyle/>
          <a:p>
            <a:endParaRPr dirty="0"/>
          </a:p>
        </p:txBody>
      </p:sp>
      <p:sp>
        <p:nvSpPr>
          <p:cNvPr id="28" name="object 12">
            <a:extLst>
              <a:ext uri="{FF2B5EF4-FFF2-40B4-BE49-F238E27FC236}">
                <a16:creationId xmlns:a16="http://schemas.microsoft.com/office/drawing/2014/main" id="{CA43BF83-D647-4AF4-ADFA-6E6EE7D1979B}"/>
              </a:ext>
            </a:extLst>
          </p:cNvPr>
          <p:cNvSpPr/>
          <p:nvPr userDrawn="1"/>
        </p:nvSpPr>
        <p:spPr>
          <a:xfrm>
            <a:off x="9643782" y="4884626"/>
            <a:ext cx="372110" cy="0"/>
          </a:xfrm>
          <a:custGeom>
            <a:avLst/>
            <a:gdLst/>
            <a:ahLst/>
            <a:cxnLst/>
            <a:rect l="l" t="t" r="r" b="b"/>
            <a:pathLst>
              <a:path w="372110">
                <a:moveTo>
                  <a:pt x="371601" y="0"/>
                </a:moveTo>
                <a:lnTo>
                  <a:pt x="0" y="0"/>
                </a:lnTo>
              </a:path>
            </a:pathLst>
          </a:custGeom>
          <a:ln w="31750">
            <a:solidFill>
              <a:srgbClr val="FFFFFF"/>
            </a:solidFill>
          </a:ln>
        </p:spPr>
        <p:txBody>
          <a:bodyPr wrap="square" lIns="0" tIns="0" rIns="0" bIns="0" rtlCol="0"/>
          <a:lstStyle/>
          <a:p>
            <a:endParaRPr dirty="0"/>
          </a:p>
        </p:txBody>
      </p:sp>
      <p:sp>
        <p:nvSpPr>
          <p:cNvPr id="30" name="Text Placeholder 12">
            <a:extLst>
              <a:ext uri="{FF2B5EF4-FFF2-40B4-BE49-F238E27FC236}">
                <a16:creationId xmlns:a16="http://schemas.microsoft.com/office/drawing/2014/main" id="{4B965442-9427-4B63-B790-F8D04483EB44}"/>
              </a:ext>
            </a:extLst>
          </p:cNvPr>
          <p:cNvSpPr>
            <a:spLocks noGrp="1"/>
          </p:cNvSpPr>
          <p:nvPr>
            <p:ph type="body" sz="quarter" idx="21" hasCustomPrompt="1"/>
          </p:nvPr>
        </p:nvSpPr>
        <p:spPr>
          <a:xfrm>
            <a:off x="8859734" y="3960574"/>
            <a:ext cx="1981171" cy="661596"/>
          </a:xfrm>
          <a:prstGeom prst="rect">
            <a:avLst/>
          </a:prstGeom>
        </p:spPr>
        <p:txBody>
          <a:bodyPr/>
          <a:lstStyle>
            <a:lvl1pPr algn="ct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31" name="Text Placeholder 12">
            <a:extLst>
              <a:ext uri="{FF2B5EF4-FFF2-40B4-BE49-F238E27FC236}">
                <a16:creationId xmlns:a16="http://schemas.microsoft.com/office/drawing/2014/main" id="{EB1ED906-BDA4-43F2-857E-F42A0F6D2F37}"/>
              </a:ext>
            </a:extLst>
          </p:cNvPr>
          <p:cNvSpPr>
            <a:spLocks noGrp="1"/>
          </p:cNvSpPr>
          <p:nvPr>
            <p:ph type="body" sz="quarter" idx="22" hasCustomPrompt="1"/>
          </p:nvPr>
        </p:nvSpPr>
        <p:spPr>
          <a:xfrm>
            <a:off x="8859734" y="5176726"/>
            <a:ext cx="1981171" cy="661596"/>
          </a:xfrm>
          <a:prstGeom prst="rect">
            <a:avLst/>
          </a:prstGeom>
        </p:spPr>
        <p:txBody>
          <a:bodyPr/>
          <a:lstStyle>
            <a:lvl1pPr algn="ctr">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6" name="Group 5">
            <a:extLst>
              <a:ext uri="{FF2B5EF4-FFF2-40B4-BE49-F238E27FC236}">
                <a16:creationId xmlns:a16="http://schemas.microsoft.com/office/drawing/2014/main" id="{A9D4ECBE-04E5-4210-ADDE-98383C9512C2}"/>
              </a:ext>
            </a:extLst>
          </p:cNvPr>
          <p:cNvGrpSpPr/>
          <p:nvPr userDrawn="1"/>
        </p:nvGrpSpPr>
        <p:grpSpPr>
          <a:xfrm>
            <a:off x="8554803" y="1068820"/>
            <a:ext cx="2510778" cy="1640100"/>
            <a:chOff x="8554803" y="1068820"/>
            <a:chExt cx="2510778" cy="1640100"/>
          </a:xfrm>
        </p:grpSpPr>
        <p:sp>
          <p:nvSpPr>
            <p:cNvPr id="4" name="Rectangle: Rounded Corners 3">
              <a:extLst>
                <a:ext uri="{FF2B5EF4-FFF2-40B4-BE49-F238E27FC236}">
                  <a16:creationId xmlns:a16="http://schemas.microsoft.com/office/drawing/2014/main" id="{5715CA61-E49E-4123-A0D1-FE3739BCDEDD}"/>
                </a:ext>
              </a:extLst>
            </p:cNvPr>
            <p:cNvSpPr/>
            <p:nvPr userDrawn="1"/>
          </p:nvSpPr>
          <p:spPr>
            <a:xfrm>
              <a:off x="8554803" y="1068820"/>
              <a:ext cx="2510778" cy="1112022"/>
            </a:xfrm>
            <a:prstGeom prst="roundRect">
              <a:avLst>
                <a:gd name="adj" fmla="val 10462"/>
              </a:avLst>
            </a:prstGeom>
            <a:noFill/>
            <a:ln w="317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D2317379-A4BE-47ED-B664-19E586BEED02}"/>
                </a:ext>
              </a:extLst>
            </p:cNvPr>
            <p:cNvSpPr/>
            <p:nvPr userDrawn="1"/>
          </p:nvSpPr>
          <p:spPr>
            <a:xfrm>
              <a:off x="9558989" y="2522507"/>
              <a:ext cx="504056" cy="186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object 16">
            <a:extLst>
              <a:ext uri="{FF2B5EF4-FFF2-40B4-BE49-F238E27FC236}">
                <a16:creationId xmlns:a16="http://schemas.microsoft.com/office/drawing/2014/main" id="{FC92F62E-55F9-470B-903F-B24879928005}"/>
              </a:ext>
            </a:extLst>
          </p:cNvPr>
          <p:cNvSpPr/>
          <p:nvPr/>
        </p:nvSpPr>
        <p:spPr>
          <a:xfrm rot="5400000">
            <a:off x="9639266" y="2223844"/>
            <a:ext cx="372110" cy="454025"/>
          </a:xfrm>
          <a:custGeom>
            <a:avLst/>
            <a:gdLst/>
            <a:ahLst/>
            <a:cxnLst/>
            <a:rect l="l" t="t" r="r" b="b"/>
            <a:pathLst>
              <a:path w="372109" h="454025">
                <a:moveTo>
                  <a:pt x="158127" y="0"/>
                </a:moveTo>
                <a:lnTo>
                  <a:pt x="148602" y="0"/>
                </a:lnTo>
                <a:lnTo>
                  <a:pt x="136842" y="11760"/>
                </a:lnTo>
                <a:lnTo>
                  <a:pt x="136842" y="21297"/>
                </a:lnTo>
                <a:lnTo>
                  <a:pt x="327621" y="212090"/>
                </a:lnTo>
                <a:lnTo>
                  <a:pt x="6273" y="212090"/>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FFFFFF"/>
          </a:solidFill>
        </p:spPr>
        <p:txBody>
          <a:bodyPr wrap="square" lIns="0" tIns="0" rIns="0" bIns="0" rtlCol="0"/>
          <a:lstStyle/>
          <a:p>
            <a:endParaRPr dirty="0"/>
          </a:p>
        </p:txBody>
      </p:sp>
    </p:spTree>
    <p:extLst>
      <p:ext uri="{BB962C8B-B14F-4D97-AF65-F5344CB8AC3E}">
        <p14:creationId xmlns:p14="http://schemas.microsoft.com/office/powerpoint/2010/main" val="33154619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low 6">
    <p:spTree>
      <p:nvGrpSpPr>
        <p:cNvPr id="1" name=""/>
        <p:cNvGrpSpPr/>
        <p:nvPr/>
      </p:nvGrpSpPr>
      <p:grpSpPr>
        <a:xfrm>
          <a:off x="0" y="0"/>
          <a:ext cx="0" cy="0"/>
          <a:chOff x="0" y="0"/>
          <a:chExt cx="0" cy="0"/>
        </a:xfrm>
      </p:grpSpPr>
      <p:sp>
        <p:nvSpPr>
          <p:cNvPr id="44" name="object 3">
            <a:extLst>
              <a:ext uri="{FF2B5EF4-FFF2-40B4-BE49-F238E27FC236}">
                <a16:creationId xmlns:a16="http://schemas.microsoft.com/office/drawing/2014/main" id="{776C7659-048B-234C-AD59-7024365B6A1D}"/>
              </a:ext>
            </a:extLst>
          </p:cNvPr>
          <p:cNvSpPr/>
          <p:nvPr userDrawn="1"/>
        </p:nvSpPr>
        <p:spPr>
          <a:xfrm>
            <a:off x="0" y="3013087"/>
            <a:ext cx="12192000" cy="3844925"/>
          </a:xfrm>
          <a:custGeom>
            <a:avLst/>
            <a:gdLst/>
            <a:ahLst/>
            <a:cxnLst/>
            <a:rect l="l" t="t" r="r" b="b"/>
            <a:pathLst>
              <a:path w="12192000" h="3844925">
                <a:moveTo>
                  <a:pt x="12192000" y="0"/>
                </a:moveTo>
                <a:lnTo>
                  <a:pt x="0" y="0"/>
                </a:lnTo>
                <a:lnTo>
                  <a:pt x="0" y="3844912"/>
                </a:lnTo>
                <a:lnTo>
                  <a:pt x="12192000" y="3844912"/>
                </a:lnTo>
                <a:lnTo>
                  <a:pt x="12192000" y="0"/>
                </a:lnTo>
                <a:close/>
              </a:path>
            </a:pathLst>
          </a:custGeom>
          <a:solidFill>
            <a:schemeClr val="bg1">
              <a:lumMod val="95000"/>
            </a:schemeClr>
          </a:solidFill>
        </p:spPr>
        <p:txBody>
          <a:bodyPr wrap="square" lIns="0" tIns="0" rIns="0" bIns="0" rtlCol="0"/>
          <a:lstStyle/>
          <a:p>
            <a:endParaRPr dirty="0"/>
          </a:p>
        </p:txBody>
      </p:sp>
      <p:sp>
        <p:nvSpPr>
          <p:cNvPr id="95" name="Text Placeholder 4">
            <a:extLst>
              <a:ext uri="{FF2B5EF4-FFF2-40B4-BE49-F238E27FC236}">
                <a16:creationId xmlns:a16="http://schemas.microsoft.com/office/drawing/2014/main" id="{9397AA96-A101-AD4F-B719-9084D1F421C2}"/>
              </a:ext>
            </a:extLst>
          </p:cNvPr>
          <p:cNvSpPr>
            <a:spLocks noGrp="1"/>
          </p:cNvSpPr>
          <p:nvPr>
            <p:ph type="body" sz="quarter" idx="15" hasCustomPrompt="1"/>
          </p:nvPr>
        </p:nvSpPr>
        <p:spPr>
          <a:xfrm>
            <a:off x="882650" y="1066801"/>
            <a:ext cx="4146549" cy="1120820"/>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96" name="Text Placeholder 12">
            <a:extLst>
              <a:ext uri="{FF2B5EF4-FFF2-40B4-BE49-F238E27FC236}">
                <a16:creationId xmlns:a16="http://schemas.microsoft.com/office/drawing/2014/main" id="{94C58213-8EE9-1344-9A8A-462FF0925DE4}"/>
              </a:ext>
            </a:extLst>
          </p:cNvPr>
          <p:cNvSpPr>
            <a:spLocks noGrp="1"/>
          </p:cNvSpPr>
          <p:nvPr>
            <p:ph type="body" sz="quarter" idx="11" hasCustomPrompt="1"/>
          </p:nvPr>
        </p:nvSpPr>
        <p:spPr>
          <a:xfrm>
            <a:off x="6115833" y="1081395"/>
            <a:ext cx="4648200" cy="1120819"/>
          </a:xfrm>
          <a:prstGeom prst="rect">
            <a:avLst/>
          </a:prstGeom>
        </p:spPr>
        <p:txBody>
          <a:bodyPr>
            <a:normAutofit/>
          </a:bodyPr>
          <a:lstStyle>
            <a:lvl1pPr>
              <a:defRPr sz="1800">
                <a:latin typeface="+mj-lt"/>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grpSp>
        <p:nvGrpSpPr>
          <p:cNvPr id="23" name="object 7">
            <a:extLst>
              <a:ext uri="{FF2B5EF4-FFF2-40B4-BE49-F238E27FC236}">
                <a16:creationId xmlns:a16="http://schemas.microsoft.com/office/drawing/2014/main" id="{81AB6EC1-7D9F-8540-B299-1903BD65A784}"/>
              </a:ext>
            </a:extLst>
          </p:cNvPr>
          <p:cNvGrpSpPr/>
          <p:nvPr userDrawn="1"/>
        </p:nvGrpSpPr>
        <p:grpSpPr>
          <a:xfrm>
            <a:off x="4506443" y="3514014"/>
            <a:ext cx="5866765" cy="2319655"/>
            <a:chOff x="4506443" y="3073397"/>
            <a:chExt cx="5866765" cy="2319655"/>
          </a:xfrm>
        </p:grpSpPr>
        <p:sp>
          <p:nvSpPr>
            <p:cNvPr id="24" name="object 8">
              <a:extLst>
                <a:ext uri="{FF2B5EF4-FFF2-40B4-BE49-F238E27FC236}">
                  <a16:creationId xmlns:a16="http://schemas.microsoft.com/office/drawing/2014/main" id="{5FC46D71-9755-514A-BCA4-9C84CB8241B9}"/>
                </a:ext>
              </a:extLst>
            </p:cNvPr>
            <p:cNvSpPr/>
            <p:nvPr/>
          </p:nvSpPr>
          <p:spPr>
            <a:xfrm>
              <a:off x="4506443" y="4012424"/>
              <a:ext cx="372110" cy="454025"/>
            </a:xfrm>
            <a:custGeom>
              <a:avLst/>
              <a:gdLst/>
              <a:ahLst/>
              <a:cxnLst/>
              <a:rect l="l" t="t" r="r" b="b"/>
              <a:pathLst>
                <a:path w="372110" h="454025">
                  <a:moveTo>
                    <a:pt x="158127" y="0"/>
                  </a:moveTo>
                  <a:lnTo>
                    <a:pt x="148602" y="0"/>
                  </a:lnTo>
                  <a:lnTo>
                    <a:pt x="136842" y="11760"/>
                  </a:lnTo>
                  <a:lnTo>
                    <a:pt x="136842" y="21297"/>
                  </a:lnTo>
                  <a:lnTo>
                    <a:pt x="327621" y="212090"/>
                  </a:lnTo>
                  <a:lnTo>
                    <a:pt x="6273" y="212090"/>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000000"/>
            </a:solidFill>
          </p:spPr>
          <p:txBody>
            <a:bodyPr wrap="square" lIns="0" tIns="0" rIns="0" bIns="0" rtlCol="0"/>
            <a:lstStyle/>
            <a:p>
              <a:endParaRPr dirty="0"/>
            </a:p>
          </p:txBody>
        </p:sp>
        <p:sp>
          <p:nvSpPr>
            <p:cNvPr id="25" name="object 9">
              <a:extLst>
                <a:ext uri="{FF2B5EF4-FFF2-40B4-BE49-F238E27FC236}">
                  <a16:creationId xmlns:a16="http://schemas.microsoft.com/office/drawing/2014/main" id="{E4A514EA-0364-DF4C-AF4E-0DBEFC300277}"/>
                </a:ext>
              </a:extLst>
            </p:cNvPr>
            <p:cNvSpPr/>
            <p:nvPr/>
          </p:nvSpPr>
          <p:spPr>
            <a:xfrm>
              <a:off x="4787018" y="3073397"/>
              <a:ext cx="2596515" cy="2319655"/>
            </a:xfrm>
            <a:custGeom>
              <a:avLst/>
              <a:gdLst/>
              <a:ahLst/>
              <a:cxnLst/>
              <a:rect l="l" t="t" r="r" b="b"/>
              <a:pathLst>
                <a:path w="2596515" h="2319654">
                  <a:moveTo>
                    <a:pt x="2471483" y="0"/>
                  </a:moveTo>
                  <a:lnTo>
                    <a:pt x="124942" y="0"/>
                  </a:lnTo>
                  <a:lnTo>
                    <a:pt x="85452" y="7227"/>
                  </a:lnTo>
                  <a:lnTo>
                    <a:pt x="51155" y="27353"/>
                  </a:lnTo>
                  <a:lnTo>
                    <a:pt x="24108" y="58043"/>
                  </a:lnTo>
                  <a:lnTo>
                    <a:pt x="6370" y="96960"/>
                  </a:lnTo>
                  <a:lnTo>
                    <a:pt x="0" y="141770"/>
                  </a:lnTo>
                  <a:lnTo>
                    <a:pt x="0" y="804125"/>
                  </a:lnTo>
                  <a:lnTo>
                    <a:pt x="7302" y="811923"/>
                  </a:lnTo>
                  <a:lnTo>
                    <a:pt x="23901" y="810806"/>
                  </a:lnTo>
                  <a:lnTo>
                    <a:pt x="30111" y="803325"/>
                  </a:lnTo>
                  <a:lnTo>
                    <a:pt x="30111" y="141770"/>
                  </a:lnTo>
                  <a:lnTo>
                    <a:pt x="37563" y="99889"/>
                  </a:lnTo>
                  <a:lnTo>
                    <a:pt x="57886" y="65689"/>
                  </a:lnTo>
                  <a:lnTo>
                    <a:pt x="88029" y="42630"/>
                  </a:lnTo>
                  <a:lnTo>
                    <a:pt x="124942" y="34175"/>
                  </a:lnTo>
                  <a:lnTo>
                    <a:pt x="2471470" y="34175"/>
                  </a:lnTo>
                  <a:lnTo>
                    <a:pt x="2508391" y="42630"/>
                  </a:lnTo>
                  <a:lnTo>
                    <a:pt x="2538537" y="65689"/>
                  </a:lnTo>
                  <a:lnTo>
                    <a:pt x="2558862" y="99889"/>
                  </a:lnTo>
                  <a:lnTo>
                    <a:pt x="2566314" y="141770"/>
                  </a:lnTo>
                  <a:lnTo>
                    <a:pt x="2566314" y="2177796"/>
                  </a:lnTo>
                  <a:lnTo>
                    <a:pt x="2558862" y="2219684"/>
                  </a:lnTo>
                  <a:lnTo>
                    <a:pt x="2538539" y="2253888"/>
                  </a:lnTo>
                  <a:lnTo>
                    <a:pt x="2508396" y="2276947"/>
                  </a:lnTo>
                  <a:lnTo>
                    <a:pt x="2471483" y="2285403"/>
                  </a:lnTo>
                  <a:lnTo>
                    <a:pt x="124942" y="2285403"/>
                  </a:lnTo>
                  <a:lnTo>
                    <a:pt x="88029" y="2276947"/>
                  </a:lnTo>
                  <a:lnTo>
                    <a:pt x="57886" y="2253888"/>
                  </a:lnTo>
                  <a:lnTo>
                    <a:pt x="37563" y="2219684"/>
                  </a:lnTo>
                  <a:lnTo>
                    <a:pt x="30111" y="2177796"/>
                  </a:lnTo>
                  <a:lnTo>
                    <a:pt x="30111" y="1499057"/>
                  </a:lnTo>
                  <a:lnTo>
                    <a:pt x="22555" y="1491081"/>
                  </a:lnTo>
                  <a:lnTo>
                    <a:pt x="13576" y="1492046"/>
                  </a:lnTo>
                  <a:lnTo>
                    <a:pt x="5753" y="1492897"/>
                  </a:lnTo>
                  <a:lnTo>
                    <a:pt x="0" y="1500860"/>
                  </a:lnTo>
                  <a:lnTo>
                    <a:pt x="0" y="2177796"/>
                  </a:lnTo>
                  <a:lnTo>
                    <a:pt x="6370" y="2222605"/>
                  </a:lnTo>
                  <a:lnTo>
                    <a:pt x="24108" y="2261522"/>
                  </a:lnTo>
                  <a:lnTo>
                    <a:pt x="51155" y="2292212"/>
                  </a:lnTo>
                  <a:lnTo>
                    <a:pt x="85452" y="2312338"/>
                  </a:lnTo>
                  <a:lnTo>
                    <a:pt x="124942" y="2319566"/>
                  </a:lnTo>
                  <a:lnTo>
                    <a:pt x="2471483" y="2319566"/>
                  </a:lnTo>
                  <a:lnTo>
                    <a:pt x="2510973" y="2312338"/>
                  </a:lnTo>
                  <a:lnTo>
                    <a:pt x="2545270" y="2292212"/>
                  </a:lnTo>
                  <a:lnTo>
                    <a:pt x="2572318" y="2261522"/>
                  </a:lnTo>
                  <a:lnTo>
                    <a:pt x="2590055" y="2222605"/>
                  </a:lnTo>
                  <a:lnTo>
                    <a:pt x="2596426" y="2177796"/>
                  </a:lnTo>
                  <a:lnTo>
                    <a:pt x="2596426" y="141770"/>
                  </a:lnTo>
                  <a:lnTo>
                    <a:pt x="2590055" y="96960"/>
                  </a:lnTo>
                  <a:lnTo>
                    <a:pt x="2572318" y="58043"/>
                  </a:lnTo>
                  <a:lnTo>
                    <a:pt x="2545270" y="27353"/>
                  </a:lnTo>
                  <a:lnTo>
                    <a:pt x="2510973" y="7227"/>
                  </a:lnTo>
                  <a:lnTo>
                    <a:pt x="2471483" y="0"/>
                  </a:lnTo>
                  <a:close/>
                </a:path>
              </a:pathLst>
            </a:custGeom>
            <a:solidFill>
              <a:schemeClr val="tx2"/>
            </a:solidFill>
          </p:spPr>
          <p:txBody>
            <a:bodyPr wrap="square" lIns="0" tIns="0" rIns="0" bIns="0" rtlCol="0"/>
            <a:lstStyle/>
            <a:p>
              <a:endParaRPr dirty="0"/>
            </a:p>
          </p:txBody>
        </p:sp>
        <p:sp>
          <p:nvSpPr>
            <p:cNvPr id="26" name="object 10">
              <a:extLst>
                <a:ext uri="{FF2B5EF4-FFF2-40B4-BE49-F238E27FC236}">
                  <a16:creationId xmlns:a16="http://schemas.microsoft.com/office/drawing/2014/main" id="{DE3F3C85-571D-8E47-9CE2-C1D2FD02EE31}"/>
                </a:ext>
              </a:extLst>
            </p:cNvPr>
            <p:cNvSpPr/>
            <p:nvPr/>
          </p:nvSpPr>
          <p:spPr>
            <a:xfrm>
              <a:off x="7776583" y="3073397"/>
              <a:ext cx="2596515" cy="2319655"/>
            </a:xfrm>
            <a:custGeom>
              <a:avLst/>
              <a:gdLst/>
              <a:ahLst/>
              <a:cxnLst/>
              <a:rect l="l" t="t" r="r" b="b"/>
              <a:pathLst>
                <a:path w="2596515" h="2319654">
                  <a:moveTo>
                    <a:pt x="2471483" y="0"/>
                  </a:moveTo>
                  <a:lnTo>
                    <a:pt x="124942" y="0"/>
                  </a:lnTo>
                  <a:lnTo>
                    <a:pt x="85452" y="7227"/>
                  </a:lnTo>
                  <a:lnTo>
                    <a:pt x="51155" y="27353"/>
                  </a:lnTo>
                  <a:lnTo>
                    <a:pt x="24108" y="58043"/>
                  </a:lnTo>
                  <a:lnTo>
                    <a:pt x="6370" y="96960"/>
                  </a:lnTo>
                  <a:lnTo>
                    <a:pt x="0" y="141770"/>
                  </a:lnTo>
                  <a:lnTo>
                    <a:pt x="0" y="804125"/>
                  </a:lnTo>
                  <a:lnTo>
                    <a:pt x="7302" y="811923"/>
                  </a:lnTo>
                  <a:lnTo>
                    <a:pt x="23901" y="810806"/>
                  </a:lnTo>
                  <a:lnTo>
                    <a:pt x="30111" y="803325"/>
                  </a:lnTo>
                  <a:lnTo>
                    <a:pt x="30111" y="141770"/>
                  </a:lnTo>
                  <a:lnTo>
                    <a:pt x="37563" y="99889"/>
                  </a:lnTo>
                  <a:lnTo>
                    <a:pt x="57886" y="65689"/>
                  </a:lnTo>
                  <a:lnTo>
                    <a:pt x="88029" y="42630"/>
                  </a:lnTo>
                  <a:lnTo>
                    <a:pt x="124942" y="34175"/>
                  </a:lnTo>
                  <a:lnTo>
                    <a:pt x="2471470" y="34175"/>
                  </a:lnTo>
                  <a:lnTo>
                    <a:pt x="2508391" y="42630"/>
                  </a:lnTo>
                  <a:lnTo>
                    <a:pt x="2538537" y="65689"/>
                  </a:lnTo>
                  <a:lnTo>
                    <a:pt x="2558862" y="99889"/>
                  </a:lnTo>
                  <a:lnTo>
                    <a:pt x="2566314" y="141770"/>
                  </a:lnTo>
                  <a:lnTo>
                    <a:pt x="2566314" y="2177796"/>
                  </a:lnTo>
                  <a:lnTo>
                    <a:pt x="2558862" y="2219684"/>
                  </a:lnTo>
                  <a:lnTo>
                    <a:pt x="2538539" y="2253888"/>
                  </a:lnTo>
                  <a:lnTo>
                    <a:pt x="2508396" y="2276947"/>
                  </a:lnTo>
                  <a:lnTo>
                    <a:pt x="2471483" y="2285403"/>
                  </a:lnTo>
                  <a:lnTo>
                    <a:pt x="124942" y="2285403"/>
                  </a:lnTo>
                  <a:lnTo>
                    <a:pt x="88029" y="2276947"/>
                  </a:lnTo>
                  <a:lnTo>
                    <a:pt x="57886" y="2253888"/>
                  </a:lnTo>
                  <a:lnTo>
                    <a:pt x="37563" y="2219684"/>
                  </a:lnTo>
                  <a:lnTo>
                    <a:pt x="30111" y="2177796"/>
                  </a:lnTo>
                  <a:lnTo>
                    <a:pt x="30111" y="1499057"/>
                  </a:lnTo>
                  <a:lnTo>
                    <a:pt x="22555" y="1491081"/>
                  </a:lnTo>
                  <a:lnTo>
                    <a:pt x="13576" y="1492046"/>
                  </a:lnTo>
                  <a:lnTo>
                    <a:pt x="5753" y="1492897"/>
                  </a:lnTo>
                  <a:lnTo>
                    <a:pt x="0" y="1500860"/>
                  </a:lnTo>
                  <a:lnTo>
                    <a:pt x="0" y="2177796"/>
                  </a:lnTo>
                  <a:lnTo>
                    <a:pt x="6370" y="2222605"/>
                  </a:lnTo>
                  <a:lnTo>
                    <a:pt x="24108" y="2261522"/>
                  </a:lnTo>
                  <a:lnTo>
                    <a:pt x="51155" y="2292212"/>
                  </a:lnTo>
                  <a:lnTo>
                    <a:pt x="85452" y="2312338"/>
                  </a:lnTo>
                  <a:lnTo>
                    <a:pt x="124942" y="2319566"/>
                  </a:lnTo>
                  <a:lnTo>
                    <a:pt x="2471483" y="2319566"/>
                  </a:lnTo>
                  <a:lnTo>
                    <a:pt x="2510973" y="2312338"/>
                  </a:lnTo>
                  <a:lnTo>
                    <a:pt x="2545270" y="2292212"/>
                  </a:lnTo>
                  <a:lnTo>
                    <a:pt x="2572318" y="2261522"/>
                  </a:lnTo>
                  <a:lnTo>
                    <a:pt x="2590055" y="2222605"/>
                  </a:lnTo>
                  <a:lnTo>
                    <a:pt x="2596426" y="2177796"/>
                  </a:lnTo>
                  <a:lnTo>
                    <a:pt x="2596426" y="141770"/>
                  </a:lnTo>
                  <a:lnTo>
                    <a:pt x="2590055" y="96960"/>
                  </a:lnTo>
                  <a:lnTo>
                    <a:pt x="2572318" y="58043"/>
                  </a:lnTo>
                  <a:lnTo>
                    <a:pt x="2545270" y="27353"/>
                  </a:lnTo>
                  <a:lnTo>
                    <a:pt x="2510973" y="7227"/>
                  </a:lnTo>
                  <a:lnTo>
                    <a:pt x="2471483" y="0"/>
                  </a:lnTo>
                  <a:close/>
                </a:path>
              </a:pathLst>
            </a:custGeom>
            <a:solidFill>
              <a:srgbClr val="000000"/>
            </a:solidFill>
          </p:spPr>
          <p:txBody>
            <a:bodyPr wrap="square" lIns="0" tIns="0" rIns="0" bIns="0" rtlCol="0"/>
            <a:lstStyle/>
            <a:p>
              <a:endParaRPr dirty="0"/>
            </a:p>
          </p:txBody>
        </p:sp>
      </p:grpSp>
      <p:grpSp>
        <p:nvGrpSpPr>
          <p:cNvPr id="28" name="object 12">
            <a:extLst>
              <a:ext uri="{FF2B5EF4-FFF2-40B4-BE49-F238E27FC236}">
                <a16:creationId xmlns:a16="http://schemas.microsoft.com/office/drawing/2014/main" id="{83F81A33-11BD-EC4E-872F-4475ED377FD3}"/>
              </a:ext>
            </a:extLst>
          </p:cNvPr>
          <p:cNvGrpSpPr/>
          <p:nvPr userDrawn="1"/>
        </p:nvGrpSpPr>
        <p:grpSpPr>
          <a:xfrm>
            <a:off x="1818990" y="3514019"/>
            <a:ext cx="6034405" cy="2319655"/>
            <a:chOff x="1818990" y="3073402"/>
            <a:chExt cx="6034405" cy="2319655"/>
          </a:xfrm>
        </p:grpSpPr>
        <p:sp>
          <p:nvSpPr>
            <p:cNvPr id="29" name="object 13">
              <a:extLst>
                <a:ext uri="{FF2B5EF4-FFF2-40B4-BE49-F238E27FC236}">
                  <a16:creationId xmlns:a16="http://schemas.microsoft.com/office/drawing/2014/main" id="{481E5AC7-CF9D-C446-9EB7-975709726760}"/>
                </a:ext>
              </a:extLst>
            </p:cNvPr>
            <p:cNvSpPr/>
            <p:nvPr/>
          </p:nvSpPr>
          <p:spPr>
            <a:xfrm>
              <a:off x="7481180" y="4012423"/>
              <a:ext cx="372110" cy="454025"/>
            </a:xfrm>
            <a:custGeom>
              <a:avLst/>
              <a:gdLst/>
              <a:ahLst/>
              <a:cxnLst/>
              <a:rect l="l" t="t" r="r" b="b"/>
              <a:pathLst>
                <a:path w="372109" h="454025">
                  <a:moveTo>
                    <a:pt x="158127" y="0"/>
                  </a:moveTo>
                  <a:lnTo>
                    <a:pt x="148602" y="0"/>
                  </a:lnTo>
                  <a:lnTo>
                    <a:pt x="136842" y="11760"/>
                  </a:lnTo>
                  <a:lnTo>
                    <a:pt x="136842" y="21297"/>
                  </a:lnTo>
                  <a:lnTo>
                    <a:pt x="327621" y="212090"/>
                  </a:lnTo>
                  <a:lnTo>
                    <a:pt x="6273" y="212090"/>
                  </a:lnTo>
                  <a:lnTo>
                    <a:pt x="0" y="218351"/>
                  </a:lnTo>
                  <a:lnTo>
                    <a:pt x="0" y="236410"/>
                  </a:lnTo>
                  <a:lnTo>
                    <a:pt x="6273" y="242671"/>
                  </a:lnTo>
                  <a:lnTo>
                    <a:pt x="326301" y="242671"/>
                  </a:lnTo>
                  <a:lnTo>
                    <a:pt x="136842" y="432130"/>
                  </a:lnTo>
                  <a:lnTo>
                    <a:pt x="136842" y="441667"/>
                  </a:lnTo>
                  <a:lnTo>
                    <a:pt x="148602" y="453428"/>
                  </a:lnTo>
                  <a:lnTo>
                    <a:pt x="158127" y="453428"/>
                  </a:lnTo>
                  <a:lnTo>
                    <a:pt x="362242" y="249313"/>
                  </a:lnTo>
                  <a:lnTo>
                    <a:pt x="369264" y="238740"/>
                  </a:lnTo>
                  <a:lnTo>
                    <a:pt x="371605" y="226714"/>
                  </a:lnTo>
                  <a:lnTo>
                    <a:pt x="369264" y="214687"/>
                  </a:lnTo>
                  <a:lnTo>
                    <a:pt x="362242" y="204114"/>
                  </a:lnTo>
                  <a:lnTo>
                    <a:pt x="158127" y="0"/>
                  </a:lnTo>
                  <a:close/>
                </a:path>
              </a:pathLst>
            </a:custGeom>
            <a:solidFill>
              <a:srgbClr val="000000"/>
            </a:solidFill>
          </p:spPr>
          <p:txBody>
            <a:bodyPr wrap="square" lIns="0" tIns="0" rIns="0" bIns="0" rtlCol="0"/>
            <a:lstStyle/>
            <a:p>
              <a:endParaRPr dirty="0"/>
            </a:p>
          </p:txBody>
        </p:sp>
        <p:sp>
          <p:nvSpPr>
            <p:cNvPr id="30" name="object 14">
              <a:extLst>
                <a:ext uri="{FF2B5EF4-FFF2-40B4-BE49-F238E27FC236}">
                  <a16:creationId xmlns:a16="http://schemas.microsoft.com/office/drawing/2014/main" id="{8CBC7D3B-52A9-2C43-B3CD-9AC52B0BD06E}"/>
                </a:ext>
              </a:extLst>
            </p:cNvPr>
            <p:cNvSpPr/>
            <p:nvPr/>
          </p:nvSpPr>
          <p:spPr>
            <a:xfrm>
              <a:off x="1818990" y="3073402"/>
              <a:ext cx="2596515" cy="2319655"/>
            </a:xfrm>
            <a:custGeom>
              <a:avLst/>
              <a:gdLst/>
              <a:ahLst/>
              <a:cxnLst/>
              <a:rect l="l" t="t" r="r" b="b"/>
              <a:pathLst>
                <a:path w="2596515" h="2319654">
                  <a:moveTo>
                    <a:pt x="2471483" y="0"/>
                  </a:moveTo>
                  <a:lnTo>
                    <a:pt x="124942" y="0"/>
                  </a:lnTo>
                  <a:lnTo>
                    <a:pt x="85452" y="7227"/>
                  </a:lnTo>
                  <a:lnTo>
                    <a:pt x="51155" y="27353"/>
                  </a:lnTo>
                  <a:lnTo>
                    <a:pt x="24108" y="58043"/>
                  </a:lnTo>
                  <a:lnTo>
                    <a:pt x="6370" y="96960"/>
                  </a:lnTo>
                  <a:lnTo>
                    <a:pt x="0" y="141770"/>
                  </a:lnTo>
                  <a:lnTo>
                    <a:pt x="0" y="2177796"/>
                  </a:lnTo>
                  <a:lnTo>
                    <a:pt x="6370" y="2222605"/>
                  </a:lnTo>
                  <a:lnTo>
                    <a:pt x="24108" y="2261522"/>
                  </a:lnTo>
                  <a:lnTo>
                    <a:pt x="51155" y="2292212"/>
                  </a:lnTo>
                  <a:lnTo>
                    <a:pt x="85452" y="2312338"/>
                  </a:lnTo>
                  <a:lnTo>
                    <a:pt x="124942" y="2319566"/>
                  </a:lnTo>
                  <a:lnTo>
                    <a:pt x="2471483" y="2319566"/>
                  </a:lnTo>
                  <a:lnTo>
                    <a:pt x="2510973" y="2312338"/>
                  </a:lnTo>
                  <a:lnTo>
                    <a:pt x="2545270" y="2292212"/>
                  </a:lnTo>
                  <a:lnTo>
                    <a:pt x="2551283" y="2285390"/>
                  </a:lnTo>
                  <a:lnTo>
                    <a:pt x="124955" y="2285390"/>
                  </a:lnTo>
                  <a:lnTo>
                    <a:pt x="88035" y="2276935"/>
                  </a:lnTo>
                  <a:lnTo>
                    <a:pt x="57888" y="2253876"/>
                  </a:lnTo>
                  <a:lnTo>
                    <a:pt x="37564" y="2219676"/>
                  </a:lnTo>
                  <a:lnTo>
                    <a:pt x="30111" y="2177796"/>
                  </a:lnTo>
                  <a:lnTo>
                    <a:pt x="30111" y="141770"/>
                  </a:lnTo>
                  <a:lnTo>
                    <a:pt x="37563" y="99881"/>
                  </a:lnTo>
                  <a:lnTo>
                    <a:pt x="57886" y="65678"/>
                  </a:lnTo>
                  <a:lnTo>
                    <a:pt x="88029" y="42618"/>
                  </a:lnTo>
                  <a:lnTo>
                    <a:pt x="124942" y="34162"/>
                  </a:lnTo>
                  <a:lnTo>
                    <a:pt x="2551271" y="34162"/>
                  </a:lnTo>
                  <a:lnTo>
                    <a:pt x="2545270" y="27353"/>
                  </a:lnTo>
                  <a:lnTo>
                    <a:pt x="2510973" y="7227"/>
                  </a:lnTo>
                  <a:lnTo>
                    <a:pt x="2471483" y="0"/>
                  </a:lnTo>
                  <a:close/>
                </a:path>
                <a:path w="2596515" h="2319654">
                  <a:moveTo>
                    <a:pt x="2566314" y="820508"/>
                  </a:moveTo>
                  <a:lnTo>
                    <a:pt x="2566314" y="2177796"/>
                  </a:lnTo>
                  <a:lnTo>
                    <a:pt x="2558862" y="2219676"/>
                  </a:lnTo>
                  <a:lnTo>
                    <a:pt x="2538539" y="2253876"/>
                  </a:lnTo>
                  <a:lnTo>
                    <a:pt x="2508396" y="2276935"/>
                  </a:lnTo>
                  <a:lnTo>
                    <a:pt x="2471483" y="2285390"/>
                  </a:lnTo>
                  <a:lnTo>
                    <a:pt x="2551283" y="2285390"/>
                  </a:lnTo>
                  <a:lnTo>
                    <a:pt x="2572318" y="2261522"/>
                  </a:lnTo>
                  <a:lnTo>
                    <a:pt x="2590055" y="2222605"/>
                  </a:lnTo>
                  <a:lnTo>
                    <a:pt x="2596426" y="2177796"/>
                  </a:lnTo>
                  <a:lnTo>
                    <a:pt x="2596426" y="828484"/>
                  </a:lnTo>
                  <a:lnTo>
                    <a:pt x="2573870" y="828484"/>
                  </a:lnTo>
                  <a:lnTo>
                    <a:pt x="2566314" y="820508"/>
                  </a:lnTo>
                  <a:close/>
                </a:path>
                <a:path w="2596515" h="2319654">
                  <a:moveTo>
                    <a:pt x="2580474" y="719366"/>
                  </a:moveTo>
                  <a:lnTo>
                    <a:pt x="2574908" y="722288"/>
                  </a:lnTo>
                  <a:lnTo>
                    <a:pt x="2570413" y="728875"/>
                  </a:lnTo>
                  <a:lnTo>
                    <a:pt x="2567408" y="737057"/>
                  </a:lnTo>
                  <a:lnTo>
                    <a:pt x="2566314" y="744766"/>
                  </a:lnTo>
                  <a:lnTo>
                    <a:pt x="2566314" y="820508"/>
                  </a:lnTo>
                  <a:lnTo>
                    <a:pt x="2573870" y="828484"/>
                  </a:lnTo>
                  <a:lnTo>
                    <a:pt x="2590673" y="826668"/>
                  </a:lnTo>
                  <a:lnTo>
                    <a:pt x="2596426" y="818705"/>
                  </a:lnTo>
                  <a:lnTo>
                    <a:pt x="2596426" y="744766"/>
                  </a:lnTo>
                  <a:lnTo>
                    <a:pt x="2595149" y="736562"/>
                  </a:lnTo>
                  <a:lnTo>
                    <a:pt x="2591693" y="728156"/>
                  </a:lnTo>
                  <a:lnTo>
                    <a:pt x="2586615" y="721704"/>
                  </a:lnTo>
                  <a:lnTo>
                    <a:pt x="2580474" y="719366"/>
                  </a:lnTo>
                  <a:close/>
                </a:path>
                <a:path w="2596515" h="2319654">
                  <a:moveTo>
                    <a:pt x="2596426" y="818705"/>
                  </a:moveTo>
                  <a:lnTo>
                    <a:pt x="2590673" y="826668"/>
                  </a:lnTo>
                  <a:lnTo>
                    <a:pt x="2573870" y="828484"/>
                  </a:lnTo>
                  <a:lnTo>
                    <a:pt x="2596426" y="828484"/>
                  </a:lnTo>
                  <a:lnTo>
                    <a:pt x="2596426" y="818705"/>
                  </a:lnTo>
                  <a:close/>
                </a:path>
                <a:path w="2596515" h="2319654">
                  <a:moveTo>
                    <a:pt x="2551271" y="34162"/>
                  </a:moveTo>
                  <a:lnTo>
                    <a:pt x="2471483" y="34162"/>
                  </a:lnTo>
                  <a:lnTo>
                    <a:pt x="2508396" y="42618"/>
                  </a:lnTo>
                  <a:lnTo>
                    <a:pt x="2538539" y="65678"/>
                  </a:lnTo>
                  <a:lnTo>
                    <a:pt x="2558862" y="99881"/>
                  </a:lnTo>
                  <a:lnTo>
                    <a:pt x="2566314" y="141770"/>
                  </a:lnTo>
                  <a:lnTo>
                    <a:pt x="2566314" y="744766"/>
                  </a:lnTo>
                  <a:lnTo>
                    <a:pt x="2567408" y="737057"/>
                  </a:lnTo>
                  <a:lnTo>
                    <a:pt x="2570413" y="728875"/>
                  </a:lnTo>
                  <a:lnTo>
                    <a:pt x="2574908" y="722288"/>
                  </a:lnTo>
                  <a:lnTo>
                    <a:pt x="2580474" y="719366"/>
                  </a:lnTo>
                  <a:lnTo>
                    <a:pt x="2596426" y="719366"/>
                  </a:lnTo>
                  <a:lnTo>
                    <a:pt x="2596426" y="141770"/>
                  </a:lnTo>
                  <a:lnTo>
                    <a:pt x="2590055" y="96960"/>
                  </a:lnTo>
                  <a:lnTo>
                    <a:pt x="2572318" y="58043"/>
                  </a:lnTo>
                  <a:lnTo>
                    <a:pt x="2551271" y="34162"/>
                  </a:lnTo>
                  <a:close/>
                </a:path>
                <a:path w="2596515" h="2319654">
                  <a:moveTo>
                    <a:pt x="2596426" y="719366"/>
                  </a:moveTo>
                  <a:lnTo>
                    <a:pt x="2580474" y="719366"/>
                  </a:lnTo>
                  <a:lnTo>
                    <a:pt x="2586615" y="721704"/>
                  </a:lnTo>
                  <a:lnTo>
                    <a:pt x="2591693" y="728156"/>
                  </a:lnTo>
                  <a:lnTo>
                    <a:pt x="2595149" y="736562"/>
                  </a:lnTo>
                  <a:lnTo>
                    <a:pt x="2596426" y="744766"/>
                  </a:lnTo>
                  <a:lnTo>
                    <a:pt x="2596426" y="719366"/>
                  </a:lnTo>
                  <a:close/>
                </a:path>
              </a:pathLst>
            </a:custGeom>
            <a:solidFill>
              <a:schemeClr val="tx2"/>
            </a:solidFill>
          </p:spPr>
          <p:txBody>
            <a:bodyPr wrap="square" lIns="0" tIns="0" rIns="0" bIns="0" rtlCol="0"/>
            <a:lstStyle/>
            <a:p>
              <a:endParaRPr dirty="0"/>
            </a:p>
          </p:txBody>
        </p:sp>
      </p:grpSp>
      <p:sp>
        <p:nvSpPr>
          <p:cNvPr id="34" name="Text Placeholder 12">
            <a:extLst>
              <a:ext uri="{FF2B5EF4-FFF2-40B4-BE49-F238E27FC236}">
                <a16:creationId xmlns:a16="http://schemas.microsoft.com/office/drawing/2014/main" id="{084FAA4E-4449-5746-BF0A-C0B438291FE2}"/>
              </a:ext>
            </a:extLst>
          </p:cNvPr>
          <p:cNvSpPr>
            <a:spLocks noGrp="1"/>
          </p:cNvSpPr>
          <p:nvPr>
            <p:ph type="body" sz="quarter" idx="16"/>
          </p:nvPr>
        </p:nvSpPr>
        <p:spPr>
          <a:xfrm>
            <a:off x="2108613" y="3886200"/>
            <a:ext cx="1981171" cy="1603248"/>
          </a:xfrm>
          <a:prstGeom prst="rect">
            <a:avLst/>
          </a:prstGeom>
        </p:spPr>
        <p:txBody>
          <a:bodyPr/>
          <a:lstStyle>
            <a:lvl1pPr algn="ctr">
              <a:defRPr sz="1400">
                <a:solidFill>
                  <a:schemeClr val="tx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p:txBody>
      </p:sp>
      <p:sp>
        <p:nvSpPr>
          <p:cNvPr id="35" name="Text Placeholder 12">
            <a:extLst>
              <a:ext uri="{FF2B5EF4-FFF2-40B4-BE49-F238E27FC236}">
                <a16:creationId xmlns:a16="http://schemas.microsoft.com/office/drawing/2014/main" id="{36CCF28E-7EAB-A446-94C3-9E9B5DDF14F1}"/>
              </a:ext>
            </a:extLst>
          </p:cNvPr>
          <p:cNvSpPr>
            <a:spLocks noGrp="1"/>
          </p:cNvSpPr>
          <p:nvPr>
            <p:ph type="body" sz="quarter" idx="17"/>
          </p:nvPr>
        </p:nvSpPr>
        <p:spPr>
          <a:xfrm>
            <a:off x="5089557" y="3886200"/>
            <a:ext cx="1981171" cy="1603248"/>
          </a:xfrm>
          <a:prstGeom prst="rect">
            <a:avLst/>
          </a:prstGeom>
        </p:spPr>
        <p:txBody>
          <a:bodyPr/>
          <a:lstStyle>
            <a:lvl1pPr algn="ctr">
              <a:defRPr sz="1400">
                <a:solidFill>
                  <a:schemeClr val="tx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p:txBody>
      </p:sp>
      <p:sp>
        <p:nvSpPr>
          <p:cNvPr id="36" name="Text Placeholder 12">
            <a:extLst>
              <a:ext uri="{FF2B5EF4-FFF2-40B4-BE49-F238E27FC236}">
                <a16:creationId xmlns:a16="http://schemas.microsoft.com/office/drawing/2014/main" id="{1EF8AFFE-46A2-7A44-A553-89D2A3307543}"/>
              </a:ext>
            </a:extLst>
          </p:cNvPr>
          <p:cNvSpPr>
            <a:spLocks noGrp="1"/>
          </p:cNvSpPr>
          <p:nvPr>
            <p:ph type="body" sz="quarter" idx="18"/>
          </p:nvPr>
        </p:nvSpPr>
        <p:spPr>
          <a:xfrm>
            <a:off x="8077229" y="3886200"/>
            <a:ext cx="1981171" cy="1603248"/>
          </a:xfrm>
          <a:prstGeom prst="rect">
            <a:avLst/>
          </a:prstGeom>
        </p:spPr>
        <p:txBody>
          <a:bodyPr/>
          <a:lstStyle>
            <a:lvl1pPr algn="ctr">
              <a:defRPr sz="1400">
                <a:solidFill>
                  <a:schemeClr val="tx1"/>
                </a:solidFill>
              </a:defRPr>
            </a:lvl1pPr>
          </a:lstStyle>
          <a:p>
            <a:pPr marL="12700" lvl="0">
              <a:lnSpc>
                <a:spcPct val="100000"/>
              </a:lnSpc>
              <a:spcBef>
                <a:spcPts val="90"/>
              </a:spcBef>
            </a:pPr>
            <a:r>
              <a:rPr lang="en-US" sz="1800" spc="-15">
                <a:latin typeface="Georgia"/>
              </a:rPr>
              <a:t>Click to edit Master text styles</a:t>
            </a:r>
          </a:p>
          <a:p>
            <a:pPr marL="12700" lvl="1">
              <a:lnSpc>
                <a:spcPct val="100000"/>
              </a:lnSpc>
              <a:spcBef>
                <a:spcPts val="90"/>
              </a:spcBef>
            </a:pPr>
            <a:r>
              <a:rPr lang="en-US" sz="1800" spc="-15">
                <a:latin typeface="Georgia"/>
              </a:rPr>
              <a:t>Second level</a:t>
            </a:r>
          </a:p>
          <a:p>
            <a:pPr marL="12700" lvl="2">
              <a:lnSpc>
                <a:spcPct val="100000"/>
              </a:lnSpc>
              <a:spcBef>
                <a:spcPts val="90"/>
              </a:spcBef>
            </a:pPr>
            <a:r>
              <a:rPr lang="en-US" sz="1800" spc="-15">
                <a:latin typeface="Georgia"/>
              </a:rPr>
              <a:t>Third level</a:t>
            </a:r>
          </a:p>
        </p:txBody>
      </p:sp>
      <p:sp>
        <p:nvSpPr>
          <p:cNvPr id="17" name="object 6">
            <a:extLst>
              <a:ext uri="{FF2B5EF4-FFF2-40B4-BE49-F238E27FC236}">
                <a16:creationId xmlns:a16="http://schemas.microsoft.com/office/drawing/2014/main" id="{3E59EB1B-FD16-4598-8EAF-F63EDBED1ABB}"/>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tx1"/>
                </a:solidFill>
                <a:latin typeface="Georgia"/>
                <a:cs typeface="Georgia"/>
              </a:rPr>
              <a:pPr marL="38100" algn="r">
                <a:lnSpc>
                  <a:spcPct val="100000"/>
                </a:lnSpc>
                <a:spcBef>
                  <a:spcPts val="30"/>
                </a:spcBef>
              </a:pPr>
              <a:t>‹#›</a:t>
            </a:fld>
            <a:endParaRPr sz="1200" dirty="0">
              <a:solidFill>
                <a:schemeClr val="tx1"/>
              </a:solidFill>
              <a:latin typeface="Georgia"/>
              <a:cs typeface="Georgia"/>
            </a:endParaRPr>
          </a:p>
        </p:txBody>
      </p:sp>
      <p:sp>
        <p:nvSpPr>
          <p:cNvPr id="19" name="object 5">
            <a:extLst>
              <a:ext uri="{FF2B5EF4-FFF2-40B4-BE49-F238E27FC236}">
                <a16:creationId xmlns:a16="http://schemas.microsoft.com/office/drawing/2014/main" id="{7B3AC2CD-D3DE-4E01-9522-4122D8C037E4}"/>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tx1"/>
                </a:solidFill>
                <a:latin typeface="Roboto" panose="02000000000000000000" pitchFamily="2" charset="0"/>
                <a:ea typeface="Roboto" panose="02000000000000000000" pitchFamily="2" charset="0"/>
                <a:cs typeface="Roboto" panose="02000000000000000000" pitchFamily="2" charset="0"/>
              </a:rPr>
              <a:t>savanta.com</a:t>
            </a:r>
          </a:p>
        </p:txBody>
      </p:sp>
      <p:sp>
        <p:nvSpPr>
          <p:cNvPr id="20" name="Text Placeholder 6">
            <a:extLst>
              <a:ext uri="{FF2B5EF4-FFF2-40B4-BE49-F238E27FC236}">
                <a16:creationId xmlns:a16="http://schemas.microsoft.com/office/drawing/2014/main" id="{5A4E5AEA-98B3-45A3-BA6B-0F98BAC045A3}"/>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0126949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Numbered Icons 1">
    <p:spTree>
      <p:nvGrpSpPr>
        <p:cNvPr id="1" name=""/>
        <p:cNvGrpSpPr/>
        <p:nvPr/>
      </p:nvGrpSpPr>
      <p:grpSpPr>
        <a:xfrm>
          <a:off x="0" y="0"/>
          <a:ext cx="0" cy="0"/>
          <a:chOff x="0" y="0"/>
          <a:chExt cx="0" cy="0"/>
        </a:xfrm>
      </p:grpSpPr>
      <p:sp>
        <p:nvSpPr>
          <p:cNvPr id="45" name="object 2">
            <a:extLst>
              <a:ext uri="{FF2B5EF4-FFF2-40B4-BE49-F238E27FC236}">
                <a16:creationId xmlns:a16="http://schemas.microsoft.com/office/drawing/2014/main" id="{BD14AD94-DA70-9643-8719-A5F049683268}"/>
              </a:ext>
            </a:extLst>
          </p:cNvPr>
          <p:cNvSpPr/>
          <p:nvPr userDrawn="1"/>
        </p:nvSpPr>
        <p:spPr>
          <a:xfrm>
            <a:off x="4876800" y="0"/>
            <a:ext cx="73152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pic>
        <p:nvPicPr>
          <p:cNvPr id="44" name="Picture 43" descr="Circle&#10;&#10;Description automatically generated">
            <a:extLst>
              <a:ext uri="{FF2B5EF4-FFF2-40B4-BE49-F238E27FC236}">
                <a16:creationId xmlns:a16="http://schemas.microsoft.com/office/drawing/2014/main" id="{9C4FA39E-286C-E148-8EE1-80CC2DC154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1554" y="857997"/>
            <a:ext cx="7642846" cy="4299101"/>
          </a:xfrm>
          <a:prstGeom prst="rect">
            <a:avLst/>
          </a:prstGeom>
        </p:spPr>
      </p:pic>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0"/>
            <a:ext cx="3646561" cy="1295399"/>
          </a:xfrm>
          <a:prstGeom prst="rect">
            <a:avLst/>
          </a:prstGeom>
        </p:spPr>
        <p:txBody>
          <a:bodyPr/>
          <a:lstStyle>
            <a:lvl1pPr>
              <a:defRPr sz="3600" b="0" i="0">
                <a:latin typeface="Georgia" panose="02040502050405020303" pitchFamily="18" charset="0"/>
              </a:defRPr>
            </a:lvl1pPr>
          </a:lstStyle>
          <a:p>
            <a:pPr lvl="0"/>
            <a:r>
              <a:rPr lang="en-GB" dirty="0"/>
              <a:t>Insert title</a:t>
            </a:r>
          </a:p>
          <a:p>
            <a:pPr lvl="0"/>
            <a:endParaRPr lang="en-US" dirty="0"/>
          </a:p>
        </p:txBody>
      </p:sp>
      <p:sp>
        <p:nvSpPr>
          <p:cNvPr id="70" name="Text Placeholder 12">
            <a:extLst>
              <a:ext uri="{FF2B5EF4-FFF2-40B4-BE49-F238E27FC236}">
                <a16:creationId xmlns:a16="http://schemas.microsoft.com/office/drawing/2014/main" id="{E0E079C4-379F-4442-9CDB-08256ACEEB70}"/>
              </a:ext>
            </a:extLst>
          </p:cNvPr>
          <p:cNvSpPr>
            <a:spLocks noGrp="1"/>
          </p:cNvSpPr>
          <p:nvPr>
            <p:ph type="body" sz="quarter" idx="17" hasCustomPrompt="1"/>
          </p:nvPr>
        </p:nvSpPr>
        <p:spPr>
          <a:xfrm>
            <a:off x="882039" y="2491501"/>
            <a:ext cx="3642692" cy="3514766"/>
          </a:xfrm>
          <a:prstGeom prst="rect">
            <a:avLst/>
          </a:prstGeom>
        </p:spPr>
        <p:txBody>
          <a:bodyPr>
            <a:normAutofit/>
          </a:bodyPr>
          <a:lstStyle>
            <a:lvl1pPr marL="0">
              <a:spcBef>
                <a:spcPts val="0"/>
              </a:spcBef>
              <a:spcAft>
                <a:spcPts val="600"/>
              </a:spcAft>
              <a:defRPr sz="1400"/>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7" name="Text Placeholder 2">
            <a:extLst>
              <a:ext uri="{FF2B5EF4-FFF2-40B4-BE49-F238E27FC236}">
                <a16:creationId xmlns:a16="http://schemas.microsoft.com/office/drawing/2014/main" id="{6611D1B1-F9DB-3441-9A10-7C3AF666C18F}"/>
              </a:ext>
            </a:extLst>
          </p:cNvPr>
          <p:cNvSpPr>
            <a:spLocks noGrp="1"/>
          </p:cNvSpPr>
          <p:nvPr>
            <p:ph type="body" sz="quarter" idx="21" hasCustomPrompt="1"/>
          </p:nvPr>
        </p:nvSpPr>
        <p:spPr>
          <a:xfrm>
            <a:off x="6553200" y="1639734"/>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01</a:t>
            </a:r>
            <a:endParaRPr lang="en-US" dirty="0"/>
          </a:p>
        </p:txBody>
      </p:sp>
      <p:sp>
        <p:nvSpPr>
          <p:cNvPr id="49" name="Text Placeholder 5">
            <a:extLst>
              <a:ext uri="{FF2B5EF4-FFF2-40B4-BE49-F238E27FC236}">
                <a16:creationId xmlns:a16="http://schemas.microsoft.com/office/drawing/2014/main" id="{32EC8168-482D-EE4E-BB82-A943C413CEA9}"/>
              </a:ext>
            </a:extLst>
          </p:cNvPr>
          <p:cNvSpPr>
            <a:spLocks noGrp="1"/>
          </p:cNvSpPr>
          <p:nvPr>
            <p:ph type="body" sz="quarter" idx="24" hasCustomPrompt="1"/>
          </p:nvPr>
        </p:nvSpPr>
        <p:spPr>
          <a:xfrm>
            <a:off x="6019800" y="5031636"/>
            <a:ext cx="1462939" cy="968367"/>
          </a:xfrm>
          <a:prstGeom prst="rect">
            <a:avLst/>
          </a:prstGeom>
        </p:spPr>
        <p:txBody>
          <a:bodyPr/>
          <a:lstStyle>
            <a:lvl1pPr algn="ctr">
              <a:spcAft>
                <a:spcPts val="600"/>
              </a:spcAft>
              <a:defRPr sz="12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0" name="Text Placeholder 2">
            <a:extLst>
              <a:ext uri="{FF2B5EF4-FFF2-40B4-BE49-F238E27FC236}">
                <a16:creationId xmlns:a16="http://schemas.microsoft.com/office/drawing/2014/main" id="{4CBF68D1-B90C-1B4C-A6A4-B4B0A883B104}"/>
              </a:ext>
            </a:extLst>
          </p:cNvPr>
          <p:cNvSpPr>
            <a:spLocks noGrp="1"/>
          </p:cNvSpPr>
          <p:nvPr>
            <p:ph type="body" sz="quarter" idx="25" hasCustomPrompt="1"/>
          </p:nvPr>
        </p:nvSpPr>
        <p:spPr>
          <a:xfrm>
            <a:off x="8271658" y="1639734"/>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02</a:t>
            </a:r>
            <a:endParaRPr lang="en-US" dirty="0"/>
          </a:p>
        </p:txBody>
      </p:sp>
      <p:sp>
        <p:nvSpPr>
          <p:cNvPr id="51" name="Text Placeholder 2">
            <a:extLst>
              <a:ext uri="{FF2B5EF4-FFF2-40B4-BE49-F238E27FC236}">
                <a16:creationId xmlns:a16="http://schemas.microsoft.com/office/drawing/2014/main" id="{712D6C77-FBB4-8147-A0BA-18714AEBCE1B}"/>
              </a:ext>
            </a:extLst>
          </p:cNvPr>
          <p:cNvSpPr>
            <a:spLocks noGrp="1"/>
          </p:cNvSpPr>
          <p:nvPr>
            <p:ph type="body" sz="quarter" idx="26" hasCustomPrompt="1"/>
          </p:nvPr>
        </p:nvSpPr>
        <p:spPr>
          <a:xfrm>
            <a:off x="10027306" y="1639734"/>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03</a:t>
            </a:r>
            <a:endParaRPr lang="en-US" dirty="0"/>
          </a:p>
        </p:txBody>
      </p:sp>
      <p:sp>
        <p:nvSpPr>
          <p:cNvPr id="59" name="Text Placeholder 5">
            <a:extLst>
              <a:ext uri="{FF2B5EF4-FFF2-40B4-BE49-F238E27FC236}">
                <a16:creationId xmlns:a16="http://schemas.microsoft.com/office/drawing/2014/main" id="{00248059-A243-AE45-AC43-103BF15680EA}"/>
              </a:ext>
            </a:extLst>
          </p:cNvPr>
          <p:cNvSpPr>
            <a:spLocks noGrp="1"/>
          </p:cNvSpPr>
          <p:nvPr>
            <p:ph type="body" sz="quarter" idx="28" hasCustomPrompt="1"/>
          </p:nvPr>
        </p:nvSpPr>
        <p:spPr>
          <a:xfrm>
            <a:off x="7833461" y="5031636"/>
            <a:ext cx="1462939" cy="968367"/>
          </a:xfrm>
          <a:prstGeom prst="rect">
            <a:avLst/>
          </a:prstGeom>
        </p:spPr>
        <p:txBody>
          <a:bodyPr/>
          <a:lstStyle>
            <a:lvl1pPr algn="ctr">
              <a:spcAft>
                <a:spcPts val="600"/>
              </a:spcAft>
              <a:defRPr sz="12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61" name="Text Placeholder 5">
            <a:extLst>
              <a:ext uri="{FF2B5EF4-FFF2-40B4-BE49-F238E27FC236}">
                <a16:creationId xmlns:a16="http://schemas.microsoft.com/office/drawing/2014/main" id="{699A0A1C-F4F5-3248-A674-BD34082B46F2}"/>
              </a:ext>
            </a:extLst>
          </p:cNvPr>
          <p:cNvSpPr>
            <a:spLocks noGrp="1"/>
          </p:cNvSpPr>
          <p:nvPr>
            <p:ph type="body" sz="quarter" idx="30" hasCustomPrompt="1"/>
          </p:nvPr>
        </p:nvSpPr>
        <p:spPr>
          <a:xfrm>
            <a:off x="9598152" y="5031636"/>
            <a:ext cx="1462939" cy="968367"/>
          </a:xfrm>
          <a:prstGeom prst="rect">
            <a:avLst/>
          </a:prstGeom>
        </p:spPr>
        <p:txBody>
          <a:bodyPr/>
          <a:lstStyle>
            <a:lvl1pPr algn="ctr">
              <a:spcAft>
                <a:spcPts val="600"/>
              </a:spcAft>
              <a:defRPr sz="12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62" name="Text Placeholder 5">
            <a:extLst>
              <a:ext uri="{FF2B5EF4-FFF2-40B4-BE49-F238E27FC236}">
                <a16:creationId xmlns:a16="http://schemas.microsoft.com/office/drawing/2014/main" id="{5C0E1A56-EDEF-8D45-828C-9A16809D5B04}"/>
              </a:ext>
            </a:extLst>
          </p:cNvPr>
          <p:cNvSpPr>
            <a:spLocks noGrp="1"/>
          </p:cNvSpPr>
          <p:nvPr>
            <p:ph type="body" sz="quarter" idx="31" hasCustomPrompt="1"/>
          </p:nvPr>
        </p:nvSpPr>
        <p:spPr>
          <a:xfrm>
            <a:off x="6019800" y="4693309"/>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63" name="Text Placeholder 5">
            <a:extLst>
              <a:ext uri="{FF2B5EF4-FFF2-40B4-BE49-F238E27FC236}">
                <a16:creationId xmlns:a16="http://schemas.microsoft.com/office/drawing/2014/main" id="{0F29CFFB-5BCD-8A4A-92B4-4025D81E1334}"/>
              </a:ext>
            </a:extLst>
          </p:cNvPr>
          <p:cNvSpPr>
            <a:spLocks noGrp="1"/>
          </p:cNvSpPr>
          <p:nvPr>
            <p:ph type="body" sz="quarter" idx="32" hasCustomPrompt="1"/>
          </p:nvPr>
        </p:nvSpPr>
        <p:spPr>
          <a:xfrm>
            <a:off x="7833461" y="4693309"/>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64" name="Text Placeholder 5">
            <a:extLst>
              <a:ext uri="{FF2B5EF4-FFF2-40B4-BE49-F238E27FC236}">
                <a16:creationId xmlns:a16="http://schemas.microsoft.com/office/drawing/2014/main" id="{40461411-E5CF-804D-9FE6-3612DF624F2A}"/>
              </a:ext>
            </a:extLst>
          </p:cNvPr>
          <p:cNvSpPr>
            <a:spLocks noGrp="1"/>
          </p:cNvSpPr>
          <p:nvPr>
            <p:ph type="body" sz="quarter" idx="33" hasCustomPrompt="1"/>
          </p:nvPr>
        </p:nvSpPr>
        <p:spPr>
          <a:xfrm>
            <a:off x="9598152" y="4693309"/>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20" name="object 6">
            <a:extLst>
              <a:ext uri="{FF2B5EF4-FFF2-40B4-BE49-F238E27FC236}">
                <a16:creationId xmlns:a16="http://schemas.microsoft.com/office/drawing/2014/main" id="{16528840-BB57-4C29-AC3C-74CE651B1C9B}"/>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22" name="Text Placeholder 6">
            <a:extLst>
              <a:ext uri="{FF2B5EF4-FFF2-40B4-BE49-F238E27FC236}">
                <a16:creationId xmlns:a16="http://schemas.microsoft.com/office/drawing/2014/main" id="{F9D73F59-C148-463B-BC91-8F4C515E1282}"/>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748358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umbered Icons 2">
    <p:spTree>
      <p:nvGrpSpPr>
        <p:cNvPr id="1" name=""/>
        <p:cNvGrpSpPr/>
        <p:nvPr/>
      </p:nvGrpSpPr>
      <p:grpSpPr>
        <a:xfrm>
          <a:off x="0" y="0"/>
          <a:ext cx="0" cy="0"/>
          <a:chOff x="0" y="0"/>
          <a:chExt cx="0" cy="0"/>
        </a:xfrm>
      </p:grpSpPr>
      <p:sp>
        <p:nvSpPr>
          <p:cNvPr id="45" name="object 2">
            <a:extLst>
              <a:ext uri="{FF2B5EF4-FFF2-40B4-BE49-F238E27FC236}">
                <a16:creationId xmlns:a16="http://schemas.microsoft.com/office/drawing/2014/main" id="{BD14AD94-DA70-9643-8719-A5F049683268}"/>
              </a:ext>
            </a:extLst>
          </p:cNvPr>
          <p:cNvSpPr/>
          <p:nvPr userDrawn="1"/>
        </p:nvSpPr>
        <p:spPr>
          <a:xfrm>
            <a:off x="4876800" y="0"/>
            <a:ext cx="73152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pic>
        <p:nvPicPr>
          <p:cNvPr id="20" name="Picture 19" descr="A picture containing text, weapon, brass knucks&#10;&#10;Description automatically generated">
            <a:extLst>
              <a:ext uri="{FF2B5EF4-FFF2-40B4-BE49-F238E27FC236}">
                <a16:creationId xmlns:a16="http://schemas.microsoft.com/office/drawing/2014/main" id="{F6676D58-3B7B-B844-8432-FBFEC891D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36066" y="1023865"/>
            <a:ext cx="7179735" cy="4038600"/>
          </a:xfrm>
          <a:prstGeom prst="rect">
            <a:avLst/>
          </a:prstGeom>
        </p:spPr>
      </p:pic>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0"/>
            <a:ext cx="3646561" cy="1295399"/>
          </a:xfrm>
          <a:prstGeom prst="rect">
            <a:avLst/>
          </a:prstGeom>
        </p:spPr>
        <p:txBody>
          <a:bodyPr/>
          <a:lstStyle>
            <a:lvl1pPr>
              <a:defRPr sz="3600" b="0" i="0">
                <a:latin typeface="Georgia" panose="02040502050405020303" pitchFamily="18" charset="0"/>
              </a:defRPr>
            </a:lvl1pPr>
          </a:lstStyle>
          <a:p>
            <a:pPr lvl="0"/>
            <a:r>
              <a:rPr lang="en-GB" dirty="0"/>
              <a:t>Insert title</a:t>
            </a:r>
          </a:p>
          <a:p>
            <a:pPr lvl="0"/>
            <a:endParaRPr lang="en-US" dirty="0"/>
          </a:p>
        </p:txBody>
      </p:sp>
      <p:sp>
        <p:nvSpPr>
          <p:cNvPr id="70" name="Text Placeholder 12">
            <a:extLst>
              <a:ext uri="{FF2B5EF4-FFF2-40B4-BE49-F238E27FC236}">
                <a16:creationId xmlns:a16="http://schemas.microsoft.com/office/drawing/2014/main" id="{E0E079C4-379F-4442-9CDB-08256ACEEB70}"/>
              </a:ext>
            </a:extLst>
          </p:cNvPr>
          <p:cNvSpPr>
            <a:spLocks noGrp="1"/>
          </p:cNvSpPr>
          <p:nvPr>
            <p:ph type="body" sz="quarter" idx="17" hasCustomPrompt="1"/>
          </p:nvPr>
        </p:nvSpPr>
        <p:spPr>
          <a:xfrm>
            <a:off x="882039" y="2491501"/>
            <a:ext cx="3642692" cy="3491787"/>
          </a:xfrm>
          <a:prstGeom prst="rect">
            <a:avLst/>
          </a:prstGeom>
        </p:spPr>
        <p:txBody>
          <a:bodyPr>
            <a:normAutofit/>
          </a:bodyPr>
          <a:lstStyle>
            <a:lvl1pPr marL="0">
              <a:spcBef>
                <a:spcPts val="0"/>
              </a:spcBef>
              <a:spcAft>
                <a:spcPts val="600"/>
              </a:spcAft>
              <a:defRPr sz="1400">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7" name="Text Placeholder 2">
            <a:extLst>
              <a:ext uri="{FF2B5EF4-FFF2-40B4-BE49-F238E27FC236}">
                <a16:creationId xmlns:a16="http://schemas.microsoft.com/office/drawing/2014/main" id="{6611D1B1-F9DB-3441-9A10-7C3AF666C18F}"/>
              </a:ext>
            </a:extLst>
          </p:cNvPr>
          <p:cNvSpPr>
            <a:spLocks noGrp="1"/>
          </p:cNvSpPr>
          <p:nvPr>
            <p:ph type="body" sz="quarter" idx="21" hasCustomPrompt="1"/>
          </p:nvPr>
        </p:nvSpPr>
        <p:spPr>
          <a:xfrm>
            <a:off x="6037997" y="1844920"/>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01</a:t>
            </a:r>
            <a:endParaRPr lang="en-US" dirty="0"/>
          </a:p>
        </p:txBody>
      </p:sp>
      <p:sp>
        <p:nvSpPr>
          <p:cNvPr id="49" name="Text Placeholder 5">
            <a:extLst>
              <a:ext uri="{FF2B5EF4-FFF2-40B4-BE49-F238E27FC236}">
                <a16:creationId xmlns:a16="http://schemas.microsoft.com/office/drawing/2014/main" id="{32EC8168-482D-EE4E-BB82-A943C413CEA9}"/>
              </a:ext>
            </a:extLst>
          </p:cNvPr>
          <p:cNvSpPr>
            <a:spLocks noGrp="1"/>
          </p:cNvSpPr>
          <p:nvPr>
            <p:ph type="body" sz="quarter" idx="24" hasCustomPrompt="1"/>
          </p:nvPr>
        </p:nvSpPr>
        <p:spPr>
          <a:xfrm>
            <a:off x="5477307" y="4768517"/>
            <a:ext cx="1462939" cy="974631"/>
          </a:xfrm>
          <a:prstGeom prst="rect">
            <a:avLst/>
          </a:prstGeom>
        </p:spPr>
        <p:txBody>
          <a:bodyPr/>
          <a:lstStyle>
            <a:lvl1pPr algn="ctr">
              <a:spcAft>
                <a:spcPts val="600"/>
              </a:spcAft>
              <a:defRPr sz="12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9" name="Text Placeholder 5">
            <a:extLst>
              <a:ext uri="{FF2B5EF4-FFF2-40B4-BE49-F238E27FC236}">
                <a16:creationId xmlns:a16="http://schemas.microsoft.com/office/drawing/2014/main" id="{00248059-A243-AE45-AC43-103BF15680EA}"/>
              </a:ext>
            </a:extLst>
          </p:cNvPr>
          <p:cNvSpPr>
            <a:spLocks noGrp="1"/>
          </p:cNvSpPr>
          <p:nvPr>
            <p:ph type="body" sz="quarter" idx="28" hasCustomPrompt="1"/>
          </p:nvPr>
        </p:nvSpPr>
        <p:spPr>
          <a:xfrm>
            <a:off x="6995261" y="4768517"/>
            <a:ext cx="1462939" cy="974631"/>
          </a:xfrm>
          <a:prstGeom prst="rect">
            <a:avLst/>
          </a:prstGeom>
        </p:spPr>
        <p:txBody>
          <a:bodyPr/>
          <a:lstStyle>
            <a:lvl1pPr algn="ctr">
              <a:spcAft>
                <a:spcPts val="600"/>
              </a:spcAft>
              <a:defRPr sz="12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62" name="Text Placeholder 5">
            <a:extLst>
              <a:ext uri="{FF2B5EF4-FFF2-40B4-BE49-F238E27FC236}">
                <a16:creationId xmlns:a16="http://schemas.microsoft.com/office/drawing/2014/main" id="{5C0E1A56-EDEF-8D45-828C-9A16809D5B04}"/>
              </a:ext>
            </a:extLst>
          </p:cNvPr>
          <p:cNvSpPr>
            <a:spLocks noGrp="1"/>
          </p:cNvSpPr>
          <p:nvPr>
            <p:ph type="body" sz="quarter" idx="31" hasCustomPrompt="1"/>
          </p:nvPr>
        </p:nvSpPr>
        <p:spPr>
          <a:xfrm>
            <a:off x="5477307" y="4430190"/>
            <a:ext cx="1462939" cy="259692"/>
          </a:xfrm>
          <a:prstGeom prst="rect">
            <a:avLst/>
          </a:prstGeom>
        </p:spPr>
        <p:txBody>
          <a:bodyPr anchor="ctr">
            <a:noAutofit/>
          </a:bodyPr>
          <a:lstStyle>
            <a:lvl1pPr algn="ctr">
              <a:defRPr sz="1400" b="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63" name="Text Placeholder 5">
            <a:extLst>
              <a:ext uri="{FF2B5EF4-FFF2-40B4-BE49-F238E27FC236}">
                <a16:creationId xmlns:a16="http://schemas.microsoft.com/office/drawing/2014/main" id="{0F29CFFB-5BCD-8A4A-92B4-4025D81E1334}"/>
              </a:ext>
            </a:extLst>
          </p:cNvPr>
          <p:cNvSpPr>
            <a:spLocks noGrp="1"/>
          </p:cNvSpPr>
          <p:nvPr>
            <p:ph type="body" sz="quarter" idx="32" hasCustomPrompt="1"/>
          </p:nvPr>
        </p:nvSpPr>
        <p:spPr>
          <a:xfrm>
            <a:off x="6995261" y="4430190"/>
            <a:ext cx="1462939" cy="259692"/>
          </a:xfrm>
          <a:prstGeom prst="rect">
            <a:avLst/>
          </a:prstGeom>
        </p:spPr>
        <p:txBody>
          <a:bodyPr anchor="ctr">
            <a:noAutofit/>
          </a:bodyPr>
          <a:lstStyle>
            <a:lvl1pPr algn="ctr">
              <a:defRPr sz="1400" b="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22" name="Text Placeholder 2">
            <a:extLst>
              <a:ext uri="{FF2B5EF4-FFF2-40B4-BE49-F238E27FC236}">
                <a16:creationId xmlns:a16="http://schemas.microsoft.com/office/drawing/2014/main" id="{B510369A-4DDF-FC4F-86DA-68AC62A8588E}"/>
              </a:ext>
            </a:extLst>
          </p:cNvPr>
          <p:cNvSpPr>
            <a:spLocks noGrp="1"/>
          </p:cNvSpPr>
          <p:nvPr>
            <p:ph type="body" sz="quarter" idx="34" hasCustomPrompt="1"/>
          </p:nvPr>
        </p:nvSpPr>
        <p:spPr>
          <a:xfrm>
            <a:off x="7539250" y="1844920"/>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02</a:t>
            </a:r>
            <a:endParaRPr lang="en-US" dirty="0"/>
          </a:p>
        </p:txBody>
      </p:sp>
      <p:sp>
        <p:nvSpPr>
          <p:cNvPr id="24" name="Text Placeholder 2">
            <a:extLst>
              <a:ext uri="{FF2B5EF4-FFF2-40B4-BE49-F238E27FC236}">
                <a16:creationId xmlns:a16="http://schemas.microsoft.com/office/drawing/2014/main" id="{84EAC8F1-BE66-4741-B05D-7F49221208F7}"/>
              </a:ext>
            </a:extLst>
          </p:cNvPr>
          <p:cNvSpPr>
            <a:spLocks noGrp="1"/>
          </p:cNvSpPr>
          <p:nvPr>
            <p:ph type="body" sz="quarter" idx="35" hasCustomPrompt="1"/>
          </p:nvPr>
        </p:nvSpPr>
        <p:spPr>
          <a:xfrm>
            <a:off x="9054152" y="1844920"/>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03</a:t>
            </a:r>
            <a:endParaRPr lang="en-US" dirty="0"/>
          </a:p>
        </p:txBody>
      </p:sp>
      <p:sp>
        <p:nvSpPr>
          <p:cNvPr id="27" name="Text Placeholder 2">
            <a:extLst>
              <a:ext uri="{FF2B5EF4-FFF2-40B4-BE49-F238E27FC236}">
                <a16:creationId xmlns:a16="http://schemas.microsoft.com/office/drawing/2014/main" id="{25564C79-445C-B44F-8DC7-C07B357C9A92}"/>
              </a:ext>
            </a:extLst>
          </p:cNvPr>
          <p:cNvSpPr>
            <a:spLocks noGrp="1"/>
          </p:cNvSpPr>
          <p:nvPr>
            <p:ph type="body" sz="quarter" idx="36" hasCustomPrompt="1"/>
          </p:nvPr>
        </p:nvSpPr>
        <p:spPr>
          <a:xfrm>
            <a:off x="10541713" y="1844920"/>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04</a:t>
            </a:r>
            <a:endParaRPr lang="en-US" dirty="0"/>
          </a:p>
        </p:txBody>
      </p:sp>
      <p:sp>
        <p:nvSpPr>
          <p:cNvPr id="28" name="Text Placeholder 5">
            <a:extLst>
              <a:ext uri="{FF2B5EF4-FFF2-40B4-BE49-F238E27FC236}">
                <a16:creationId xmlns:a16="http://schemas.microsoft.com/office/drawing/2014/main" id="{580A9655-0253-794B-AC7C-E2F421F1FA81}"/>
              </a:ext>
            </a:extLst>
          </p:cNvPr>
          <p:cNvSpPr>
            <a:spLocks noGrp="1"/>
          </p:cNvSpPr>
          <p:nvPr>
            <p:ph type="body" sz="quarter" idx="37" hasCustomPrompt="1"/>
          </p:nvPr>
        </p:nvSpPr>
        <p:spPr>
          <a:xfrm>
            <a:off x="8520310" y="4768517"/>
            <a:ext cx="1462939" cy="974631"/>
          </a:xfrm>
          <a:prstGeom prst="rect">
            <a:avLst/>
          </a:prstGeom>
        </p:spPr>
        <p:txBody>
          <a:bodyPr/>
          <a:lstStyle>
            <a:lvl1pPr algn="ctr">
              <a:spcAft>
                <a:spcPts val="600"/>
              </a:spcAft>
              <a:defRPr sz="12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9" name="Text Placeholder 5">
            <a:extLst>
              <a:ext uri="{FF2B5EF4-FFF2-40B4-BE49-F238E27FC236}">
                <a16:creationId xmlns:a16="http://schemas.microsoft.com/office/drawing/2014/main" id="{9AA8E85F-F33C-9C40-8134-6C79C802FD9E}"/>
              </a:ext>
            </a:extLst>
          </p:cNvPr>
          <p:cNvSpPr>
            <a:spLocks noGrp="1"/>
          </p:cNvSpPr>
          <p:nvPr>
            <p:ph type="body" sz="quarter" idx="38" hasCustomPrompt="1"/>
          </p:nvPr>
        </p:nvSpPr>
        <p:spPr>
          <a:xfrm>
            <a:off x="10038264" y="4768517"/>
            <a:ext cx="1462939" cy="974631"/>
          </a:xfrm>
          <a:prstGeom prst="rect">
            <a:avLst/>
          </a:prstGeom>
        </p:spPr>
        <p:txBody>
          <a:bodyPr/>
          <a:lstStyle>
            <a:lvl1pPr algn="ctr">
              <a:spcAft>
                <a:spcPts val="600"/>
              </a:spcAft>
              <a:defRPr sz="12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0" name="Text Placeholder 5">
            <a:extLst>
              <a:ext uri="{FF2B5EF4-FFF2-40B4-BE49-F238E27FC236}">
                <a16:creationId xmlns:a16="http://schemas.microsoft.com/office/drawing/2014/main" id="{73D28292-B761-6D4D-B500-768BAAD9E8BC}"/>
              </a:ext>
            </a:extLst>
          </p:cNvPr>
          <p:cNvSpPr>
            <a:spLocks noGrp="1"/>
          </p:cNvSpPr>
          <p:nvPr>
            <p:ph type="body" sz="quarter" idx="39" hasCustomPrompt="1"/>
          </p:nvPr>
        </p:nvSpPr>
        <p:spPr>
          <a:xfrm>
            <a:off x="8520310" y="4430190"/>
            <a:ext cx="1462939" cy="259692"/>
          </a:xfrm>
          <a:prstGeom prst="rect">
            <a:avLst/>
          </a:prstGeom>
        </p:spPr>
        <p:txBody>
          <a:bodyPr anchor="ctr">
            <a:noAutofit/>
          </a:bodyPr>
          <a:lstStyle>
            <a:lvl1pPr algn="ctr">
              <a:defRPr sz="1400" b="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31" name="Text Placeholder 5">
            <a:extLst>
              <a:ext uri="{FF2B5EF4-FFF2-40B4-BE49-F238E27FC236}">
                <a16:creationId xmlns:a16="http://schemas.microsoft.com/office/drawing/2014/main" id="{CE3ECAEC-570B-0C4E-AF71-4B6F5D56FCC9}"/>
              </a:ext>
            </a:extLst>
          </p:cNvPr>
          <p:cNvSpPr>
            <a:spLocks noGrp="1"/>
          </p:cNvSpPr>
          <p:nvPr>
            <p:ph type="body" sz="quarter" idx="40" hasCustomPrompt="1"/>
          </p:nvPr>
        </p:nvSpPr>
        <p:spPr>
          <a:xfrm>
            <a:off x="10038264" y="4430190"/>
            <a:ext cx="1462939" cy="259692"/>
          </a:xfrm>
          <a:prstGeom prst="rect">
            <a:avLst/>
          </a:prstGeom>
        </p:spPr>
        <p:txBody>
          <a:bodyPr anchor="ctr">
            <a:noAutofit/>
          </a:bodyPr>
          <a:lstStyle>
            <a:lvl1pPr algn="ctr">
              <a:defRPr sz="1400" b="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33" name="Text Placeholder 5">
            <a:extLst>
              <a:ext uri="{FF2B5EF4-FFF2-40B4-BE49-F238E27FC236}">
                <a16:creationId xmlns:a16="http://schemas.microsoft.com/office/drawing/2014/main" id="{EE770230-5879-D84A-BA1B-0B9761CC218E}"/>
              </a:ext>
            </a:extLst>
          </p:cNvPr>
          <p:cNvSpPr>
            <a:spLocks noGrp="1"/>
          </p:cNvSpPr>
          <p:nvPr>
            <p:ph type="body" sz="quarter" idx="41" hasCustomPrompt="1"/>
          </p:nvPr>
        </p:nvSpPr>
        <p:spPr>
          <a:xfrm>
            <a:off x="6019799" y="1066799"/>
            <a:ext cx="4958071" cy="332675"/>
          </a:xfrm>
          <a:prstGeom prst="rect">
            <a:avLst/>
          </a:prstGeom>
        </p:spPr>
        <p:txBody>
          <a:bodyPr/>
          <a:lstStyle>
            <a:lvl1pPr algn="ctr">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1" name="object 6">
            <a:extLst>
              <a:ext uri="{FF2B5EF4-FFF2-40B4-BE49-F238E27FC236}">
                <a16:creationId xmlns:a16="http://schemas.microsoft.com/office/drawing/2014/main" id="{7933AA3D-1566-421E-BC0E-C0F65C91275C}"/>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26" name="Text Placeholder 6">
            <a:extLst>
              <a:ext uri="{FF2B5EF4-FFF2-40B4-BE49-F238E27FC236}">
                <a16:creationId xmlns:a16="http://schemas.microsoft.com/office/drawing/2014/main" id="{6ED15BC4-139A-4F45-8AFC-F68BB5C8A445}"/>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725159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Numbered Icons 2a">
    <p:spTree>
      <p:nvGrpSpPr>
        <p:cNvPr id="1" name=""/>
        <p:cNvGrpSpPr/>
        <p:nvPr/>
      </p:nvGrpSpPr>
      <p:grpSpPr>
        <a:xfrm>
          <a:off x="0" y="0"/>
          <a:ext cx="0" cy="0"/>
          <a:chOff x="0" y="0"/>
          <a:chExt cx="0" cy="0"/>
        </a:xfrm>
      </p:grpSpPr>
      <p:sp>
        <p:nvSpPr>
          <p:cNvPr id="45" name="object 2">
            <a:extLst>
              <a:ext uri="{FF2B5EF4-FFF2-40B4-BE49-F238E27FC236}">
                <a16:creationId xmlns:a16="http://schemas.microsoft.com/office/drawing/2014/main" id="{BD14AD94-DA70-9643-8719-A5F049683268}"/>
              </a:ext>
            </a:extLst>
          </p:cNvPr>
          <p:cNvSpPr/>
          <p:nvPr userDrawn="1"/>
        </p:nvSpPr>
        <p:spPr>
          <a:xfrm>
            <a:off x="4876800" y="0"/>
            <a:ext cx="73152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pic>
        <p:nvPicPr>
          <p:cNvPr id="20" name="Picture 19" descr="A picture containing text, weapon, brass knucks&#10;&#10;Description automatically generated">
            <a:extLst>
              <a:ext uri="{FF2B5EF4-FFF2-40B4-BE49-F238E27FC236}">
                <a16:creationId xmlns:a16="http://schemas.microsoft.com/office/drawing/2014/main" id="{F6676D58-3B7B-B844-8432-FBFEC891DE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36066" y="260648"/>
            <a:ext cx="7179735" cy="4038600"/>
          </a:xfrm>
          <a:prstGeom prst="rect">
            <a:avLst/>
          </a:prstGeom>
        </p:spPr>
      </p:pic>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0"/>
            <a:ext cx="3646561" cy="1295399"/>
          </a:xfrm>
          <a:prstGeom prst="rect">
            <a:avLst/>
          </a:prstGeom>
        </p:spPr>
        <p:txBody>
          <a:bodyPr/>
          <a:lstStyle>
            <a:lvl1pPr>
              <a:defRPr sz="3600" b="0" i="0">
                <a:latin typeface="Georgia" panose="02040502050405020303" pitchFamily="18" charset="0"/>
              </a:defRPr>
            </a:lvl1pPr>
          </a:lstStyle>
          <a:p>
            <a:pPr lvl="0"/>
            <a:r>
              <a:rPr lang="en-GB" dirty="0"/>
              <a:t>Insert title</a:t>
            </a:r>
          </a:p>
          <a:p>
            <a:pPr lvl="0"/>
            <a:endParaRPr lang="en-US" dirty="0"/>
          </a:p>
        </p:txBody>
      </p:sp>
      <p:sp>
        <p:nvSpPr>
          <p:cNvPr id="70" name="Text Placeholder 12">
            <a:extLst>
              <a:ext uri="{FF2B5EF4-FFF2-40B4-BE49-F238E27FC236}">
                <a16:creationId xmlns:a16="http://schemas.microsoft.com/office/drawing/2014/main" id="{E0E079C4-379F-4442-9CDB-08256ACEEB70}"/>
              </a:ext>
            </a:extLst>
          </p:cNvPr>
          <p:cNvSpPr>
            <a:spLocks noGrp="1"/>
          </p:cNvSpPr>
          <p:nvPr>
            <p:ph type="body" sz="quarter" idx="17" hasCustomPrompt="1"/>
          </p:nvPr>
        </p:nvSpPr>
        <p:spPr>
          <a:xfrm>
            <a:off x="882039" y="2491501"/>
            <a:ext cx="3642692" cy="3491787"/>
          </a:xfrm>
          <a:prstGeom prst="rect">
            <a:avLst/>
          </a:prstGeom>
        </p:spPr>
        <p:txBody>
          <a:bodyPr>
            <a:normAutofit/>
          </a:bodyPr>
          <a:lstStyle>
            <a:lvl1pPr marL="0">
              <a:spcBef>
                <a:spcPts val="0"/>
              </a:spcBef>
              <a:spcAft>
                <a:spcPts val="600"/>
              </a:spcAft>
              <a:defRPr sz="1400">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7" name="Text Placeholder 2">
            <a:extLst>
              <a:ext uri="{FF2B5EF4-FFF2-40B4-BE49-F238E27FC236}">
                <a16:creationId xmlns:a16="http://schemas.microsoft.com/office/drawing/2014/main" id="{6611D1B1-F9DB-3441-9A10-7C3AF666C18F}"/>
              </a:ext>
            </a:extLst>
          </p:cNvPr>
          <p:cNvSpPr>
            <a:spLocks noGrp="1"/>
          </p:cNvSpPr>
          <p:nvPr>
            <p:ph type="body" sz="quarter" idx="21" hasCustomPrompt="1"/>
          </p:nvPr>
        </p:nvSpPr>
        <p:spPr>
          <a:xfrm>
            <a:off x="6037997" y="108170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01</a:t>
            </a:r>
            <a:endParaRPr lang="en-US" dirty="0"/>
          </a:p>
        </p:txBody>
      </p:sp>
      <p:sp>
        <p:nvSpPr>
          <p:cNvPr id="49" name="Text Placeholder 5">
            <a:extLst>
              <a:ext uri="{FF2B5EF4-FFF2-40B4-BE49-F238E27FC236}">
                <a16:creationId xmlns:a16="http://schemas.microsoft.com/office/drawing/2014/main" id="{32EC8168-482D-EE4E-BB82-A943C413CEA9}"/>
              </a:ext>
            </a:extLst>
          </p:cNvPr>
          <p:cNvSpPr>
            <a:spLocks noGrp="1"/>
          </p:cNvSpPr>
          <p:nvPr>
            <p:ph type="body" sz="quarter" idx="24" hasCustomPrompt="1"/>
          </p:nvPr>
        </p:nvSpPr>
        <p:spPr>
          <a:xfrm>
            <a:off x="5477307" y="4523959"/>
            <a:ext cx="1462939" cy="483208"/>
          </a:xfrm>
          <a:prstGeom prst="rect">
            <a:avLst/>
          </a:prstGeom>
        </p:spPr>
        <p:txBody>
          <a:bodyPr>
            <a:normAutofit/>
          </a:bodyPr>
          <a:lstStyle>
            <a:lvl1pPr algn="l">
              <a:spcAft>
                <a:spcPts val="300"/>
              </a:spcAft>
              <a:defRPr sz="9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62" name="Text Placeholder 5">
            <a:extLst>
              <a:ext uri="{FF2B5EF4-FFF2-40B4-BE49-F238E27FC236}">
                <a16:creationId xmlns:a16="http://schemas.microsoft.com/office/drawing/2014/main" id="{5C0E1A56-EDEF-8D45-828C-9A16809D5B04}"/>
              </a:ext>
            </a:extLst>
          </p:cNvPr>
          <p:cNvSpPr>
            <a:spLocks noGrp="1"/>
          </p:cNvSpPr>
          <p:nvPr>
            <p:ph type="body" sz="quarter" idx="31" hasCustomPrompt="1"/>
          </p:nvPr>
        </p:nvSpPr>
        <p:spPr>
          <a:xfrm>
            <a:off x="5477307" y="3666972"/>
            <a:ext cx="1462939" cy="632275"/>
          </a:xfrm>
          <a:prstGeom prst="rect">
            <a:avLst/>
          </a:prstGeom>
        </p:spPr>
        <p:txBody>
          <a:bodyPr anchor="t">
            <a:noAutofit/>
          </a:bodyPr>
          <a:lstStyle>
            <a:lvl1pPr algn="l">
              <a:defRPr sz="1600" b="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22" name="Text Placeholder 2">
            <a:extLst>
              <a:ext uri="{FF2B5EF4-FFF2-40B4-BE49-F238E27FC236}">
                <a16:creationId xmlns:a16="http://schemas.microsoft.com/office/drawing/2014/main" id="{B510369A-4DDF-FC4F-86DA-68AC62A8588E}"/>
              </a:ext>
            </a:extLst>
          </p:cNvPr>
          <p:cNvSpPr>
            <a:spLocks noGrp="1"/>
          </p:cNvSpPr>
          <p:nvPr>
            <p:ph type="body" sz="quarter" idx="34" hasCustomPrompt="1"/>
          </p:nvPr>
        </p:nvSpPr>
        <p:spPr>
          <a:xfrm>
            <a:off x="7539250" y="108170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02</a:t>
            </a:r>
            <a:endParaRPr lang="en-US" dirty="0"/>
          </a:p>
        </p:txBody>
      </p:sp>
      <p:sp>
        <p:nvSpPr>
          <p:cNvPr id="24" name="Text Placeholder 2">
            <a:extLst>
              <a:ext uri="{FF2B5EF4-FFF2-40B4-BE49-F238E27FC236}">
                <a16:creationId xmlns:a16="http://schemas.microsoft.com/office/drawing/2014/main" id="{84EAC8F1-BE66-4741-B05D-7F49221208F7}"/>
              </a:ext>
            </a:extLst>
          </p:cNvPr>
          <p:cNvSpPr>
            <a:spLocks noGrp="1"/>
          </p:cNvSpPr>
          <p:nvPr>
            <p:ph type="body" sz="quarter" idx="35" hasCustomPrompt="1"/>
          </p:nvPr>
        </p:nvSpPr>
        <p:spPr>
          <a:xfrm>
            <a:off x="9054152" y="108170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03</a:t>
            </a:r>
            <a:endParaRPr lang="en-US" dirty="0"/>
          </a:p>
        </p:txBody>
      </p:sp>
      <p:sp>
        <p:nvSpPr>
          <p:cNvPr id="27" name="Text Placeholder 2">
            <a:extLst>
              <a:ext uri="{FF2B5EF4-FFF2-40B4-BE49-F238E27FC236}">
                <a16:creationId xmlns:a16="http://schemas.microsoft.com/office/drawing/2014/main" id="{25564C79-445C-B44F-8DC7-C07B357C9A92}"/>
              </a:ext>
            </a:extLst>
          </p:cNvPr>
          <p:cNvSpPr>
            <a:spLocks noGrp="1"/>
          </p:cNvSpPr>
          <p:nvPr>
            <p:ph type="body" sz="quarter" idx="36" hasCustomPrompt="1"/>
          </p:nvPr>
        </p:nvSpPr>
        <p:spPr>
          <a:xfrm>
            <a:off x="10541713" y="108170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04</a:t>
            </a:r>
            <a:endParaRPr lang="en-US" dirty="0"/>
          </a:p>
        </p:txBody>
      </p:sp>
      <p:sp>
        <p:nvSpPr>
          <p:cNvPr id="21" name="object 6">
            <a:extLst>
              <a:ext uri="{FF2B5EF4-FFF2-40B4-BE49-F238E27FC236}">
                <a16:creationId xmlns:a16="http://schemas.microsoft.com/office/drawing/2014/main" id="{7933AA3D-1566-421E-BC0E-C0F65C91275C}"/>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26" name="Text Placeholder 6">
            <a:extLst>
              <a:ext uri="{FF2B5EF4-FFF2-40B4-BE49-F238E27FC236}">
                <a16:creationId xmlns:a16="http://schemas.microsoft.com/office/drawing/2014/main" id="{6ED15BC4-139A-4F45-8AFC-F68BB5C8A445}"/>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3" name="Text Placeholder 5">
            <a:extLst>
              <a:ext uri="{FF2B5EF4-FFF2-40B4-BE49-F238E27FC236}">
                <a16:creationId xmlns:a16="http://schemas.microsoft.com/office/drawing/2014/main" id="{8283F410-A36A-4D50-B33D-47AF8158ECC2}"/>
              </a:ext>
            </a:extLst>
          </p:cNvPr>
          <p:cNvSpPr>
            <a:spLocks noGrp="1"/>
          </p:cNvSpPr>
          <p:nvPr>
            <p:ph type="body" sz="quarter" idx="42" hasCustomPrompt="1"/>
          </p:nvPr>
        </p:nvSpPr>
        <p:spPr>
          <a:xfrm>
            <a:off x="5544712" y="2457457"/>
            <a:ext cx="1462939" cy="259692"/>
          </a:xfrm>
          <a:prstGeom prst="rect">
            <a:avLst/>
          </a:prstGeom>
        </p:spPr>
        <p:txBody>
          <a:bodyPr anchor="ctr">
            <a:noAutofit/>
          </a:bodyPr>
          <a:lstStyle>
            <a:lvl1pPr algn="ctr">
              <a:defRPr sz="1800" b="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25" name="Text Placeholder 5">
            <a:extLst>
              <a:ext uri="{FF2B5EF4-FFF2-40B4-BE49-F238E27FC236}">
                <a16:creationId xmlns:a16="http://schemas.microsoft.com/office/drawing/2014/main" id="{44C88507-6E3C-4083-86E4-B9062C9563A1}"/>
              </a:ext>
            </a:extLst>
          </p:cNvPr>
          <p:cNvSpPr>
            <a:spLocks noGrp="1"/>
          </p:cNvSpPr>
          <p:nvPr>
            <p:ph type="body" sz="quarter" idx="43" hasCustomPrompt="1"/>
          </p:nvPr>
        </p:nvSpPr>
        <p:spPr>
          <a:xfrm>
            <a:off x="7048621" y="2457457"/>
            <a:ext cx="1462939" cy="259692"/>
          </a:xfrm>
          <a:prstGeom prst="rect">
            <a:avLst/>
          </a:prstGeom>
        </p:spPr>
        <p:txBody>
          <a:bodyPr anchor="ctr">
            <a:noAutofit/>
          </a:bodyPr>
          <a:lstStyle>
            <a:lvl1pPr algn="ctr">
              <a:defRPr sz="1800" b="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32" name="Text Placeholder 5">
            <a:extLst>
              <a:ext uri="{FF2B5EF4-FFF2-40B4-BE49-F238E27FC236}">
                <a16:creationId xmlns:a16="http://schemas.microsoft.com/office/drawing/2014/main" id="{F65D163A-9198-4428-BA75-A1A7F3152883}"/>
              </a:ext>
            </a:extLst>
          </p:cNvPr>
          <p:cNvSpPr>
            <a:spLocks noGrp="1"/>
          </p:cNvSpPr>
          <p:nvPr>
            <p:ph type="body" sz="quarter" idx="44" hasCustomPrompt="1"/>
          </p:nvPr>
        </p:nvSpPr>
        <p:spPr>
          <a:xfrm>
            <a:off x="8552530" y="2457457"/>
            <a:ext cx="1462939" cy="259692"/>
          </a:xfrm>
          <a:prstGeom prst="rect">
            <a:avLst/>
          </a:prstGeom>
        </p:spPr>
        <p:txBody>
          <a:bodyPr anchor="ctr">
            <a:noAutofit/>
          </a:bodyPr>
          <a:lstStyle>
            <a:lvl1pPr algn="ctr">
              <a:defRPr sz="1800" b="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34" name="Text Placeholder 5">
            <a:extLst>
              <a:ext uri="{FF2B5EF4-FFF2-40B4-BE49-F238E27FC236}">
                <a16:creationId xmlns:a16="http://schemas.microsoft.com/office/drawing/2014/main" id="{7987731A-4C15-438E-AF80-F200487DF371}"/>
              </a:ext>
            </a:extLst>
          </p:cNvPr>
          <p:cNvSpPr>
            <a:spLocks noGrp="1"/>
          </p:cNvSpPr>
          <p:nvPr>
            <p:ph type="body" sz="quarter" idx="45" hasCustomPrompt="1"/>
          </p:nvPr>
        </p:nvSpPr>
        <p:spPr>
          <a:xfrm>
            <a:off x="10056440" y="2457457"/>
            <a:ext cx="1462939" cy="259692"/>
          </a:xfrm>
          <a:prstGeom prst="rect">
            <a:avLst/>
          </a:prstGeom>
        </p:spPr>
        <p:txBody>
          <a:bodyPr anchor="ctr">
            <a:noAutofit/>
          </a:bodyPr>
          <a:lstStyle>
            <a:lvl1pPr algn="ctr">
              <a:defRPr sz="1800" b="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cxnSp>
        <p:nvCxnSpPr>
          <p:cNvPr id="51" name="Straight Connector 50">
            <a:extLst>
              <a:ext uri="{FF2B5EF4-FFF2-40B4-BE49-F238E27FC236}">
                <a16:creationId xmlns:a16="http://schemas.microsoft.com/office/drawing/2014/main" id="{BB1E502E-499C-4487-BDBF-B2DD73C73ABC}"/>
              </a:ext>
            </a:extLst>
          </p:cNvPr>
          <p:cNvCxnSpPr>
            <a:cxnSpLocks/>
          </p:cNvCxnSpPr>
          <p:nvPr userDrawn="1"/>
        </p:nvCxnSpPr>
        <p:spPr>
          <a:xfrm>
            <a:off x="5457389" y="3666972"/>
            <a:ext cx="0" cy="208466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3" name="Text Placeholder 5">
            <a:extLst>
              <a:ext uri="{FF2B5EF4-FFF2-40B4-BE49-F238E27FC236}">
                <a16:creationId xmlns:a16="http://schemas.microsoft.com/office/drawing/2014/main" id="{2141E416-ED7C-4DD5-87EE-24F65386252A}"/>
              </a:ext>
            </a:extLst>
          </p:cNvPr>
          <p:cNvSpPr>
            <a:spLocks noGrp="1"/>
          </p:cNvSpPr>
          <p:nvPr userDrawn="1">
            <p:ph type="body" sz="quarter" idx="46" hasCustomPrompt="1"/>
          </p:nvPr>
        </p:nvSpPr>
        <p:spPr>
          <a:xfrm>
            <a:off x="5685031" y="5019186"/>
            <a:ext cx="1255215" cy="458508"/>
          </a:xfrm>
          <a:prstGeom prst="rect">
            <a:avLst/>
          </a:prstGeom>
        </p:spPr>
        <p:txBody>
          <a:bodyPr anchor="ctr">
            <a:normAutofit/>
          </a:bodyPr>
          <a:lstStyle>
            <a:lvl1pPr algn="l">
              <a:spcAft>
                <a:spcPts val="600"/>
              </a:spcAft>
              <a:defRPr sz="14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a:t>
            </a:r>
            <a:endParaRPr lang="en-US" dirty="0"/>
          </a:p>
        </p:txBody>
      </p:sp>
      <p:sp>
        <p:nvSpPr>
          <p:cNvPr id="79" name="Text Placeholder 5">
            <a:extLst>
              <a:ext uri="{FF2B5EF4-FFF2-40B4-BE49-F238E27FC236}">
                <a16:creationId xmlns:a16="http://schemas.microsoft.com/office/drawing/2014/main" id="{8CB21A02-63B1-4A8E-8345-AD1FD1A1DABA}"/>
              </a:ext>
            </a:extLst>
          </p:cNvPr>
          <p:cNvSpPr>
            <a:spLocks noGrp="1"/>
          </p:cNvSpPr>
          <p:nvPr userDrawn="1">
            <p:ph type="body" sz="quarter" idx="47" hasCustomPrompt="1"/>
          </p:nvPr>
        </p:nvSpPr>
        <p:spPr>
          <a:xfrm>
            <a:off x="5685031" y="5525459"/>
            <a:ext cx="1255215" cy="458508"/>
          </a:xfrm>
          <a:prstGeom prst="rect">
            <a:avLst/>
          </a:prstGeom>
        </p:spPr>
        <p:txBody>
          <a:bodyPr anchor="ctr">
            <a:normAutofit/>
          </a:bodyPr>
          <a:lstStyle>
            <a:lvl1pPr algn="l">
              <a:spcAft>
                <a:spcPts val="600"/>
              </a:spcAft>
              <a:defRPr sz="14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a:t>
            </a:r>
            <a:endParaRPr lang="en-US" dirty="0"/>
          </a:p>
        </p:txBody>
      </p:sp>
      <p:grpSp>
        <p:nvGrpSpPr>
          <p:cNvPr id="7" name="Group 6">
            <a:extLst>
              <a:ext uri="{FF2B5EF4-FFF2-40B4-BE49-F238E27FC236}">
                <a16:creationId xmlns:a16="http://schemas.microsoft.com/office/drawing/2014/main" id="{6784EF1F-0976-4575-82EB-9146488C555F}"/>
              </a:ext>
            </a:extLst>
          </p:cNvPr>
          <p:cNvGrpSpPr/>
          <p:nvPr userDrawn="1"/>
        </p:nvGrpSpPr>
        <p:grpSpPr>
          <a:xfrm>
            <a:off x="5338052" y="5118769"/>
            <a:ext cx="247038" cy="247038"/>
            <a:chOff x="2536594" y="4948192"/>
            <a:chExt cx="1323392" cy="1323392"/>
          </a:xfrm>
        </p:grpSpPr>
        <p:sp>
          <p:nvSpPr>
            <p:cNvPr id="58" name="Oval 57">
              <a:extLst>
                <a:ext uri="{FF2B5EF4-FFF2-40B4-BE49-F238E27FC236}">
                  <a16:creationId xmlns:a16="http://schemas.microsoft.com/office/drawing/2014/main" id="{168E4E5A-9D16-4EF1-9D22-80B4D1A28FD8}"/>
                </a:ext>
              </a:extLst>
            </p:cNvPr>
            <p:cNvSpPr/>
            <p:nvPr userDrawn="1"/>
          </p:nvSpPr>
          <p:spPr>
            <a:xfrm>
              <a:off x="2536594" y="4948192"/>
              <a:ext cx="1323392" cy="1323392"/>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object 9">
              <a:extLst>
                <a:ext uri="{FF2B5EF4-FFF2-40B4-BE49-F238E27FC236}">
                  <a16:creationId xmlns:a16="http://schemas.microsoft.com/office/drawing/2014/main" id="{A074A644-4938-46E8-A627-04EE022BE767}"/>
                </a:ext>
              </a:extLst>
            </p:cNvPr>
            <p:cNvPicPr/>
            <p:nvPr userDrawn="1"/>
          </p:nvPicPr>
          <p:blipFill>
            <a:blip r:embed="rId3" cstate="print"/>
            <a:stretch>
              <a:fillRect/>
            </a:stretch>
          </p:blipFill>
          <p:spPr>
            <a:xfrm>
              <a:off x="2793164" y="5288248"/>
              <a:ext cx="746069" cy="639458"/>
            </a:xfrm>
            <a:prstGeom prst="rect">
              <a:avLst/>
            </a:prstGeom>
          </p:spPr>
        </p:pic>
      </p:grpSp>
      <p:grpSp>
        <p:nvGrpSpPr>
          <p:cNvPr id="119" name="Group 118">
            <a:extLst>
              <a:ext uri="{FF2B5EF4-FFF2-40B4-BE49-F238E27FC236}">
                <a16:creationId xmlns:a16="http://schemas.microsoft.com/office/drawing/2014/main" id="{CC47C541-E322-4CC3-B62E-0BFE5BF84F4D}"/>
              </a:ext>
            </a:extLst>
          </p:cNvPr>
          <p:cNvGrpSpPr/>
          <p:nvPr userDrawn="1"/>
        </p:nvGrpSpPr>
        <p:grpSpPr>
          <a:xfrm>
            <a:off x="5336360" y="5615472"/>
            <a:ext cx="247038" cy="247038"/>
            <a:chOff x="2536594" y="4948192"/>
            <a:chExt cx="1323392" cy="1323392"/>
          </a:xfrm>
        </p:grpSpPr>
        <p:sp>
          <p:nvSpPr>
            <p:cNvPr id="120" name="Oval 119">
              <a:extLst>
                <a:ext uri="{FF2B5EF4-FFF2-40B4-BE49-F238E27FC236}">
                  <a16:creationId xmlns:a16="http://schemas.microsoft.com/office/drawing/2014/main" id="{3E436D90-A5A8-4DAC-8563-824B5B1E2D86}"/>
                </a:ext>
              </a:extLst>
            </p:cNvPr>
            <p:cNvSpPr/>
            <p:nvPr userDrawn="1"/>
          </p:nvSpPr>
          <p:spPr>
            <a:xfrm>
              <a:off x="2536594" y="4948192"/>
              <a:ext cx="1323392" cy="1323392"/>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1" name="object 9">
              <a:extLst>
                <a:ext uri="{FF2B5EF4-FFF2-40B4-BE49-F238E27FC236}">
                  <a16:creationId xmlns:a16="http://schemas.microsoft.com/office/drawing/2014/main" id="{D21A7F3F-F6B5-4438-BCA9-CA45B723B494}"/>
                </a:ext>
              </a:extLst>
            </p:cNvPr>
            <p:cNvPicPr/>
            <p:nvPr userDrawn="1"/>
          </p:nvPicPr>
          <p:blipFill>
            <a:blip r:embed="rId3" cstate="print"/>
            <a:stretch>
              <a:fillRect/>
            </a:stretch>
          </p:blipFill>
          <p:spPr>
            <a:xfrm>
              <a:off x="2793164" y="5288248"/>
              <a:ext cx="746069" cy="639458"/>
            </a:xfrm>
            <a:prstGeom prst="rect">
              <a:avLst/>
            </a:prstGeom>
          </p:spPr>
        </p:pic>
      </p:grpSp>
      <p:sp>
        <p:nvSpPr>
          <p:cNvPr id="131" name="Text Placeholder 5">
            <a:extLst>
              <a:ext uri="{FF2B5EF4-FFF2-40B4-BE49-F238E27FC236}">
                <a16:creationId xmlns:a16="http://schemas.microsoft.com/office/drawing/2014/main" id="{80D565BB-29A7-4C80-9364-25B01EB60B0A}"/>
              </a:ext>
            </a:extLst>
          </p:cNvPr>
          <p:cNvSpPr>
            <a:spLocks noGrp="1"/>
          </p:cNvSpPr>
          <p:nvPr>
            <p:ph type="body" sz="quarter" idx="48" hasCustomPrompt="1"/>
          </p:nvPr>
        </p:nvSpPr>
        <p:spPr>
          <a:xfrm>
            <a:off x="7040187" y="4529968"/>
            <a:ext cx="1462939" cy="483208"/>
          </a:xfrm>
          <a:prstGeom prst="rect">
            <a:avLst/>
          </a:prstGeom>
        </p:spPr>
        <p:txBody>
          <a:bodyPr>
            <a:normAutofit/>
          </a:bodyPr>
          <a:lstStyle>
            <a:lvl1pPr algn="l">
              <a:spcAft>
                <a:spcPts val="300"/>
              </a:spcAft>
              <a:defRPr sz="9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32" name="Text Placeholder 5">
            <a:extLst>
              <a:ext uri="{FF2B5EF4-FFF2-40B4-BE49-F238E27FC236}">
                <a16:creationId xmlns:a16="http://schemas.microsoft.com/office/drawing/2014/main" id="{F60DAC72-EB02-48D4-A31B-F8FB13AA39FD}"/>
              </a:ext>
            </a:extLst>
          </p:cNvPr>
          <p:cNvSpPr>
            <a:spLocks noGrp="1"/>
          </p:cNvSpPr>
          <p:nvPr>
            <p:ph type="body" sz="quarter" idx="49" hasCustomPrompt="1"/>
          </p:nvPr>
        </p:nvSpPr>
        <p:spPr>
          <a:xfrm>
            <a:off x="7040187" y="3672981"/>
            <a:ext cx="1462939" cy="632275"/>
          </a:xfrm>
          <a:prstGeom prst="rect">
            <a:avLst/>
          </a:prstGeom>
        </p:spPr>
        <p:txBody>
          <a:bodyPr anchor="t">
            <a:noAutofit/>
          </a:bodyPr>
          <a:lstStyle>
            <a:lvl1pPr algn="l">
              <a:defRPr sz="1600" b="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cxnSp>
        <p:nvCxnSpPr>
          <p:cNvPr id="133" name="Straight Connector 132">
            <a:extLst>
              <a:ext uri="{FF2B5EF4-FFF2-40B4-BE49-F238E27FC236}">
                <a16:creationId xmlns:a16="http://schemas.microsoft.com/office/drawing/2014/main" id="{3DD16C3F-BD8E-45AD-A89C-91AE2E718EDF}"/>
              </a:ext>
            </a:extLst>
          </p:cNvPr>
          <p:cNvCxnSpPr>
            <a:cxnSpLocks/>
          </p:cNvCxnSpPr>
          <p:nvPr userDrawn="1"/>
        </p:nvCxnSpPr>
        <p:spPr>
          <a:xfrm>
            <a:off x="7020269" y="3672981"/>
            <a:ext cx="0" cy="208466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4" name="Text Placeholder 5">
            <a:extLst>
              <a:ext uri="{FF2B5EF4-FFF2-40B4-BE49-F238E27FC236}">
                <a16:creationId xmlns:a16="http://schemas.microsoft.com/office/drawing/2014/main" id="{96761766-962D-48DA-8CDE-634671756DE3}"/>
              </a:ext>
            </a:extLst>
          </p:cNvPr>
          <p:cNvSpPr>
            <a:spLocks noGrp="1"/>
          </p:cNvSpPr>
          <p:nvPr>
            <p:ph type="body" sz="quarter" idx="50" hasCustomPrompt="1"/>
          </p:nvPr>
        </p:nvSpPr>
        <p:spPr>
          <a:xfrm>
            <a:off x="7247911" y="5025195"/>
            <a:ext cx="1255215" cy="458508"/>
          </a:xfrm>
          <a:prstGeom prst="rect">
            <a:avLst/>
          </a:prstGeom>
        </p:spPr>
        <p:txBody>
          <a:bodyPr anchor="ctr">
            <a:normAutofit/>
          </a:bodyPr>
          <a:lstStyle>
            <a:lvl1pPr algn="l">
              <a:spcAft>
                <a:spcPts val="600"/>
              </a:spcAft>
              <a:defRPr sz="14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a:t>
            </a:r>
            <a:endParaRPr lang="en-US" dirty="0"/>
          </a:p>
        </p:txBody>
      </p:sp>
      <p:sp>
        <p:nvSpPr>
          <p:cNvPr id="135" name="Text Placeholder 5">
            <a:extLst>
              <a:ext uri="{FF2B5EF4-FFF2-40B4-BE49-F238E27FC236}">
                <a16:creationId xmlns:a16="http://schemas.microsoft.com/office/drawing/2014/main" id="{80E2CFCA-A580-4BEC-B53A-87A1FF1E78FA}"/>
              </a:ext>
            </a:extLst>
          </p:cNvPr>
          <p:cNvSpPr>
            <a:spLocks noGrp="1"/>
          </p:cNvSpPr>
          <p:nvPr>
            <p:ph type="body" sz="quarter" idx="51" hasCustomPrompt="1"/>
          </p:nvPr>
        </p:nvSpPr>
        <p:spPr>
          <a:xfrm>
            <a:off x="7247911" y="5531468"/>
            <a:ext cx="1255215" cy="458508"/>
          </a:xfrm>
          <a:prstGeom prst="rect">
            <a:avLst/>
          </a:prstGeom>
        </p:spPr>
        <p:txBody>
          <a:bodyPr anchor="ctr">
            <a:normAutofit/>
          </a:bodyPr>
          <a:lstStyle>
            <a:lvl1pPr algn="l">
              <a:spcAft>
                <a:spcPts val="600"/>
              </a:spcAft>
              <a:defRPr sz="14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a:t>
            </a:r>
            <a:endParaRPr lang="en-US" dirty="0"/>
          </a:p>
        </p:txBody>
      </p:sp>
      <p:grpSp>
        <p:nvGrpSpPr>
          <p:cNvPr id="136" name="Group 135">
            <a:extLst>
              <a:ext uri="{FF2B5EF4-FFF2-40B4-BE49-F238E27FC236}">
                <a16:creationId xmlns:a16="http://schemas.microsoft.com/office/drawing/2014/main" id="{80FAB931-D4AB-4B1B-BF13-A339905299E8}"/>
              </a:ext>
            </a:extLst>
          </p:cNvPr>
          <p:cNvGrpSpPr/>
          <p:nvPr userDrawn="1"/>
        </p:nvGrpSpPr>
        <p:grpSpPr>
          <a:xfrm>
            <a:off x="6900932" y="5124778"/>
            <a:ext cx="247038" cy="247038"/>
            <a:chOff x="2536594" y="4948192"/>
            <a:chExt cx="1323392" cy="1323392"/>
          </a:xfrm>
        </p:grpSpPr>
        <p:sp>
          <p:nvSpPr>
            <p:cNvPr id="137" name="Oval 136">
              <a:extLst>
                <a:ext uri="{FF2B5EF4-FFF2-40B4-BE49-F238E27FC236}">
                  <a16:creationId xmlns:a16="http://schemas.microsoft.com/office/drawing/2014/main" id="{DC9ABBDE-C616-4764-9216-BB16CE64D0B8}"/>
                </a:ext>
              </a:extLst>
            </p:cNvPr>
            <p:cNvSpPr/>
            <p:nvPr userDrawn="1"/>
          </p:nvSpPr>
          <p:spPr>
            <a:xfrm>
              <a:off x="2536594" y="4948192"/>
              <a:ext cx="1323392" cy="1323392"/>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8" name="object 9">
              <a:extLst>
                <a:ext uri="{FF2B5EF4-FFF2-40B4-BE49-F238E27FC236}">
                  <a16:creationId xmlns:a16="http://schemas.microsoft.com/office/drawing/2014/main" id="{58A5CFEB-919B-4F2E-93C9-C9A965056C32}"/>
                </a:ext>
              </a:extLst>
            </p:cNvPr>
            <p:cNvPicPr/>
            <p:nvPr userDrawn="1"/>
          </p:nvPicPr>
          <p:blipFill>
            <a:blip r:embed="rId3" cstate="print"/>
            <a:stretch>
              <a:fillRect/>
            </a:stretch>
          </p:blipFill>
          <p:spPr>
            <a:xfrm>
              <a:off x="2793164" y="5288248"/>
              <a:ext cx="746069" cy="639458"/>
            </a:xfrm>
            <a:prstGeom prst="rect">
              <a:avLst/>
            </a:prstGeom>
          </p:spPr>
        </p:pic>
      </p:grpSp>
      <p:grpSp>
        <p:nvGrpSpPr>
          <p:cNvPr id="139" name="Group 138">
            <a:extLst>
              <a:ext uri="{FF2B5EF4-FFF2-40B4-BE49-F238E27FC236}">
                <a16:creationId xmlns:a16="http://schemas.microsoft.com/office/drawing/2014/main" id="{267E6776-1C19-4696-AE37-0E0F976EAE2B}"/>
              </a:ext>
            </a:extLst>
          </p:cNvPr>
          <p:cNvGrpSpPr/>
          <p:nvPr userDrawn="1"/>
        </p:nvGrpSpPr>
        <p:grpSpPr>
          <a:xfrm>
            <a:off x="6899240" y="5621481"/>
            <a:ext cx="247038" cy="247038"/>
            <a:chOff x="2536594" y="4948192"/>
            <a:chExt cx="1323392" cy="1323392"/>
          </a:xfrm>
        </p:grpSpPr>
        <p:sp>
          <p:nvSpPr>
            <p:cNvPr id="140" name="Oval 139">
              <a:extLst>
                <a:ext uri="{FF2B5EF4-FFF2-40B4-BE49-F238E27FC236}">
                  <a16:creationId xmlns:a16="http://schemas.microsoft.com/office/drawing/2014/main" id="{AC6D1640-E7F6-4761-8F18-D5CB4B78C664}"/>
                </a:ext>
              </a:extLst>
            </p:cNvPr>
            <p:cNvSpPr/>
            <p:nvPr userDrawn="1"/>
          </p:nvSpPr>
          <p:spPr>
            <a:xfrm>
              <a:off x="2536594" y="4948192"/>
              <a:ext cx="1323392" cy="1323392"/>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1" name="object 9">
              <a:extLst>
                <a:ext uri="{FF2B5EF4-FFF2-40B4-BE49-F238E27FC236}">
                  <a16:creationId xmlns:a16="http://schemas.microsoft.com/office/drawing/2014/main" id="{8A000B3A-6BE0-42D1-AF80-B8E6D374D45A}"/>
                </a:ext>
              </a:extLst>
            </p:cNvPr>
            <p:cNvPicPr/>
            <p:nvPr userDrawn="1"/>
          </p:nvPicPr>
          <p:blipFill>
            <a:blip r:embed="rId3" cstate="print"/>
            <a:stretch>
              <a:fillRect/>
            </a:stretch>
          </p:blipFill>
          <p:spPr>
            <a:xfrm>
              <a:off x="2793164" y="5288248"/>
              <a:ext cx="746069" cy="639458"/>
            </a:xfrm>
            <a:prstGeom prst="rect">
              <a:avLst/>
            </a:prstGeom>
          </p:spPr>
        </p:pic>
      </p:grpSp>
      <p:sp>
        <p:nvSpPr>
          <p:cNvPr id="142" name="Text Placeholder 5">
            <a:extLst>
              <a:ext uri="{FF2B5EF4-FFF2-40B4-BE49-F238E27FC236}">
                <a16:creationId xmlns:a16="http://schemas.microsoft.com/office/drawing/2014/main" id="{C426C904-4CF1-43A0-9577-49E046B6320A}"/>
              </a:ext>
            </a:extLst>
          </p:cNvPr>
          <p:cNvSpPr>
            <a:spLocks noGrp="1"/>
          </p:cNvSpPr>
          <p:nvPr>
            <p:ph type="body" sz="quarter" idx="52" hasCustomPrompt="1"/>
          </p:nvPr>
        </p:nvSpPr>
        <p:spPr>
          <a:xfrm>
            <a:off x="8579887" y="4517949"/>
            <a:ext cx="1462939" cy="483208"/>
          </a:xfrm>
          <a:prstGeom prst="rect">
            <a:avLst/>
          </a:prstGeom>
        </p:spPr>
        <p:txBody>
          <a:bodyPr>
            <a:normAutofit/>
          </a:bodyPr>
          <a:lstStyle>
            <a:lvl1pPr algn="l">
              <a:spcAft>
                <a:spcPts val="300"/>
              </a:spcAft>
              <a:defRPr sz="9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43" name="Text Placeholder 5">
            <a:extLst>
              <a:ext uri="{FF2B5EF4-FFF2-40B4-BE49-F238E27FC236}">
                <a16:creationId xmlns:a16="http://schemas.microsoft.com/office/drawing/2014/main" id="{6EBB75A0-5C1B-4199-AA39-DF81EA745239}"/>
              </a:ext>
            </a:extLst>
          </p:cNvPr>
          <p:cNvSpPr>
            <a:spLocks noGrp="1"/>
          </p:cNvSpPr>
          <p:nvPr>
            <p:ph type="body" sz="quarter" idx="53" hasCustomPrompt="1"/>
          </p:nvPr>
        </p:nvSpPr>
        <p:spPr>
          <a:xfrm>
            <a:off x="8579887" y="3660962"/>
            <a:ext cx="1462939" cy="632275"/>
          </a:xfrm>
          <a:prstGeom prst="rect">
            <a:avLst/>
          </a:prstGeom>
        </p:spPr>
        <p:txBody>
          <a:bodyPr anchor="t">
            <a:noAutofit/>
          </a:bodyPr>
          <a:lstStyle>
            <a:lvl1pPr algn="l">
              <a:defRPr sz="1600" b="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cxnSp>
        <p:nvCxnSpPr>
          <p:cNvPr id="144" name="Straight Connector 143">
            <a:extLst>
              <a:ext uri="{FF2B5EF4-FFF2-40B4-BE49-F238E27FC236}">
                <a16:creationId xmlns:a16="http://schemas.microsoft.com/office/drawing/2014/main" id="{9A0AD68B-1595-4122-80AC-68D769F1F703}"/>
              </a:ext>
            </a:extLst>
          </p:cNvPr>
          <p:cNvCxnSpPr>
            <a:cxnSpLocks/>
          </p:cNvCxnSpPr>
          <p:nvPr userDrawn="1"/>
        </p:nvCxnSpPr>
        <p:spPr>
          <a:xfrm>
            <a:off x="8559969" y="3660962"/>
            <a:ext cx="0" cy="208466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5" name="Text Placeholder 5">
            <a:extLst>
              <a:ext uri="{FF2B5EF4-FFF2-40B4-BE49-F238E27FC236}">
                <a16:creationId xmlns:a16="http://schemas.microsoft.com/office/drawing/2014/main" id="{AB0850CD-774E-497B-A10F-0404D50BAAE8}"/>
              </a:ext>
            </a:extLst>
          </p:cNvPr>
          <p:cNvSpPr>
            <a:spLocks noGrp="1"/>
          </p:cNvSpPr>
          <p:nvPr>
            <p:ph type="body" sz="quarter" idx="54" hasCustomPrompt="1"/>
          </p:nvPr>
        </p:nvSpPr>
        <p:spPr>
          <a:xfrm>
            <a:off x="8787611" y="5013176"/>
            <a:ext cx="1255215" cy="458508"/>
          </a:xfrm>
          <a:prstGeom prst="rect">
            <a:avLst/>
          </a:prstGeom>
        </p:spPr>
        <p:txBody>
          <a:bodyPr anchor="ctr">
            <a:normAutofit/>
          </a:bodyPr>
          <a:lstStyle>
            <a:lvl1pPr algn="l">
              <a:spcAft>
                <a:spcPts val="600"/>
              </a:spcAft>
              <a:defRPr sz="14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a:t>
            </a:r>
            <a:endParaRPr lang="en-US" dirty="0"/>
          </a:p>
        </p:txBody>
      </p:sp>
      <p:sp>
        <p:nvSpPr>
          <p:cNvPr id="146" name="Text Placeholder 5">
            <a:extLst>
              <a:ext uri="{FF2B5EF4-FFF2-40B4-BE49-F238E27FC236}">
                <a16:creationId xmlns:a16="http://schemas.microsoft.com/office/drawing/2014/main" id="{0B44C0BE-BB61-445F-BE8D-8E119A298C36}"/>
              </a:ext>
            </a:extLst>
          </p:cNvPr>
          <p:cNvSpPr>
            <a:spLocks noGrp="1"/>
          </p:cNvSpPr>
          <p:nvPr>
            <p:ph type="body" sz="quarter" idx="55" hasCustomPrompt="1"/>
          </p:nvPr>
        </p:nvSpPr>
        <p:spPr>
          <a:xfrm>
            <a:off x="8787611" y="5519449"/>
            <a:ext cx="1255215" cy="458508"/>
          </a:xfrm>
          <a:prstGeom prst="rect">
            <a:avLst/>
          </a:prstGeom>
        </p:spPr>
        <p:txBody>
          <a:bodyPr anchor="ctr">
            <a:normAutofit/>
          </a:bodyPr>
          <a:lstStyle>
            <a:lvl1pPr algn="l">
              <a:spcAft>
                <a:spcPts val="600"/>
              </a:spcAft>
              <a:defRPr sz="14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a:t>
            </a:r>
            <a:endParaRPr lang="en-US" dirty="0"/>
          </a:p>
        </p:txBody>
      </p:sp>
      <p:grpSp>
        <p:nvGrpSpPr>
          <p:cNvPr id="147" name="Group 146">
            <a:extLst>
              <a:ext uri="{FF2B5EF4-FFF2-40B4-BE49-F238E27FC236}">
                <a16:creationId xmlns:a16="http://schemas.microsoft.com/office/drawing/2014/main" id="{329C2A46-2A80-4A31-81DA-C0EC54243B92}"/>
              </a:ext>
            </a:extLst>
          </p:cNvPr>
          <p:cNvGrpSpPr/>
          <p:nvPr userDrawn="1"/>
        </p:nvGrpSpPr>
        <p:grpSpPr>
          <a:xfrm>
            <a:off x="8440632" y="5112759"/>
            <a:ext cx="247038" cy="247038"/>
            <a:chOff x="2536594" y="4948192"/>
            <a:chExt cx="1323392" cy="1323392"/>
          </a:xfrm>
        </p:grpSpPr>
        <p:sp>
          <p:nvSpPr>
            <p:cNvPr id="148" name="Oval 147">
              <a:extLst>
                <a:ext uri="{FF2B5EF4-FFF2-40B4-BE49-F238E27FC236}">
                  <a16:creationId xmlns:a16="http://schemas.microsoft.com/office/drawing/2014/main" id="{018E02AC-7BBC-4F78-8E62-04ED932C36C3}"/>
                </a:ext>
              </a:extLst>
            </p:cNvPr>
            <p:cNvSpPr/>
            <p:nvPr userDrawn="1"/>
          </p:nvSpPr>
          <p:spPr>
            <a:xfrm>
              <a:off x="2536594" y="4948192"/>
              <a:ext cx="1323392" cy="1323392"/>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9" name="object 9">
              <a:extLst>
                <a:ext uri="{FF2B5EF4-FFF2-40B4-BE49-F238E27FC236}">
                  <a16:creationId xmlns:a16="http://schemas.microsoft.com/office/drawing/2014/main" id="{C2FCA966-E8E9-4BA3-AE4E-B54429EF4BA7}"/>
                </a:ext>
              </a:extLst>
            </p:cNvPr>
            <p:cNvPicPr/>
            <p:nvPr userDrawn="1"/>
          </p:nvPicPr>
          <p:blipFill>
            <a:blip r:embed="rId3" cstate="print"/>
            <a:stretch>
              <a:fillRect/>
            </a:stretch>
          </p:blipFill>
          <p:spPr>
            <a:xfrm>
              <a:off x="2793164" y="5288248"/>
              <a:ext cx="746069" cy="639458"/>
            </a:xfrm>
            <a:prstGeom prst="rect">
              <a:avLst/>
            </a:prstGeom>
          </p:spPr>
        </p:pic>
      </p:grpSp>
      <p:grpSp>
        <p:nvGrpSpPr>
          <p:cNvPr id="150" name="Group 149">
            <a:extLst>
              <a:ext uri="{FF2B5EF4-FFF2-40B4-BE49-F238E27FC236}">
                <a16:creationId xmlns:a16="http://schemas.microsoft.com/office/drawing/2014/main" id="{1414C86F-5825-4059-9C93-2EEC9F962231}"/>
              </a:ext>
            </a:extLst>
          </p:cNvPr>
          <p:cNvGrpSpPr/>
          <p:nvPr userDrawn="1"/>
        </p:nvGrpSpPr>
        <p:grpSpPr>
          <a:xfrm>
            <a:off x="8438940" y="5609462"/>
            <a:ext cx="247038" cy="247038"/>
            <a:chOff x="2536594" y="4948192"/>
            <a:chExt cx="1323392" cy="1323392"/>
          </a:xfrm>
        </p:grpSpPr>
        <p:sp>
          <p:nvSpPr>
            <p:cNvPr id="151" name="Oval 150">
              <a:extLst>
                <a:ext uri="{FF2B5EF4-FFF2-40B4-BE49-F238E27FC236}">
                  <a16:creationId xmlns:a16="http://schemas.microsoft.com/office/drawing/2014/main" id="{BF6D1271-3CD1-4064-A9AA-B1F2E38483FA}"/>
                </a:ext>
              </a:extLst>
            </p:cNvPr>
            <p:cNvSpPr/>
            <p:nvPr userDrawn="1"/>
          </p:nvSpPr>
          <p:spPr>
            <a:xfrm>
              <a:off x="2536594" y="4948192"/>
              <a:ext cx="1323392" cy="1323392"/>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2" name="object 9">
              <a:extLst>
                <a:ext uri="{FF2B5EF4-FFF2-40B4-BE49-F238E27FC236}">
                  <a16:creationId xmlns:a16="http://schemas.microsoft.com/office/drawing/2014/main" id="{5C45F538-E8CB-495B-8570-9C04DA99317B}"/>
                </a:ext>
              </a:extLst>
            </p:cNvPr>
            <p:cNvPicPr/>
            <p:nvPr userDrawn="1"/>
          </p:nvPicPr>
          <p:blipFill>
            <a:blip r:embed="rId3" cstate="print"/>
            <a:stretch>
              <a:fillRect/>
            </a:stretch>
          </p:blipFill>
          <p:spPr>
            <a:xfrm>
              <a:off x="2793164" y="5288248"/>
              <a:ext cx="746069" cy="639458"/>
            </a:xfrm>
            <a:prstGeom prst="rect">
              <a:avLst/>
            </a:prstGeom>
          </p:spPr>
        </p:pic>
      </p:grpSp>
      <p:sp>
        <p:nvSpPr>
          <p:cNvPr id="153" name="Text Placeholder 5">
            <a:extLst>
              <a:ext uri="{FF2B5EF4-FFF2-40B4-BE49-F238E27FC236}">
                <a16:creationId xmlns:a16="http://schemas.microsoft.com/office/drawing/2014/main" id="{0D8C1E5F-332F-4247-AF06-0339654C22A8}"/>
              </a:ext>
            </a:extLst>
          </p:cNvPr>
          <p:cNvSpPr>
            <a:spLocks noGrp="1"/>
          </p:cNvSpPr>
          <p:nvPr>
            <p:ph type="body" sz="quarter" idx="56" hasCustomPrompt="1"/>
          </p:nvPr>
        </p:nvSpPr>
        <p:spPr>
          <a:xfrm>
            <a:off x="10142767" y="4523958"/>
            <a:ext cx="1462939" cy="483208"/>
          </a:xfrm>
          <a:prstGeom prst="rect">
            <a:avLst/>
          </a:prstGeom>
        </p:spPr>
        <p:txBody>
          <a:bodyPr>
            <a:normAutofit/>
          </a:bodyPr>
          <a:lstStyle>
            <a:lvl1pPr algn="l">
              <a:spcAft>
                <a:spcPts val="300"/>
              </a:spcAft>
              <a:defRPr sz="9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54" name="Text Placeholder 5">
            <a:extLst>
              <a:ext uri="{FF2B5EF4-FFF2-40B4-BE49-F238E27FC236}">
                <a16:creationId xmlns:a16="http://schemas.microsoft.com/office/drawing/2014/main" id="{9E75BB6F-3789-4F69-8297-504152BB5485}"/>
              </a:ext>
            </a:extLst>
          </p:cNvPr>
          <p:cNvSpPr>
            <a:spLocks noGrp="1"/>
          </p:cNvSpPr>
          <p:nvPr>
            <p:ph type="body" sz="quarter" idx="57" hasCustomPrompt="1"/>
          </p:nvPr>
        </p:nvSpPr>
        <p:spPr>
          <a:xfrm>
            <a:off x="10142767" y="3666971"/>
            <a:ext cx="1462939" cy="632275"/>
          </a:xfrm>
          <a:prstGeom prst="rect">
            <a:avLst/>
          </a:prstGeom>
        </p:spPr>
        <p:txBody>
          <a:bodyPr anchor="t">
            <a:noAutofit/>
          </a:bodyPr>
          <a:lstStyle>
            <a:lvl1pPr algn="l">
              <a:defRPr sz="1600" b="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cxnSp>
        <p:nvCxnSpPr>
          <p:cNvPr id="155" name="Straight Connector 154">
            <a:extLst>
              <a:ext uri="{FF2B5EF4-FFF2-40B4-BE49-F238E27FC236}">
                <a16:creationId xmlns:a16="http://schemas.microsoft.com/office/drawing/2014/main" id="{CAE93004-548E-4D4C-8FB3-89E0FDEB68E4}"/>
              </a:ext>
            </a:extLst>
          </p:cNvPr>
          <p:cNvCxnSpPr>
            <a:cxnSpLocks/>
          </p:cNvCxnSpPr>
          <p:nvPr userDrawn="1"/>
        </p:nvCxnSpPr>
        <p:spPr>
          <a:xfrm>
            <a:off x="10122849" y="3666971"/>
            <a:ext cx="0" cy="2084661"/>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56" name="Text Placeholder 5">
            <a:extLst>
              <a:ext uri="{FF2B5EF4-FFF2-40B4-BE49-F238E27FC236}">
                <a16:creationId xmlns:a16="http://schemas.microsoft.com/office/drawing/2014/main" id="{8CD76898-26AD-4A33-B62D-1523DDBEEC73}"/>
              </a:ext>
            </a:extLst>
          </p:cNvPr>
          <p:cNvSpPr>
            <a:spLocks noGrp="1"/>
          </p:cNvSpPr>
          <p:nvPr>
            <p:ph type="body" sz="quarter" idx="58" hasCustomPrompt="1"/>
          </p:nvPr>
        </p:nvSpPr>
        <p:spPr>
          <a:xfrm>
            <a:off x="10350491" y="5019185"/>
            <a:ext cx="1255215" cy="458508"/>
          </a:xfrm>
          <a:prstGeom prst="rect">
            <a:avLst/>
          </a:prstGeom>
        </p:spPr>
        <p:txBody>
          <a:bodyPr anchor="ctr">
            <a:normAutofit/>
          </a:bodyPr>
          <a:lstStyle>
            <a:lvl1pPr algn="l">
              <a:spcAft>
                <a:spcPts val="600"/>
              </a:spcAft>
              <a:defRPr sz="14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a:t>
            </a:r>
            <a:endParaRPr lang="en-US" dirty="0"/>
          </a:p>
        </p:txBody>
      </p:sp>
      <p:sp>
        <p:nvSpPr>
          <p:cNvPr id="157" name="Text Placeholder 5">
            <a:extLst>
              <a:ext uri="{FF2B5EF4-FFF2-40B4-BE49-F238E27FC236}">
                <a16:creationId xmlns:a16="http://schemas.microsoft.com/office/drawing/2014/main" id="{DCAEDCDB-50CF-4E97-AB77-593F523B811C}"/>
              </a:ext>
            </a:extLst>
          </p:cNvPr>
          <p:cNvSpPr>
            <a:spLocks noGrp="1"/>
          </p:cNvSpPr>
          <p:nvPr>
            <p:ph type="body" sz="quarter" idx="59" hasCustomPrompt="1"/>
          </p:nvPr>
        </p:nvSpPr>
        <p:spPr>
          <a:xfrm>
            <a:off x="10350491" y="5525458"/>
            <a:ext cx="1255215" cy="458508"/>
          </a:xfrm>
          <a:prstGeom prst="rect">
            <a:avLst/>
          </a:prstGeom>
        </p:spPr>
        <p:txBody>
          <a:bodyPr anchor="ctr">
            <a:normAutofit/>
          </a:bodyPr>
          <a:lstStyle>
            <a:lvl1pPr algn="l">
              <a:spcAft>
                <a:spcPts val="600"/>
              </a:spcAft>
              <a:defRPr sz="1400">
                <a:solidFill>
                  <a:schemeClr val="bg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a:t>
            </a:r>
            <a:endParaRPr lang="en-US" dirty="0"/>
          </a:p>
        </p:txBody>
      </p:sp>
      <p:grpSp>
        <p:nvGrpSpPr>
          <p:cNvPr id="158" name="Group 157">
            <a:extLst>
              <a:ext uri="{FF2B5EF4-FFF2-40B4-BE49-F238E27FC236}">
                <a16:creationId xmlns:a16="http://schemas.microsoft.com/office/drawing/2014/main" id="{3FD4E462-D25A-4059-9E62-0B0022B0346E}"/>
              </a:ext>
            </a:extLst>
          </p:cNvPr>
          <p:cNvGrpSpPr/>
          <p:nvPr userDrawn="1"/>
        </p:nvGrpSpPr>
        <p:grpSpPr>
          <a:xfrm>
            <a:off x="10003512" y="5118768"/>
            <a:ext cx="247038" cy="247038"/>
            <a:chOff x="2536594" y="4948192"/>
            <a:chExt cx="1323392" cy="1323392"/>
          </a:xfrm>
        </p:grpSpPr>
        <p:sp>
          <p:nvSpPr>
            <p:cNvPr id="159" name="Oval 158">
              <a:extLst>
                <a:ext uri="{FF2B5EF4-FFF2-40B4-BE49-F238E27FC236}">
                  <a16:creationId xmlns:a16="http://schemas.microsoft.com/office/drawing/2014/main" id="{5FD19B6F-A71F-4FDA-AEA7-773CDE46F907}"/>
                </a:ext>
              </a:extLst>
            </p:cNvPr>
            <p:cNvSpPr/>
            <p:nvPr userDrawn="1"/>
          </p:nvSpPr>
          <p:spPr>
            <a:xfrm>
              <a:off x="2536594" y="4948192"/>
              <a:ext cx="1323392" cy="1323392"/>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0" name="object 9">
              <a:extLst>
                <a:ext uri="{FF2B5EF4-FFF2-40B4-BE49-F238E27FC236}">
                  <a16:creationId xmlns:a16="http://schemas.microsoft.com/office/drawing/2014/main" id="{3BC37649-6E77-43FC-A157-0E8AA8373511}"/>
                </a:ext>
              </a:extLst>
            </p:cNvPr>
            <p:cNvPicPr/>
            <p:nvPr userDrawn="1"/>
          </p:nvPicPr>
          <p:blipFill>
            <a:blip r:embed="rId3" cstate="print"/>
            <a:stretch>
              <a:fillRect/>
            </a:stretch>
          </p:blipFill>
          <p:spPr>
            <a:xfrm>
              <a:off x="2793164" y="5288248"/>
              <a:ext cx="746069" cy="639458"/>
            </a:xfrm>
            <a:prstGeom prst="rect">
              <a:avLst/>
            </a:prstGeom>
          </p:spPr>
        </p:pic>
      </p:grpSp>
      <p:grpSp>
        <p:nvGrpSpPr>
          <p:cNvPr id="161" name="Group 160">
            <a:extLst>
              <a:ext uri="{FF2B5EF4-FFF2-40B4-BE49-F238E27FC236}">
                <a16:creationId xmlns:a16="http://schemas.microsoft.com/office/drawing/2014/main" id="{50258A13-648C-41C3-AE2B-0F959660CC40}"/>
              </a:ext>
            </a:extLst>
          </p:cNvPr>
          <p:cNvGrpSpPr/>
          <p:nvPr userDrawn="1"/>
        </p:nvGrpSpPr>
        <p:grpSpPr>
          <a:xfrm>
            <a:off x="10001820" y="5615471"/>
            <a:ext cx="247038" cy="247038"/>
            <a:chOff x="2536594" y="4948192"/>
            <a:chExt cx="1323392" cy="1323392"/>
          </a:xfrm>
        </p:grpSpPr>
        <p:sp>
          <p:nvSpPr>
            <p:cNvPr id="162" name="Oval 161">
              <a:extLst>
                <a:ext uri="{FF2B5EF4-FFF2-40B4-BE49-F238E27FC236}">
                  <a16:creationId xmlns:a16="http://schemas.microsoft.com/office/drawing/2014/main" id="{25167F10-5CB6-45B0-8E2F-206C0B66D085}"/>
                </a:ext>
              </a:extLst>
            </p:cNvPr>
            <p:cNvSpPr/>
            <p:nvPr userDrawn="1"/>
          </p:nvSpPr>
          <p:spPr>
            <a:xfrm>
              <a:off x="2536594" y="4948192"/>
              <a:ext cx="1323392" cy="1323392"/>
            </a:xfrm>
            <a:prstGeom prst="ellipse">
              <a:avLst/>
            </a:prstGeom>
            <a:solidFill>
              <a:schemeClr val="tx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3" name="object 9">
              <a:extLst>
                <a:ext uri="{FF2B5EF4-FFF2-40B4-BE49-F238E27FC236}">
                  <a16:creationId xmlns:a16="http://schemas.microsoft.com/office/drawing/2014/main" id="{7C0938CB-F427-4032-BDBB-9EEB16ECCBFF}"/>
                </a:ext>
              </a:extLst>
            </p:cNvPr>
            <p:cNvPicPr/>
            <p:nvPr userDrawn="1"/>
          </p:nvPicPr>
          <p:blipFill>
            <a:blip r:embed="rId3" cstate="print"/>
            <a:stretch>
              <a:fillRect/>
            </a:stretch>
          </p:blipFill>
          <p:spPr>
            <a:xfrm>
              <a:off x="2793164" y="5288248"/>
              <a:ext cx="746069" cy="639458"/>
            </a:xfrm>
            <a:prstGeom prst="rect">
              <a:avLst/>
            </a:prstGeom>
          </p:spPr>
        </p:pic>
      </p:grpSp>
    </p:spTree>
    <p:extLst>
      <p:ext uri="{BB962C8B-B14F-4D97-AF65-F5344CB8AC3E}">
        <p14:creationId xmlns:p14="http://schemas.microsoft.com/office/powerpoint/2010/main" val="37756516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umbered Icons 3">
    <p:spTree>
      <p:nvGrpSpPr>
        <p:cNvPr id="1" name=""/>
        <p:cNvGrpSpPr/>
        <p:nvPr/>
      </p:nvGrpSpPr>
      <p:grpSpPr>
        <a:xfrm>
          <a:off x="0" y="0"/>
          <a:ext cx="0" cy="0"/>
          <a:chOff x="0" y="0"/>
          <a:chExt cx="0" cy="0"/>
        </a:xfrm>
      </p:grpSpPr>
      <p:sp>
        <p:nvSpPr>
          <p:cNvPr id="45" name="object 2">
            <a:extLst>
              <a:ext uri="{FF2B5EF4-FFF2-40B4-BE49-F238E27FC236}">
                <a16:creationId xmlns:a16="http://schemas.microsoft.com/office/drawing/2014/main" id="{BD14AD94-DA70-9643-8719-A5F049683268}"/>
              </a:ext>
            </a:extLst>
          </p:cNvPr>
          <p:cNvSpPr/>
          <p:nvPr userDrawn="1"/>
        </p:nvSpPr>
        <p:spPr>
          <a:xfrm>
            <a:off x="0" y="0"/>
            <a:ext cx="121920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pic>
        <p:nvPicPr>
          <p:cNvPr id="32" name="Picture 31" descr="A picture containing text, weapon, brass knucks&#10;&#10;Description automatically generated">
            <a:extLst>
              <a:ext uri="{FF2B5EF4-FFF2-40B4-BE49-F238E27FC236}">
                <a16:creationId xmlns:a16="http://schemas.microsoft.com/office/drawing/2014/main" id="{97405A15-D890-734B-BB72-D22FBE735B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7212" y="618906"/>
            <a:ext cx="8382388" cy="4715094"/>
          </a:xfrm>
          <a:prstGeom prst="rect">
            <a:avLst/>
          </a:prstGeom>
        </p:spPr>
      </p:pic>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1" y="1066800"/>
            <a:ext cx="3003550" cy="1295399"/>
          </a:xfrm>
          <a:prstGeom prst="rect">
            <a:avLst/>
          </a:prstGeom>
        </p:spPr>
        <p:txBody>
          <a:bodyPr/>
          <a:lstStyle>
            <a:lvl1pPr>
              <a:defRPr sz="3600" b="0" i="0">
                <a:solidFill>
                  <a:schemeClr val="bg1"/>
                </a:solidFill>
                <a:latin typeface="Georgia" panose="02040502050405020303" pitchFamily="18" charset="0"/>
              </a:defRPr>
            </a:lvl1pPr>
          </a:lstStyle>
          <a:p>
            <a:pPr lvl="0"/>
            <a:r>
              <a:rPr lang="en-GB" dirty="0"/>
              <a:t>Insert title</a:t>
            </a:r>
          </a:p>
          <a:p>
            <a:pPr lvl="0"/>
            <a:endParaRPr lang="en-US" dirty="0"/>
          </a:p>
        </p:txBody>
      </p:sp>
      <p:sp>
        <p:nvSpPr>
          <p:cNvPr id="70" name="Text Placeholder 12">
            <a:extLst>
              <a:ext uri="{FF2B5EF4-FFF2-40B4-BE49-F238E27FC236}">
                <a16:creationId xmlns:a16="http://schemas.microsoft.com/office/drawing/2014/main" id="{E0E079C4-379F-4442-9CDB-08256ACEEB70}"/>
              </a:ext>
            </a:extLst>
          </p:cNvPr>
          <p:cNvSpPr>
            <a:spLocks noGrp="1"/>
          </p:cNvSpPr>
          <p:nvPr>
            <p:ph type="body" sz="quarter" idx="17" hasCustomPrompt="1"/>
          </p:nvPr>
        </p:nvSpPr>
        <p:spPr>
          <a:xfrm>
            <a:off x="882039" y="2491501"/>
            <a:ext cx="3003550" cy="3491787"/>
          </a:xfrm>
          <a:prstGeom prst="rect">
            <a:avLst/>
          </a:prstGeom>
        </p:spPr>
        <p:txBody>
          <a:bodyPr>
            <a:normAutofit/>
          </a:bodyPr>
          <a:lstStyle>
            <a:lvl1pPr marL="0">
              <a:spcBef>
                <a:spcPts val="0"/>
              </a:spcBef>
              <a:spcAft>
                <a:spcPts val="600"/>
              </a:spcAft>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7" name="Text Placeholder 2">
            <a:extLst>
              <a:ext uri="{FF2B5EF4-FFF2-40B4-BE49-F238E27FC236}">
                <a16:creationId xmlns:a16="http://schemas.microsoft.com/office/drawing/2014/main" id="{6611D1B1-F9DB-3441-9A10-7C3AF666C18F}"/>
              </a:ext>
            </a:extLst>
          </p:cNvPr>
          <p:cNvSpPr>
            <a:spLocks noGrp="1"/>
          </p:cNvSpPr>
          <p:nvPr>
            <p:ph type="body" sz="quarter" idx="21" hasCustomPrompt="1"/>
          </p:nvPr>
        </p:nvSpPr>
        <p:spPr>
          <a:xfrm>
            <a:off x="4630135" y="175767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01</a:t>
            </a:r>
            <a:endParaRPr lang="en-US" dirty="0"/>
          </a:p>
        </p:txBody>
      </p:sp>
      <p:sp>
        <p:nvSpPr>
          <p:cNvPr id="49" name="Text Placeholder 5">
            <a:extLst>
              <a:ext uri="{FF2B5EF4-FFF2-40B4-BE49-F238E27FC236}">
                <a16:creationId xmlns:a16="http://schemas.microsoft.com/office/drawing/2014/main" id="{32EC8168-482D-EE4E-BB82-A943C413CEA9}"/>
              </a:ext>
            </a:extLst>
          </p:cNvPr>
          <p:cNvSpPr>
            <a:spLocks noGrp="1"/>
          </p:cNvSpPr>
          <p:nvPr>
            <p:ph type="body" sz="quarter" idx="24" hasCustomPrompt="1"/>
          </p:nvPr>
        </p:nvSpPr>
        <p:spPr>
          <a:xfrm>
            <a:off x="4125843" y="4768517"/>
            <a:ext cx="1462939" cy="974631"/>
          </a:xfrm>
          <a:prstGeom prst="rect">
            <a:avLst/>
          </a:prstGeom>
        </p:spPr>
        <p:txBody>
          <a:bodyPr/>
          <a:lstStyle>
            <a:lvl1pPr algn="ctr">
              <a:spcAft>
                <a:spcPts val="600"/>
              </a:spcAft>
              <a:defRPr sz="1200">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9" name="Text Placeholder 5">
            <a:extLst>
              <a:ext uri="{FF2B5EF4-FFF2-40B4-BE49-F238E27FC236}">
                <a16:creationId xmlns:a16="http://schemas.microsoft.com/office/drawing/2014/main" id="{00248059-A243-AE45-AC43-103BF15680EA}"/>
              </a:ext>
            </a:extLst>
          </p:cNvPr>
          <p:cNvSpPr>
            <a:spLocks noGrp="1"/>
          </p:cNvSpPr>
          <p:nvPr>
            <p:ph type="body" sz="quarter" idx="28" hasCustomPrompt="1"/>
          </p:nvPr>
        </p:nvSpPr>
        <p:spPr>
          <a:xfrm>
            <a:off x="5643797" y="4768517"/>
            <a:ext cx="1462939" cy="974631"/>
          </a:xfrm>
          <a:prstGeom prst="rect">
            <a:avLst/>
          </a:prstGeom>
        </p:spPr>
        <p:txBody>
          <a:bodyPr/>
          <a:lstStyle>
            <a:lvl1pPr algn="ctr">
              <a:spcAft>
                <a:spcPts val="600"/>
              </a:spcAft>
              <a:defRPr sz="1200">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62" name="Text Placeholder 5">
            <a:extLst>
              <a:ext uri="{FF2B5EF4-FFF2-40B4-BE49-F238E27FC236}">
                <a16:creationId xmlns:a16="http://schemas.microsoft.com/office/drawing/2014/main" id="{5C0E1A56-EDEF-8D45-828C-9A16809D5B04}"/>
              </a:ext>
            </a:extLst>
          </p:cNvPr>
          <p:cNvSpPr>
            <a:spLocks noGrp="1"/>
          </p:cNvSpPr>
          <p:nvPr>
            <p:ph type="body" sz="quarter" idx="31" hasCustomPrompt="1"/>
          </p:nvPr>
        </p:nvSpPr>
        <p:spPr>
          <a:xfrm>
            <a:off x="4125843" y="4430190"/>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63" name="Text Placeholder 5">
            <a:extLst>
              <a:ext uri="{FF2B5EF4-FFF2-40B4-BE49-F238E27FC236}">
                <a16:creationId xmlns:a16="http://schemas.microsoft.com/office/drawing/2014/main" id="{0F29CFFB-5BCD-8A4A-92B4-4025D81E1334}"/>
              </a:ext>
            </a:extLst>
          </p:cNvPr>
          <p:cNvSpPr>
            <a:spLocks noGrp="1"/>
          </p:cNvSpPr>
          <p:nvPr>
            <p:ph type="body" sz="quarter" idx="32" hasCustomPrompt="1"/>
          </p:nvPr>
        </p:nvSpPr>
        <p:spPr>
          <a:xfrm>
            <a:off x="5643797" y="4430190"/>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28" name="Text Placeholder 5">
            <a:extLst>
              <a:ext uri="{FF2B5EF4-FFF2-40B4-BE49-F238E27FC236}">
                <a16:creationId xmlns:a16="http://schemas.microsoft.com/office/drawing/2014/main" id="{580A9655-0253-794B-AC7C-E2F421F1FA81}"/>
              </a:ext>
            </a:extLst>
          </p:cNvPr>
          <p:cNvSpPr>
            <a:spLocks noGrp="1"/>
          </p:cNvSpPr>
          <p:nvPr>
            <p:ph type="body" sz="quarter" idx="37" hasCustomPrompt="1"/>
          </p:nvPr>
        </p:nvSpPr>
        <p:spPr>
          <a:xfrm>
            <a:off x="7168846" y="4768517"/>
            <a:ext cx="1462939" cy="974631"/>
          </a:xfrm>
          <a:prstGeom prst="rect">
            <a:avLst/>
          </a:prstGeom>
        </p:spPr>
        <p:txBody>
          <a:bodyPr/>
          <a:lstStyle>
            <a:lvl1pPr algn="ctr">
              <a:spcAft>
                <a:spcPts val="600"/>
              </a:spcAft>
              <a:defRPr sz="1200">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9" name="Text Placeholder 5">
            <a:extLst>
              <a:ext uri="{FF2B5EF4-FFF2-40B4-BE49-F238E27FC236}">
                <a16:creationId xmlns:a16="http://schemas.microsoft.com/office/drawing/2014/main" id="{9AA8E85F-F33C-9C40-8134-6C79C802FD9E}"/>
              </a:ext>
            </a:extLst>
          </p:cNvPr>
          <p:cNvSpPr>
            <a:spLocks noGrp="1"/>
          </p:cNvSpPr>
          <p:nvPr>
            <p:ph type="body" sz="quarter" idx="38" hasCustomPrompt="1"/>
          </p:nvPr>
        </p:nvSpPr>
        <p:spPr>
          <a:xfrm>
            <a:off x="8686800" y="4768517"/>
            <a:ext cx="1462939" cy="974631"/>
          </a:xfrm>
          <a:prstGeom prst="rect">
            <a:avLst/>
          </a:prstGeom>
        </p:spPr>
        <p:txBody>
          <a:bodyPr/>
          <a:lstStyle>
            <a:lvl1pPr algn="ctr">
              <a:spcAft>
                <a:spcPts val="600"/>
              </a:spcAft>
              <a:defRPr sz="1200">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0" name="Text Placeholder 5">
            <a:extLst>
              <a:ext uri="{FF2B5EF4-FFF2-40B4-BE49-F238E27FC236}">
                <a16:creationId xmlns:a16="http://schemas.microsoft.com/office/drawing/2014/main" id="{73D28292-B761-6D4D-B500-768BAAD9E8BC}"/>
              </a:ext>
            </a:extLst>
          </p:cNvPr>
          <p:cNvSpPr>
            <a:spLocks noGrp="1"/>
          </p:cNvSpPr>
          <p:nvPr>
            <p:ph type="body" sz="quarter" idx="39" hasCustomPrompt="1"/>
          </p:nvPr>
        </p:nvSpPr>
        <p:spPr>
          <a:xfrm>
            <a:off x="7168846" y="4430190"/>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31" name="Text Placeholder 5">
            <a:extLst>
              <a:ext uri="{FF2B5EF4-FFF2-40B4-BE49-F238E27FC236}">
                <a16:creationId xmlns:a16="http://schemas.microsoft.com/office/drawing/2014/main" id="{CE3ECAEC-570B-0C4E-AF71-4B6F5D56FCC9}"/>
              </a:ext>
            </a:extLst>
          </p:cNvPr>
          <p:cNvSpPr>
            <a:spLocks noGrp="1"/>
          </p:cNvSpPr>
          <p:nvPr>
            <p:ph type="body" sz="quarter" idx="40" hasCustomPrompt="1"/>
          </p:nvPr>
        </p:nvSpPr>
        <p:spPr>
          <a:xfrm>
            <a:off x="8686800" y="4430190"/>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33" name="Text Placeholder 5">
            <a:extLst>
              <a:ext uri="{FF2B5EF4-FFF2-40B4-BE49-F238E27FC236}">
                <a16:creationId xmlns:a16="http://schemas.microsoft.com/office/drawing/2014/main" id="{9FED0AC1-69E7-8C46-B9ED-FAB761B0E850}"/>
              </a:ext>
            </a:extLst>
          </p:cNvPr>
          <p:cNvSpPr>
            <a:spLocks noGrp="1"/>
          </p:cNvSpPr>
          <p:nvPr>
            <p:ph type="body" sz="quarter" idx="41" hasCustomPrompt="1"/>
          </p:nvPr>
        </p:nvSpPr>
        <p:spPr>
          <a:xfrm>
            <a:off x="4125843" y="1066799"/>
            <a:ext cx="7541850" cy="332675"/>
          </a:xfrm>
          <a:prstGeom prst="rect">
            <a:avLst/>
          </a:prstGeom>
        </p:spPr>
        <p:txBody>
          <a:bodyPr/>
          <a:lstStyle>
            <a:lvl1pPr algn="ctr">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4" name="Text Placeholder 5">
            <a:extLst>
              <a:ext uri="{FF2B5EF4-FFF2-40B4-BE49-F238E27FC236}">
                <a16:creationId xmlns:a16="http://schemas.microsoft.com/office/drawing/2014/main" id="{A4A3FC89-60CF-AE41-95EE-738D45081850}"/>
              </a:ext>
            </a:extLst>
          </p:cNvPr>
          <p:cNvSpPr>
            <a:spLocks noGrp="1"/>
          </p:cNvSpPr>
          <p:nvPr>
            <p:ph type="body" sz="quarter" idx="42" hasCustomPrompt="1"/>
          </p:nvPr>
        </p:nvSpPr>
        <p:spPr>
          <a:xfrm>
            <a:off x="10204754" y="4768517"/>
            <a:ext cx="1462939" cy="974631"/>
          </a:xfrm>
          <a:prstGeom prst="rect">
            <a:avLst/>
          </a:prstGeom>
        </p:spPr>
        <p:txBody>
          <a:bodyPr/>
          <a:lstStyle>
            <a:lvl1pPr algn="ctr">
              <a:spcAft>
                <a:spcPts val="600"/>
              </a:spcAft>
              <a:defRPr sz="1200">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5" name="Text Placeholder 5">
            <a:extLst>
              <a:ext uri="{FF2B5EF4-FFF2-40B4-BE49-F238E27FC236}">
                <a16:creationId xmlns:a16="http://schemas.microsoft.com/office/drawing/2014/main" id="{6CC879E3-1AD5-0547-A5D6-75F16FA06774}"/>
              </a:ext>
            </a:extLst>
          </p:cNvPr>
          <p:cNvSpPr>
            <a:spLocks noGrp="1"/>
          </p:cNvSpPr>
          <p:nvPr>
            <p:ph type="body" sz="quarter" idx="43" hasCustomPrompt="1"/>
          </p:nvPr>
        </p:nvSpPr>
        <p:spPr>
          <a:xfrm>
            <a:off x="10204754" y="4430190"/>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36" name="Text Placeholder 2">
            <a:extLst>
              <a:ext uri="{FF2B5EF4-FFF2-40B4-BE49-F238E27FC236}">
                <a16:creationId xmlns:a16="http://schemas.microsoft.com/office/drawing/2014/main" id="{A19627B7-2E0E-CF46-92DB-C7B480F2B70B}"/>
              </a:ext>
            </a:extLst>
          </p:cNvPr>
          <p:cNvSpPr>
            <a:spLocks noGrp="1"/>
          </p:cNvSpPr>
          <p:nvPr>
            <p:ph type="body" sz="quarter" idx="44" hasCustomPrompt="1"/>
          </p:nvPr>
        </p:nvSpPr>
        <p:spPr>
          <a:xfrm>
            <a:off x="6117741" y="175767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02</a:t>
            </a:r>
            <a:endParaRPr lang="en-US" dirty="0"/>
          </a:p>
        </p:txBody>
      </p:sp>
      <p:sp>
        <p:nvSpPr>
          <p:cNvPr id="37" name="Text Placeholder 2">
            <a:extLst>
              <a:ext uri="{FF2B5EF4-FFF2-40B4-BE49-F238E27FC236}">
                <a16:creationId xmlns:a16="http://schemas.microsoft.com/office/drawing/2014/main" id="{16C16CE5-62DB-404F-8E90-1EDD374DAEA6}"/>
              </a:ext>
            </a:extLst>
          </p:cNvPr>
          <p:cNvSpPr>
            <a:spLocks noGrp="1"/>
          </p:cNvSpPr>
          <p:nvPr>
            <p:ph type="body" sz="quarter" idx="45" hasCustomPrompt="1"/>
          </p:nvPr>
        </p:nvSpPr>
        <p:spPr>
          <a:xfrm>
            <a:off x="7609897" y="175767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03</a:t>
            </a:r>
            <a:endParaRPr lang="en-US" dirty="0"/>
          </a:p>
        </p:txBody>
      </p:sp>
      <p:sp>
        <p:nvSpPr>
          <p:cNvPr id="38" name="Text Placeholder 2">
            <a:extLst>
              <a:ext uri="{FF2B5EF4-FFF2-40B4-BE49-F238E27FC236}">
                <a16:creationId xmlns:a16="http://schemas.microsoft.com/office/drawing/2014/main" id="{C765583B-2348-9D47-91E5-3EAB731C03FA}"/>
              </a:ext>
            </a:extLst>
          </p:cNvPr>
          <p:cNvSpPr>
            <a:spLocks noGrp="1"/>
          </p:cNvSpPr>
          <p:nvPr>
            <p:ph type="body" sz="quarter" idx="46" hasCustomPrompt="1"/>
          </p:nvPr>
        </p:nvSpPr>
        <p:spPr>
          <a:xfrm>
            <a:off x="9111151" y="175767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04</a:t>
            </a:r>
            <a:endParaRPr lang="en-US" dirty="0"/>
          </a:p>
        </p:txBody>
      </p:sp>
      <p:sp>
        <p:nvSpPr>
          <p:cNvPr id="39" name="Text Placeholder 2">
            <a:extLst>
              <a:ext uri="{FF2B5EF4-FFF2-40B4-BE49-F238E27FC236}">
                <a16:creationId xmlns:a16="http://schemas.microsoft.com/office/drawing/2014/main" id="{4668A79D-99E1-F443-B45E-F04D3D61FB8F}"/>
              </a:ext>
            </a:extLst>
          </p:cNvPr>
          <p:cNvSpPr>
            <a:spLocks noGrp="1"/>
          </p:cNvSpPr>
          <p:nvPr>
            <p:ph type="body" sz="quarter" idx="47" hasCustomPrompt="1"/>
          </p:nvPr>
        </p:nvSpPr>
        <p:spPr>
          <a:xfrm>
            <a:off x="10630602" y="175767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05</a:t>
            </a:r>
            <a:endParaRPr lang="en-US" dirty="0"/>
          </a:p>
        </p:txBody>
      </p:sp>
      <p:sp>
        <p:nvSpPr>
          <p:cNvPr id="24" name="object 6">
            <a:extLst>
              <a:ext uri="{FF2B5EF4-FFF2-40B4-BE49-F238E27FC236}">
                <a16:creationId xmlns:a16="http://schemas.microsoft.com/office/drawing/2014/main" id="{FE418D9A-6859-484A-AB4E-CC2509A8B0FA}"/>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26" name="object 5">
            <a:extLst>
              <a:ext uri="{FF2B5EF4-FFF2-40B4-BE49-F238E27FC236}">
                <a16:creationId xmlns:a16="http://schemas.microsoft.com/office/drawing/2014/main" id="{FDC03400-5AB3-4441-AECE-844F6D7C3D5A}"/>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27" name="Text Placeholder 6">
            <a:extLst>
              <a:ext uri="{FF2B5EF4-FFF2-40B4-BE49-F238E27FC236}">
                <a16:creationId xmlns:a16="http://schemas.microsoft.com/office/drawing/2014/main" id="{3E5E418D-E3B1-4FBE-9883-52DDE3E6AB6C}"/>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9638364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umbered Icons 3a">
    <p:spTree>
      <p:nvGrpSpPr>
        <p:cNvPr id="1" name=""/>
        <p:cNvGrpSpPr/>
        <p:nvPr/>
      </p:nvGrpSpPr>
      <p:grpSpPr>
        <a:xfrm>
          <a:off x="0" y="0"/>
          <a:ext cx="0" cy="0"/>
          <a:chOff x="0" y="0"/>
          <a:chExt cx="0" cy="0"/>
        </a:xfrm>
      </p:grpSpPr>
      <p:sp>
        <p:nvSpPr>
          <p:cNvPr id="45" name="object 2">
            <a:extLst>
              <a:ext uri="{FF2B5EF4-FFF2-40B4-BE49-F238E27FC236}">
                <a16:creationId xmlns:a16="http://schemas.microsoft.com/office/drawing/2014/main" id="{BD14AD94-DA70-9643-8719-A5F049683268}"/>
              </a:ext>
            </a:extLst>
          </p:cNvPr>
          <p:cNvSpPr/>
          <p:nvPr userDrawn="1"/>
        </p:nvSpPr>
        <p:spPr>
          <a:xfrm>
            <a:off x="0" y="0"/>
            <a:ext cx="12192000" cy="6858000"/>
          </a:xfrm>
          <a:custGeom>
            <a:avLst/>
            <a:gdLst/>
            <a:ahLst/>
            <a:cxnLst/>
            <a:rect l="l" t="t" r="r" b="b"/>
            <a:pathLst>
              <a:path w="7315200" h="6858000">
                <a:moveTo>
                  <a:pt x="7315200" y="0"/>
                </a:moveTo>
                <a:lnTo>
                  <a:pt x="0" y="0"/>
                </a:lnTo>
                <a:lnTo>
                  <a:pt x="0" y="6858000"/>
                </a:lnTo>
                <a:lnTo>
                  <a:pt x="7315200" y="6858000"/>
                </a:lnTo>
                <a:lnTo>
                  <a:pt x="7315200" y="0"/>
                </a:lnTo>
                <a:close/>
              </a:path>
            </a:pathLst>
          </a:custGeom>
          <a:solidFill>
            <a:srgbClr val="000000"/>
          </a:solidFill>
        </p:spPr>
        <p:txBody>
          <a:bodyPr wrap="square" lIns="0" tIns="0" rIns="0" bIns="0" rtlCol="0"/>
          <a:lstStyle/>
          <a:p>
            <a:endParaRPr dirty="0"/>
          </a:p>
        </p:txBody>
      </p:sp>
      <p:pic>
        <p:nvPicPr>
          <p:cNvPr id="32" name="Picture 31" descr="A picture containing text, weapon, brass knucks&#10;&#10;Description automatically generated">
            <a:extLst>
              <a:ext uri="{FF2B5EF4-FFF2-40B4-BE49-F238E27FC236}">
                <a16:creationId xmlns:a16="http://schemas.microsoft.com/office/drawing/2014/main" id="{97405A15-D890-734B-BB72-D22FBE735B9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657212" y="618906"/>
            <a:ext cx="8382388" cy="4715094"/>
          </a:xfrm>
          <a:prstGeom prst="rect">
            <a:avLst/>
          </a:prstGeom>
        </p:spPr>
      </p:pic>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1" y="1066800"/>
            <a:ext cx="3003550" cy="1295399"/>
          </a:xfrm>
          <a:prstGeom prst="rect">
            <a:avLst/>
          </a:prstGeom>
        </p:spPr>
        <p:txBody>
          <a:bodyPr/>
          <a:lstStyle>
            <a:lvl1pPr>
              <a:defRPr sz="3600" b="0" i="0">
                <a:solidFill>
                  <a:schemeClr val="bg1"/>
                </a:solidFill>
                <a:latin typeface="Georgia" panose="02040502050405020303" pitchFamily="18" charset="0"/>
              </a:defRPr>
            </a:lvl1pPr>
          </a:lstStyle>
          <a:p>
            <a:pPr lvl="0"/>
            <a:r>
              <a:rPr lang="en-GB" dirty="0"/>
              <a:t>Insert title</a:t>
            </a:r>
          </a:p>
          <a:p>
            <a:pPr lvl="0"/>
            <a:endParaRPr lang="en-US" dirty="0"/>
          </a:p>
        </p:txBody>
      </p:sp>
      <p:sp>
        <p:nvSpPr>
          <p:cNvPr id="70" name="Text Placeholder 12">
            <a:extLst>
              <a:ext uri="{FF2B5EF4-FFF2-40B4-BE49-F238E27FC236}">
                <a16:creationId xmlns:a16="http://schemas.microsoft.com/office/drawing/2014/main" id="{E0E079C4-379F-4442-9CDB-08256ACEEB70}"/>
              </a:ext>
            </a:extLst>
          </p:cNvPr>
          <p:cNvSpPr>
            <a:spLocks noGrp="1"/>
          </p:cNvSpPr>
          <p:nvPr>
            <p:ph type="body" sz="quarter" idx="17" hasCustomPrompt="1"/>
          </p:nvPr>
        </p:nvSpPr>
        <p:spPr>
          <a:xfrm>
            <a:off x="882039" y="2491501"/>
            <a:ext cx="3003550" cy="3491787"/>
          </a:xfrm>
          <a:prstGeom prst="rect">
            <a:avLst/>
          </a:prstGeom>
        </p:spPr>
        <p:txBody>
          <a:bodyPr>
            <a:normAutofit/>
          </a:bodyPr>
          <a:lstStyle>
            <a:lvl1pPr marL="0">
              <a:spcBef>
                <a:spcPts val="0"/>
              </a:spcBef>
              <a:spcAft>
                <a:spcPts val="600"/>
              </a:spcAft>
              <a:defRPr sz="1400">
                <a:solidFill>
                  <a:schemeClr val="bg1"/>
                </a:solidFill>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7" name="Text Placeholder 2">
            <a:extLst>
              <a:ext uri="{FF2B5EF4-FFF2-40B4-BE49-F238E27FC236}">
                <a16:creationId xmlns:a16="http://schemas.microsoft.com/office/drawing/2014/main" id="{6611D1B1-F9DB-3441-9A10-7C3AF666C18F}"/>
              </a:ext>
            </a:extLst>
          </p:cNvPr>
          <p:cNvSpPr>
            <a:spLocks noGrp="1"/>
          </p:cNvSpPr>
          <p:nvPr>
            <p:ph type="body" sz="quarter" idx="21" hasCustomPrompt="1"/>
          </p:nvPr>
        </p:nvSpPr>
        <p:spPr>
          <a:xfrm>
            <a:off x="4630135" y="175767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01</a:t>
            </a:r>
            <a:endParaRPr lang="en-US" dirty="0"/>
          </a:p>
        </p:txBody>
      </p:sp>
      <p:sp>
        <p:nvSpPr>
          <p:cNvPr id="49" name="Text Placeholder 5">
            <a:extLst>
              <a:ext uri="{FF2B5EF4-FFF2-40B4-BE49-F238E27FC236}">
                <a16:creationId xmlns:a16="http://schemas.microsoft.com/office/drawing/2014/main" id="{32EC8168-482D-EE4E-BB82-A943C413CEA9}"/>
              </a:ext>
            </a:extLst>
          </p:cNvPr>
          <p:cNvSpPr>
            <a:spLocks noGrp="1"/>
          </p:cNvSpPr>
          <p:nvPr>
            <p:ph type="body" sz="quarter" idx="24" hasCustomPrompt="1"/>
          </p:nvPr>
        </p:nvSpPr>
        <p:spPr>
          <a:xfrm>
            <a:off x="4125843" y="4768517"/>
            <a:ext cx="1462939" cy="974631"/>
          </a:xfrm>
          <a:prstGeom prst="rect">
            <a:avLst/>
          </a:prstGeom>
        </p:spPr>
        <p:txBody>
          <a:bodyPr/>
          <a:lstStyle>
            <a:lvl1pPr algn="ctr">
              <a:spcAft>
                <a:spcPts val="600"/>
              </a:spcAft>
              <a:defRPr sz="1200">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9" name="Text Placeholder 5">
            <a:extLst>
              <a:ext uri="{FF2B5EF4-FFF2-40B4-BE49-F238E27FC236}">
                <a16:creationId xmlns:a16="http://schemas.microsoft.com/office/drawing/2014/main" id="{00248059-A243-AE45-AC43-103BF15680EA}"/>
              </a:ext>
            </a:extLst>
          </p:cNvPr>
          <p:cNvSpPr>
            <a:spLocks noGrp="1"/>
          </p:cNvSpPr>
          <p:nvPr>
            <p:ph type="body" sz="quarter" idx="28" hasCustomPrompt="1"/>
          </p:nvPr>
        </p:nvSpPr>
        <p:spPr>
          <a:xfrm>
            <a:off x="5643797" y="4768517"/>
            <a:ext cx="1462939" cy="974631"/>
          </a:xfrm>
          <a:prstGeom prst="rect">
            <a:avLst/>
          </a:prstGeom>
        </p:spPr>
        <p:txBody>
          <a:bodyPr/>
          <a:lstStyle>
            <a:lvl1pPr algn="ctr">
              <a:spcAft>
                <a:spcPts val="600"/>
              </a:spcAft>
              <a:defRPr sz="1200">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62" name="Text Placeholder 5">
            <a:extLst>
              <a:ext uri="{FF2B5EF4-FFF2-40B4-BE49-F238E27FC236}">
                <a16:creationId xmlns:a16="http://schemas.microsoft.com/office/drawing/2014/main" id="{5C0E1A56-EDEF-8D45-828C-9A16809D5B04}"/>
              </a:ext>
            </a:extLst>
          </p:cNvPr>
          <p:cNvSpPr>
            <a:spLocks noGrp="1"/>
          </p:cNvSpPr>
          <p:nvPr>
            <p:ph type="body" sz="quarter" idx="31" hasCustomPrompt="1"/>
          </p:nvPr>
        </p:nvSpPr>
        <p:spPr>
          <a:xfrm>
            <a:off x="4125843" y="4430190"/>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63" name="Text Placeholder 5">
            <a:extLst>
              <a:ext uri="{FF2B5EF4-FFF2-40B4-BE49-F238E27FC236}">
                <a16:creationId xmlns:a16="http://schemas.microsoft.com/office/drawing/2014/main" id="{0F29CFFB-5BCD-8A4A-92B4-4025D81E1334}"/>
              </a:ext>
            </a:extLst>
          </p:cNvPr>
          <p:cNvSpPr>
            <a:spLocks noGrp="1"/>
          </p:cNvSpPr>
          <p:nvPr>
            <p:ph type="body" sz="quarter" idx="32" hasCustomPrompt="1"/>
          </p:nvPr>
        </p:nvSpPr>
        <p:spPr>
          <a:xfrm>
            <a:off x="5643797" y="4430190"/>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28" name="Text Placeholder 5">
            <a:extLst>
              <a:ext uri="{FF2B5EF4-FFF2-40B4-BE49-F238E27FC236}">
                <a16:creationId xmlns:a16="http://schemas.microsoft.com/office/drawing/2014/main" id="{580A9655-0253-794B-AC7C-E2F421F1FA81}"/>
              </a:ext>
            </a:extLst>
          </p:cNvPr>
          <p:cNvSpPr>
            <a:spLocks noGrp="1"/>
          </p:cNvSpPr>
          <p:nvPr>
            <p:ph type="body" sz="quarter" idx="37" hasCustomPrompt="1"/>
          </p:nvPr>
        </p:nvSpPr>
        <p:spPr>
          <a:xfrm>
            <a:off x="7168846" y="4768517"/>
            <a:ext cx="1462939" cy="974631"/>
          </a:xfrm>
          <a:prstGeom prst="rect">
            <a:avLst/>
          </a:prstGeom>
        </p:spPr>
        <p:txBody>
          <a:bodyPr/>
          <a:lstStyle>
            <a:lvl1pPr algn="ctr">
              <a:spcAft>
                <a:spcPts val="600"/>
              </a:spcAft>
              <a:defRPr sz="1200">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9" name="Text Placeholder 5">
            <a:extLst>
              <a:ext uri="{FF2B5EF4-FFF2-40B4-BE49-F238E27FC236}">
                <a16:creationId xmlns:a16="http://schemas.microsoft.com/office/drawing/2014/main" id="{9AA8E85F-F33C-9C40-8134-6C79C802FD9E}"/>
              </a:ext>
            </a:extLst>
          </p:cNvPr>
          <p:cNvSpPr>
            <a:spLocks noGrp="1"/>
          </p:cNvSpPr>
          <p:nvPr>
            <p:ph type="body" sz="quarter" idx="38" hasCustomPrompt="1"/>
          </p:nvPr>
        </p:nvSpPr>
        <p:spPr>
          <a:xfrm>
            <a:off x="8686800" y="4768517"/>
            <a:ext cx="1462939" cy="974631"/>
          </a:xfrm>
          <a:prstGeom prst="rect">
            <a:avLst/>
          </a:prstGeom>
        </p:spPr>
        <p:txBody>
          <a:bodyPr/>
          <a:lstStyle>
            <a:lvl1pPr algn="ctr">
              <a:spcAft>
                <a:spcPts val="600"/>
              </a:spcAft>
              <a:defRPr sz="1200">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0" name="Text Placeholder 5">
            <a:extLst>
              <a:ext uri="{FF2B5EF4-FFF2-40B4-BE49-F238E27FC236}">
                <a16:creationId xmlns:a16="http://schemas.microsoft.com/office/drawing/2014/main" id="{73D28292-B761-6D4D-B500-768BAAD9E8BC}"/>
              </a:ext>
            </a:extLst>
          </p:cNvPr>
          <p:cNvSpPr>
            <a:spLocks noGrp="1"/>
          </p:cNvSpPr>
          <p:nvPr>
            <p:ph type="body" sz="quarter" idx="39" hasCustomPrompt="1"/>
          </p:nvPr>
        </p:nvSpPr>
        <p:spPr>
          <a:xfrm>
            <a:off x="7168846" y="4430190"/>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31" name="Text Placeholder 5">
            <a:extLst>
              <a:ext uri="{FF2B5EF4-FFF2-40B4-BE49-F238E27FC236}">
                <a16:creationId xmlns:a16="http://schemas.microsoft.com/office/drawing/2014/main" id="{CE3ECAEC-570B-0C4E-AF71-4B6F5D56FCC9}"/>
              </a:ext>
            </a:extLst>
          </p:cNvPr>
          <p:cNvSpPr>
            <a:spLocks noGrp="1"/>
          </p:cNvSpPr>
          <p:nvPr>
            <p:ph type="body" sz="quarter" idx="40" hasCustomPrompt="1"/>
          </p:nvPr>
        </p:nvSpPr>
        <p:spPr>
          <a:xfrm>
            <a:off x="8686800" y="4430190"/>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33" name="Text Placeholder 5">
            <a:extLst>
              <a:ext uri="{FF2B5EF4-FFF2-40B4-BE49-F238E27FC236}">
                <a16:creationId xmlns:a16="http://schemas.microsoft.com/office/drawing/2014/main" id="{9FED0AC1-69E7-8C46-B9ED-FAB761B0E850}"/>
              </a:ext>
            </a:extLst>
          </p:cNvPr>
          <p:cNvSpPr>
            <a:spLocks noGrp="1"/>
          </p:cNvSpPr>
          <p:nvPr>
            <p:ph type="body" sz="quarter" idx="41" hasCustomPrompt="1"/>
          </p:nvPr>
        </p:nvSpPr>
        <p:spPr>
          <a:xfrm>
            <a:off x="4125843" y="1066799"/>
            <a:ext cx="7541850" cy="332675"/>
          </a:xfrm>
          <a:prstGeom prst="rect">
            <a:avLst/>
          </a:prstGeom>
        </p:spPr>
        <p:txBody>
          <a:bodyPr/>
          <a:lstStyle>
            <a:lvl1pPr algn="ctr">
              <a:defRPr sz="1200">
                <a:solidFill>
                  <a:schemeClr val="bg1"/>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4" name="Text Placeholder 5">
            <a:extLst>
              <a:ext uri="{FF2B5EF4-FFF2-40B4-BE49-F238E27FC236}">
                <a16:creationId xmlns:a16="http://schemas.microsoft.com/office/drawing/2014/main" id="{A4A3FC89-60CF-AE41-95EE-738D45081850}"/>
              </a:ext>
            </a:extLst>
          </p:cNvPr>
          <p:cNvSpPr>
            <a:spLocks noGrp="1"/>
          </p:cNvSpPr>
          <p:nvPr>
            <p:ph type="body" sz="quarter" idx="42" hasCustomPrompt="1"/>
          </p:nvPr>
        </p:nvSpPr>
        <p:spPr>
          <a:xfrm>
            <a:off x="10204754" y="4768517"/>
            <a:ext cx="1462939" cy="974631"/>
          </a:xfrm>
          <a:prstGeom prst="rect">
            <a:avLst/>
          </a:prstGeom>
        </p:spPr>
        <p:txBody>
          <a:bodyPr/>
          <a:lstStyle>
            <a:lvl1pPr algn="ctr">
              <a:spcAft>
                <a:spcPts val="600"/>
              </a:spcAft>
              <a:defRPr sz="1200">
                <a:solidFill>
                  <a:schemeClr val="bg1"/>
                </a:solidFill>
                <a:latin typeface="Arial" panose="020B0604020202020204" pitchFamily="34" charset="0"/>
                <a:ea typeface="Roboto" panose="02000000000000000000" pitchFamily="2" charset="0"/>
                <a:cs typeface="Arial" panose="020B0604020202020204" pitchFamily="34"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5" name="Text Placeholder 5">
            <a:extLst>
              <a:ext uri="{FF2B5EF4-FFF2-40B4-BE49-F238E27FC236}">
                <a16:creationId xmlns:a16="http://schemas.microsoft.com/office/drawing/2014/main" id="{6CC879E3-1AD5-0547-A5D6-75F16FA06774}"/>
              </a:ext>
            </a:extLst>
          </p:cNvPr>
          <p:cNvSpPr>
            <a:spLocks noGrp="1"/>
          </p:cNvSpPr>
          <p:nvPr>
            <p:ph type="body" sz="quarter" idx="43" hasCustomPrompt="1"/>
          </p:nvPr>
        </p:nvSpPr>
        <p:spPr>
          <a:xfrm>
            <a:off x="10204754" y="4430190"/>
            <a:ext cx="1462939" cy="259692"/>
          </a:xfrm>
          <a:prstGeom prst="rect">
            <a:avLst/>
          </a:prstGeom>
        </p:spPr>
        <p:txBody>
          <a:bodyPr anchor="ctr">
            <a:noAutofit/>
          </a:bodyPr>
          <a:lstStyle>
            <a:lvl1pPr algn="ctr">
              <a:defRPr sz="1400">
                <a:solidFill>
                  <a:schemeClr val="tx2"/>
                </a:solidFill>
                <a:latin typeface="Georgia" panose="02040502050405020303" pitchFamily="18"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Title</a:t>
            </a:r>
            <a:endParaRPr lang="en-US" dirty="0"/>
          </a:p>
        </p:txBody>
      </p:sp>
      <p:sp>
        <p:nvSpPr>
          <p:cNvPr id="36" name="Text Placeholder 2">
            <a:extLst>
              <a:ext uri="{FF2B5EF4-FFF2-40B4-BE49-F238E27FC236}">
                <a16:creationId xmlns:a16="http://schemas.microsoft.com/office/drawing/2014/main" id="{A19627B7-2E0E-CF46-92DB-C7B480F2B70B}"/>
              </a:ext>
            </a:extLst>
          </p:cNvPr>
          <p:cNvSpPr>
            <a:spLocks noGrp="1"/>
          </p:cNvSpPr>
          <p:nvPr>
            <p:ph type="body" sz="quarter" idx="44" hasCustomPrompt="1"/>
          </p:nvPr>
        </p:nvSpPr>
        <p:spPr>
          <a:xfrm>
            <a:off x="6117741" y="175767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02</a:t>
            </a:r>
            <a:endParaRPr lang="en-US" dirty="0"/>
          </a:p>
        </p:txBody>
      </p:sp>
      <p:sp>
        <p:nvSpPr>
          <p:cNvPr id="37" name="Text Placeholder 2">
            <a:extLst>
              <a:ext uri="{FF2B5EF4-FFF2-40B4-BE49-F238E27FC236}">
                <a16:creationId xmlns:a16="http://schemas.microsoft.com/office/drawing/2014/main" id="{16C16CE5-62DB-404F-8E90-1EDD374DAEA6}"/>
              </a:ext>
            </a:extLst>
          </p:cNvPr>
          <p:cNvSpPr>
            <a:spLocks noGrp="1"/>
          </p:cNvSpPr>
          <p:nvPr>
            <p:ph type="body" sz="quarter" idx="45" hasCustomPrompt="1"/>
          </p:nvPr>
        </p:nvSpPr>
        <p:spPr>
          <a:xfrm>
            <a:off x="7609897" y="175767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03</a:t>
            </a:r>
            <a:endParaRPr lang="en-US" dirty="0"/>
          </a:p>
        </p:txBody>
      </p:sp>
      <p:sp>
        <p:nvSpPr>
          <p:cNvPr id="38" name="Text Placeholder 2">
            <a:extLst>
              <a:ext uri="{FF2B5EF4-FFF2-40B4-BE49-F238E27FC236}">
                <a16:creationId xmlns:a16="http://schemas.microsoft.com/office/drawing/2014/main" id="{C765583B-2348-9D47-91E5-3EAB731C03FA}"/>
              </a:ext>
            </a:extLst>
          </p:cNvPr>
          <p:cNvSpPr>
            <a:spLocks noGrp="1"/>
          </p:cNvSpPr>
          <p:nvPr>
            <p:ph type="body" sz="quarter" idx="46" hasCustomPrompt="1"/>
          </p:nvPr>
        </p:nvSpPr>
        <p:spPr>
          <a:xfrm>
            <a:off x="9111151" y="175767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04</a:t>
            </a:r>
            <a:endParaRPr lang="en-US" dirty="0"/>
          </a:p>
        </p:txBody>
      </p:sp>
      <p:sp>
        <p:nvSpPr>
          <p:cNvPr id="39" name="Text Placeholder 2">
            <a:extLst>
              <a:ext uri="{FF2B5EF4-FFF2-40B4-BE49-F238E27FC236}">
                <a16:creationId xmlns:a16="http://schemas.microsoft.com/office/drawing/2014/main" id="{4668A79D-99E1-F443-B45E-F04D3D61FB8F}"/>
              </a:ext>
            </a:extLst>
          </p:cNvPr>
          <p:cNvSpPr>
            <a:spLocks noGrp="1"/>
          </p:cNvSpPr>
          <p:nvPr>
            <p:ph type="body" sz="quarter" idx="47" hasCustomPrompt="1"/>
          </p:nvPr>
        </p:nvSpPr>
        <p:spPr>
          <a:xfrm>
            <a:off x="10630602" y="1757673"/>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05</a:t>
            </a:r>
            <a:endParaRPr lang="en-US" dirty="0"/>
          </a:p>
        </p:txBody>
      </p:sp>
      <p:sp>
        <p:nvSpPr>
          <p:cNvPr id="24" name="object 6">
            <a:extLst>
              <a:ext uri="{FF2B5EF4-FFF2-40B4-BE49-F238E27FC236}">
                <a16:creationId xmlns:a16="http://schemas.microsoft.com/office/drawing/2014/main" id="{FE418D9A-6859-484A-AB4E-CC2509A8B0FA}"/>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26" name="object 5">
            <a:extLst>
              <a:ext uri="{FF2B5EF4-FFF2-40B4-BE49-F238E27FC236}">
                <a16:creationId xmlns:a16="http://schemas.microsoft.com/office/drawing/2014/main" id="{FDC03400-5AB3-4441-AECE-844F6D7C3D5A}"/>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27" name="Text Placeholder 6">
            <a:extLst>
              <a:ext uri="{FF2B5EF4-FFF2-40B4-BE49-F238E27FC236}">
                <a16:creationId xmlns:a16="http://schemas.microsoft.com/office/drawing/2014/main" id="{3E5E418D-E3B1-4FBE-9883-52DDE3E6AB6C}"/>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8627129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Journey Map 1">
    <p:bg>
      <p:bgPr>
        <a:solidFill>
          <a:schemeClr val="tx2"/>
        </a:solidFill>
        <a:effectLst/>
      </p:bgPr>
    </p:bg>
    <p:spTree>
      <p:nvGrpSpPr>
        <p:cNvPr id="1" name=""/>
        <p:cNvGrpSpPr/>
        <p:nvPr/>
      </p:nvGrpSpPr>
      <p:grpSpPr>
        <a:xfrm>
          <a:off x="0" y="0"/>
          <a:ext cx="0" cy="0"/>
          <a:chOff x="0" y="0"/>
          <a:chExt cx="0" cy="0"/>
        </a:xfrm>
      </p:grpSpPr>
      <p:pic>
        <p:nvPicPr>
          <p:cNvPr id="36" name="Picture 35" descr="A picture containing circle&#10;&#10;Description automatically generated">
            <a:extLst>
              <a:ext uri="{FF2B5EF4-FFF2-40B4-BE49-F238E27FC236}">
                <a16:creationId xmlns:a16="http://schemas.microsoft.com/office/drawing/2014/main" id="{9B0E1E21-623A-334E-B7FC-6F50721A4D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21884" y="940195"/>
            <a:ext cx="2003171" cy="2844008"/>
          </a:xfrm>
          <a:prstGeom prst="rect">
            <a:avLst/>
          </a:prstGeom>
        </p:spPr>
      </p:pic>
      <p:pic>
        <p:nvPicPr>
          <p:cNvPr id="29" name="Picture 28" descr="A picture containing circle&#10;&#10;Description automatically generated">
            <a:extLst>
              <a:ext uri="{FF2B5EF4-FFF2-40B4-BE49-F238E27FC236}">
                <a16:creationId xmlns:a16="http://schemas.microsoft.com/office/drawing/2014/main" id="{7DC0A08B-B068-A441-B1B6-B403B626DB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0584" y="925415"/>
            <a:ext cx="2003171" cy="2844008"/>
          </a:xfrm>
          <a:prstGeom prst="rect">
            <a:avLst/>
          </a:prstGeom>
        </p:spPr>
      </p:pic>
      <p:pic>
        <p:nvPicPr>
          <p:cNvPr id="37" name="Picture 36" descr="A picture containing circle&#10;&#10;Description automatically generated">
            <a:extLst>
              <a:ext uri="{FF2B5EF4-FFF2-40B4-BE49-F238E27FC236}">
                <a16:creationId xmlns:a16="http://schemas.microsoft.com/office/drawing/2014/main" id="{6C580FB7-F2F4-E846-8885-9BB9CC651E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691726" y="2659882"/>
            <a:ext cx="2003171" cy="2844008"/>
          </a:xfrm>
          <a:prstGeom prst="rect">
            <a:avLst/>
          </a:prstGeom>
        </p:spPr>
      </p:pic>
      <p:pic>
        <p:nvPicPr>
          <p:cNvPr id="38" name="Picture 37" descr="A picture containing circle&#10;&#10;Description automatically generated">
            <a:extLst>
              <a:ext uri="{FF2B5EF4-FFF2-40B4-BE49-F238E27FC236}">
                <a16:creationId xmlns:a16="http://schemas.microsoft.com/office/drawing/2014/main" id="{E8F77F9F-8245-4246-84D1-A4A3AA625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433026" y="2659882"/>
            <a:ext cx="2003171" cy="2844008"/>
          </a:xfrm>
          <a:prstGeom prst="rect">
            <a:avLst/>
          </a:prstGeom>
        </p:spPr>
      </p:pic>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1" y="1066800"/>
            <a:ext cx="2698749" cy="1295399"/>
          </a:xfrm>
          <a:prstGeom prst="rect">
            <a:avLst/>
          </a:prstGeom>
        </p:spPr>
        <p:txBody>
          <a:bodyPr/>
          <a:lstStyle>
            <a:lvl1pPr>
              <a:defRPr sz="3600" b="0" i="0">
                <a:solidFill>
                  <a:schemeClr val="tx1"/>
                </a:solidFill>
                <a:latin typeface="Georgia" panose="02040502050405020303" pitchFamily="18" charset="0"/>
              </a:defRPr>
            </a:lvl1pPr>
          </a:lstStyle>
          <a:p>
            <a:pPr lvl="0"/>
            <a:r>
              <a:rPr lang="en-GB" dirty="0"/>
              <a:t>Insert title</a:t>
            </a:r>
          </a:p>
          <a:p>
            <a:pPr lvl="0"/>
            <a:endParaRPr lang="en-US" dirty="0"/>
          </a:p>
        </p:txBody>
      </p:sp>
      <p:sp>
        <p:nvSpPr>
          <p:cNvPr id="62" name="Text Placeholder 5">
            <a:extLst>
              <a:ext uri="{FF2B5EF4-FFF2-40B4-BE49-F238E27FC236}">
                <a16:creationId xmlns:a16="http://schemas.microsoft.com/office/drawing/2014/main" id="{5C0E1A56-EDEF-8D45-828C-9A16809D5B04}"/>
              </a:ext>
            </a:extLst>
          </p:cNvPr>
          <p:cNvSpPr>
            <a:spLocks noGrp="1"/>
          </p:cNvSpPr>
          <p:nvPr>
            <p:ph type="body" sz="quarter" idx="31" hasCustomPrompt="1"/>
          </p:nvPr>
        </p:nvSpPr>
        <p:spPr>
          <a:xfrm>
            <a:off x="5017170" y="5018369"/>
            <a:ext cx="1462939" cy="990491"/>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40" name="Text Placeholder 2">
            <a:extLst>
              <a:ext uri="{FF2B5EF4-FFF2-40B4-BE49-F238E27FC236}">
                <a16:creationId xmlns:a16="http://schemas.microsoft.com/office/drawing/2014/main" id="{C10015B3-E84E-B849-A107-101E3802356B}"/>
              </a:ext>
            </a:extLst>
          </p:cNvPr>
          <p:cNvSpPr>
            <a:spLocks noGrp="1"/>
          </p:cNvSpPr>
          <p:nvPr>
            <p:ph type="body" sz="quarter" idx="21" hasCustomPrompt="1"/>
          </p:nvPr>
        </p:nvSpPr>
        <p:spPr>
          <a:xfrm>
            <a:off x="4421949" y="5018369"/>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01</a:t>
            </a:r>
            <a:endParaRPr lang="en-US" dirty="0"/>
          </a:p>
        </p:txBody>
      </p:sp>
      <p:sp>
        <p:nvSpPr>
          <p:cNvPr id="41" name="Text Placeholder 2">
            <a:extLst>
              <a:ext uri="{FF2B5EF4-FFF2-40B4-BE49-F238E27FC236}">
                <a16:creationId xmlns:a16="http://schemas.microsoft.com/office/drawing/2014/main" id="{1B47412E-E4B1-2A48-9DF3-ACFDE261928C}"/>
              </a:ext>
            </a:extLst>
          </p:cNvPr>
          <p:cNvSpPr>
            <a:spLocks noGrp="1"/>
          </p:cNvSpPr>
          <p:nvPr>
            <p:ph type="body" sz="quarter" idx="32" hasCustomPrompt="1"/>
          </p:nvPr>
        </p:nvSpPr>
        <p:spPr>
          <a:xfrm>
            <a:off x="6270653" y="957684"/>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02</a:t>
            </a:r>
            <a:endParaRPr lang="en-US" dirty="0"/>
          </a:p>
        </p:txBody>
      </p:sp>
      <p:sp>
        <p:nvSpPr>
          <p:cNvPr id="43" name="Text Placeholder 2">
            <a:extLst>
              <a:ext uri="{FF2B5EF4-FFF2-40B4-BE49-F238E27FC236}">
                <a16:creationId xmlns:a16="http://schemas.microsoft.com/office/drawing/2014/main" id="{E33319F8-D3A1-B942-AF80-67DF69D3E6FD}"/>
              </a:ext>
            </a:extLst>
          </p:cNvPr>
          <p:cNvSpPr>
            <a:spLocks noGrp="1"/>
          </p:cNvSpPr>
          <p:nvPr>
            <p:ph type="body" sz="quarter" idx="33" hasCustomPrompt="1"/>
          </p:nvPr>
        </p:nvSpPr>
        <p:spPr>
          <a:xfrm>
            <a:off x="10058400" y="959620"/>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04</a:t>
            </a:r>
            <a:endParaRPr lang="en-US" dirty="0"/>
          </a:p>
        </p:txBody>
      </p:sp>
      <p:sp>
        <p:nvSpPr>
          <p:cNvPr id="44" name="Text Placeholder 2">
            <a:extLst>
              <a:ext uri="{FF2B5EF4-FFF2-40B4-BE49-F238E27FC236}">
                <a16:creationId xmlns:a16="http://schemas.microsoft.com/office/drawing/2014/main" id="{81AC208F-0121-2649-BA87-38E4C007BBC7}"/>
              </a:ext>
            </a:extLst>
          </p:cNvPr>
          <p:cNvSpPr>
            <a:spLocks noGrp="1"/>
          </p:cNvSpPr>
          <p:nvPr>
            <p:ph type="body" sz="quarter" idx="34" hasCustomPrompt="1"/>
          </p:nvPr>
        </p:nvSpPr>
        <p:spPr>
          <a:xfrm>
            <a:off x="8150554" y="5012690"/>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03</a:t>
            </a:r>
            <a:endParaRPr lang="en-US" dirty="0"/>
          </a:p>
        </p:txBody>
      </p:sp>
      <p:sp>
        <p:nvSpPr>
          <p:cNvPr id="52" name="Text Placeholder 5">
            <a:extLst>
              <a:ext uri="{FF2B5EF4-FFF2-40B4-BE49-F238E27FC236}">
                <a16:creationId xmlns:a16="http://schemas.microsoft.com/office/drawing/2014/main" id="{0889EFFF-8090-4F48-8F54-27B483DB4DD8}"/>
              </a:ext>
            </a:extLst>
          </p:cNvPr>
          <p:cNvSpPr>
            <a:spLocks noGrp="1"/>
          </p:cNvSpPr>
          <p:nvPr>
            <p:ph type="body" sz="quarter" idx="35" hasCustomPrompt="1"/>
          </p:nvPr>
        </p:nvSpPr>
        <p:spPr>
          <a:xfrm>
            <a:off x="6907761" y="957684"/>
            <a:ext cx="1462939" cy="914400"/>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3" name="Text Placeholder 5">
            <a:extLst>
              <a:ext uri="{FF2B5EF4-FFF2-40B4-BE49-F238E27FC236}">
                <a16:creationId xmlns:a16="http://schemas.microsoft.com/office/drawing/2014/main" id="{A3BE408D-31FC-AB46-A5FD-F3DDBF42FA3F}"/>
              </a:ext>
            </a:extLst>
          </p:cNvPr>
          <p:cNvSpPr>
            <a:spLocks noGrp="1"/>
          </p:cNvSpPr>
          <p:nvPr>
            <p:ph type="body" sz="quarter" idx="36" hasCustomPrompt="1"/>
          </p:nvPr>
        </p:nvSpPr>
        <p:spPr>
          <a:xfrm>
            <a:off x="8757426" y="5008644"/>
            <a:ext cx="1462939" cy="990491"/>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4" name="Text Placeholder 5">
            <a:extLst>
              <a:ext uri="{FF2B5EF4-FFF2-40B4-BE49-F238E27FC236}">
                <a16:creationId xmlns:a16="http://schemas.microsoft.com/office/drawing/2014/main" id="{28EAF035-CB9E-EB4A-8C3E-4F1DB5D287B3}"/>
              </a:ext>
            </a:extLst>
          </p:cNvPr>
          <p:cNvSpPr>
            <a:spLocks noGrp="1"/>
          </p:cNvSpPr>
          <p:nvPr>
            <p:ph type="body" sz="quarter" idx="37" hasCustomPrompt="1"/>
          </p:nvPr>
        </p:nvSpPr>
        <p:spPr>
          <a:xfrm>
            <a:off x="10613300" y="957684"/>
            <a:ext cx="1462939" cy="914400"/>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3" name="Text Placeholder 2">
            <a:extLst>
              <a:ext uri="{FF2B5EF4-FFF2-40B4-BE49-F238E27FC236}">
                <a16:creationId xmlns:a16="http://schemas.microsoft.com/office/drawing/2014/main" id="{D74BB045-8799-C24E-B020-3B4BCD3F1B7D}"/>
              </a:ext>
            </a:extLst>
          </p:cNvPr>
          <p:cNvSpPr>
            <a:spLocks noGrp="1"/>
          </p:cNvSpPr>
          <p:nvPr>
            <p:ph type="body" sz="quarter" idx="38" hasCustomPrompt="1"/>
          </p:nvPr>
        </p:nvSpPr>
        <p:spPr>
          <a:xfrm>
            <a:off x="882650" y="2438400"/>
            <a:ext cx="2698750" cy="3429000"/>
          </a:xfrm>
        </p:spPr>
        <p:txBody>
          <a:bodyPr/>
          <a:lstStyle>
            <a:lvl1pPr algn="l">
              <a:spcAft>
                <a:spcPts val="600"/>
              </a:spcAft>
              <a:defRPr>
                <a:latin typeface="+mn-lt"/>
                <a:ea typeface="Roboto" panose="02000000000000000000" pitchFamily="2" charset="0"/>
                <a:cs typeface="Roboto" panose="02000000000000000000" pitchFamily="2" charset="0"/>
              </a:defRPr>
            </a:lvl1pPr>
            <a:lvl2pPr algn="l">
              <a:defRPr/>
            </a:lvl2pPr>
            <a:lvl3pPr algn="l">
              <a:defRPr/>
            </a:lvl3pPr>
            <a:lvl4pPr algn="l">
              <a:defRPr/>
            </a:lvl4pPr>
            <a:lvl5pPr algn="l">
              <a:defRPr/>
            </a:lvl5pPr>
          </a:lstStyle>
          <a:p>
            <a:pPr lvl="0"/>
            <a:r>
              <a:rPr lang="en-GB" dirty="0"/>
              <a:t>Insert Text</a:t>
            </a:r>
            <a:endParaRPr lang="en-US" dirty="0"/>
          </a:p>
        </p:txBody>
      </p:sp>
      <p:sp>
        <p:nvSpPr>
          <p:cNvPr id="18" name="Text Placeholder 6">
            <a:extLst>
              <a:ext uri="{FF2B5EF4-FFF2-40B4-BE49-F238E27FC236}">
                <a16:creationId xmlns:a16="http://schemas.microsoft.com/office/drawing/2014/main" id="{53A94551-A737-4B30-BA70-2C582F229D21}"/>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7919415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Journey Map 2">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4709A4-F037-C04A-ABEF-959D1BA80214}"/>
              </a:ext>
            </a:extLst>
          </p:cNvPr>
          <p:cNvGrpSpPr/>
          <p:nvPr userDrawn="1"/>
        </p:nvGrpSpPr>
        <p:grpSpPr>
          <a:xfrm>
            <a:off x="2071455" y="1342083"/>
            <a:ext cx="8743663" cy="4204223"/>
            <a:chOff x="2071455" y="1342083"/>
            <a:chExt cx="8743663" cy="4204223"/>
          </a:xfrm>
        </p:grpSpPr>
        <p:pic>
          <p:nvPicPr>
            <p:cNvPr id="29" name="Picture 28" descr="A picture containing circle&#10;&#10;Description automatically generated">
              <a:extLst>
                <a:ext uri="{FF2B5EF4-FFF2-40B4-BE49-F238E27FC236}">
                  <a16:creationId xmlns:a16="http://schemas.microsoft.com/office/drawing/2014/main" id="{C517CAB0-843A-C54D-A351-BBE9E30BE5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4888" y="1351345"/>
              <a:ext cx="1839876" cy="2612170"/>
            </a:xfrm>
            <a:prstGeom prst="rect">
              <a:avLst/>
            </a:prstGeom>
          </p:spPr>
        </p:pic>
        <p:pic>
          <p:nvPicPr>
            <p:cNvPr id="42" name="Picture 41" descr="A picture containing circle&#10;&#10;Description automatically generated">
              <a:extLst>
                <a:ext uri="{FF2B5EF4-FFF2-40B4-BE49-F238E27FC236}">
                  <a16:creationId xmlns:a16="http://schemas.microsoft.com/office/drawing/2014/main" id="{8D109A69-1D2D-A840-80DB-724B057A44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800" y="1342083"/>
              <a:ext cx="1839876" cy="2612170"/>
            </a:xfrm>
            <a:prstGeom prst="rect">
              <a:avLst/>
            </a:prstGeom>
          </p:spPr>
        </p:pic>
        <p:pic>
          <p:nvPicPr>
            <p:cNvPr id="45" name="Picture 44" descr="A picture containing circle&#10;&#10;Description automatically generated">
              <a:extLst>
                <a:ext uri="{FF2B5EF4-FFF2-40B4-BE49-F238E27FC236}">
                  <a16:creationId xmlns:a16="http://schemas.microsoft.com/office/drawing/2014/main" id="{6DA8AC4F-58E4-0441-BF20-496513AC4D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2071455" y="2934136"/>
              <a:ext cx="1839876" cy="2612170"/>
            </a:xfrm>
            <a:prstGeom prst="rect">
              <a:avLst/>
            </a:prstGeom>
          </p:spPr>
        </p:pic>
        <p:pic>
          <p:nvPicPr>
            <p:cNvPr id="46" name="Picture 45" descr="A picture containing circle&#10;&#10;Description automatically generated">
              <a:extLst>
                <a:ext uri="{FF2B5EF4-FFF2-40B4-BE49-F238E27FC236}">
                  <a16:creationId xmlns:a16="http://schemas.microsoft.com/office/drawing/2014/main" id="{12B46353-D2B0-4142-A316-B7F2A0936C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5529586" y="2934136"/>
              <a:ext cx="1839876" cy="2612170"/>
            </a:xfrm>
            <a:prstGeom prst="rect">
              <a:avLst/>
            </a:prstGeom>
          </p:spPr>
        </p:pic>
        <p:pic>
          <p:nvPicPr>
            <p:cNvPr id="47" name="Picture 46" descr="A picture containing circle&#10;&#10;Description automatically generated">
              <a:extLst>
                <a:ext uri="{FF2B5EF4-FFF2-40B4-BE49-F238E27FC236}">
                  <a16:creationId xmlns:a16="http://schemas.microsoft.com/office/drawing/2014/main" id="{A5B651F8-BAA7-A949-9EAC-6C1C84916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8975242" y="2934136"/>
              <a:ext cx="1839876" cy="2612170"/>
            </a:xfrm>
            <a:prstGeom prst="rect">
              <a:avLst/>
            </a:prstGeom>
          </p:spPr>
        </p:pic>
      </p:grpSp>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1" y="1066800"/>
            <a:ext cx="3003550" cy="1295399"/>
          </a:xfrm>
          <a:prstGeom prst="rect">
            <a:avLst/>
          </a:prstGeom>
        </p:spPr>
        <p:txBody>
          <a:bodyPr/>
          <a:lstStyle>
            <a:lvl1pPr>
              <a:defRPr sz="3600" b="0" i="0">
                <a:solidFill>
                  <a:schemeClr val="tx1"/>
                </a:solidFill>
                <a:latin typeface="Georgia" panose="02040502050405020303" pitchFamily="18" charset="0"/>
              </a:defRPr>
            </a:lvl1pPr>
          </a:lstStyle>
          <a:p>
            <a:pPr lvl="0"/>
            <a:r>
              <a:rPr lang="en-GB" dirty="0"/>
              <a:t>Insert title</a:t>
            </a:r>
          </a:p>
          <a:p>
            <a:pPr lvl="0"/>
            <a:endParaRPr lang="en-US" dirty="0"/>
          </a:p>
        </p:txBody>
      </p:sp>
      <p:sp>
        <p:nvSpPr>
          <p:cNvPr id="62" name="Text Placeholder 5">
            <a:extLst>
              <a:ext uri="{FF2B5EF4-FFF2-40B4-BE49-F238E27FC236}">
                <a16:creationId xmlns:a16="http://schemas.microsoft.com/office/drawing/2014/main" id="{5C0E1A56-EDEF-8D45-828C-9A16809D5B04}"/>
              </a:ext>
            </a:extLst>
          </p:cNvPr>
          <p:cNvSpPr>
            <a:spLocks noGrp="1"/>
          </p:cNvSpPr>
          <p:nvPr>
            <p:ph type="body" sz="quarter" idx="31" hasCustomPrompt="1"/>
          </p:nvPr>
        </p:nvSpPr>
        <p:spPr>
          <a:xfrm>
            <a:off x="3276320" y="5094749"/>
            <a:ext cx="1462939" cy="893855"/>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40" name="Text Placeholder 2">
            <a:extLst>
              <a:ext uri="{FF2B5EF4-FFF2-40B4-BE49-F238E27FC236}">
                <a16:creationId xmlns:a16="http://schemas.microsoft.com/office/drawing/2014/main" id="{C10015B3-E84E-B849-A107-101E3802356B}"/>
              </a:ext>
            </a:extLst>
          </p:cNvPr>
          <p:cNvSpPr>
            <a:spLocks noGrp="1"/>
          </p:cNvSpPr>
          <p:nvPr>
            <p:ph type="body" sz="quarter" idx="21" hasCustomPrompt="1"/>
          </p:nvPr>
        </p:nvSpPr>
        <p:spPr>
          <a:xfrm>
            <a:off x="2726691" y="5103740"/>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01</a:t>
            </a:r>
            <a:endParaRPr lang="en-US" dirty="0"/>
          </a:p>
        </p:txBody>
      </p:sp>
      <p:sp>
        <p:nvSpPr>
          <p:cNvPr id="41" name="Text Placeholder 2">
            <a:extLst>
              <a:ext uri="{FF2B5EF4-FFF2-40B4-BE49-F238E27FC236}">
                <a16:creationId xmlns:a16="http://schemas.microsoft.com/office/drawing/2014/main" id="{1B47412E-E4B1-2A48-9DF3-ACFDE261928C}"/>
              </a:ext>
            </a:extLst>
          </p:cNvPr>
          <p:cNvSpPr>
            <a:spLocks noGrp="1"/>
          </p:cNvSpPr>
          <p:nvPr>
            <p:ph type="body" sz="quarter" idx="32" hasCustomPrompt="1"/>
          </p:nvPr>
        </p:nvSpPr>
        <p:spPr>
          <a:xfrm>
            <a:off x="4461846" y="1377831"/>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02</a:t>
            </a:r>
            <a:endParaRPr lang="en-US" dirty="0"/>
          </a:p>
        </p:txBody>
      </p:sp>
      <p:sp>
        <p:nvSpPr>
          <p:cNvPr id="43" name="Text Placeholder 2">
            <a:extLst>
              <a:ext uri="{FF2B5EF4-FFF2-40B4-BE49-F238E27FC236}">
                <a16:creationId xmlns:a16="http://schemas.microsoft.com/office/drawing/2014/main" id="{E33319F8-D3A1-B942-AF80-67DF69D3E6FD}"/>
              </a:ext>
            </a:extLst>
          </p:cNvPr>
          <p:cNvSpPr>
            <a:spLocks noGrp="1"/>
          </p:cNvSpPr>
          <p:nvPr>
            <p:ph type="body" sz="quarter" idx="33" hasCustomPrompt="1"/>
          </p:nvPr>
        </p:nvSpPr>
        <p:spPr>
          <a:xfrm>
            <a:off x="7903746" y="1377831"/>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04</a:t>
            </a:r>
            <a:endParaRPr lang="en-US" dirty="0"/>
          </a:p>
        </p:txBody>
      </p:sp>
      <p:sp>
        <p:nvSpPr>
          <p:cNvPr id="44" name="Text Placeholder 2">
            <a:extLst>
              <a:ext uri="{FF2B5EF4-FFF2-40B4-BE49-F238E27FC236}">
                <a16:creationId xmlns:a16="http://schemas.microsoft.com/office/drawing/2014/main" id="{81AC208F-0121-2649-BA87-38E4C007BBC7}"/>
              </a:ext>
            </a:extLst>
          </p:cNvPr>
          <p:cNvSpPr>
            <a:spLocks noGrp="1"/>
          </p:cNvSpPr>
          <p:nvPr>
            <p:ph type="body" sz="quarter" idx="34" hasCustomPrompt="1"/>
          </p:nvPr>
        </p:nvSpPr>
        <p:spPr>
          <a:xfrm>
            <a:off x="6168008" y="5086637"/>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03</a:t>
            </a:r>
            <a:endParaRPr lang="en-US" dirty="0"/>
          </a:p>
        </p:txBody>
      </p:sp>
      <p:sp>
        <p:nvSpPr>
          <p:cNvPr id="52" name="Text Placeholder 5">
            <a:extLst>
              <a:ext uri="{FF2B5EF4-FFF2-40B4-BE49-F238E27FC236}">
                <a16:creationId xmlns:a16="http://schemas.microsoft.com/office/drawing/2014/main" id="{0889EFFF-8090-4F48-8F54-27B483DB4DD8}"/>
              </a:ext>
            </a:extLst>
          </p:cNvPr>
          <p:cNvSpPr>
            <a:spLocks noGrp="1"/>
          </p:cNvSpPr>
          <p:nvPr>
            <p:ph type="body" sz="quarter" idx="35" hasCustomPrompt="1"/>
          </p:nvPr>
        </p:nvSpPr>
        <p:spPr>
          <a:xfrm>
            <a:off x="5034280" y="1373676"/>
            <a:ext cx="1462939" cy="914400"/>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3" name="Text Placeholder 5">
            <a:extLst>
              <a:ext uri="{FF2B5EF4-FFF2-40B4-BE49-F238E27FC236}">
                <a16:creationId xmlns:a16="http://schemas.microsoft.com/office/drawing/2014/main" id="{A3BE408D-31FC-AB46-A5FD-F3DDBF42FA3F}"/>
              </a:ext>
            </a:extLst>
          </p:cNvPr>
          <p:cNvSpPr>
            <a:spLocks noGrp="1"/>
          </p:cNvSpPr>
          <p:nvPr>
            <p:ph type="body" sz="quarter" idx="36" hasCustomPrompt="1"/>
          </p:nvPr>
        </p:nvSpPr>
        <p:spPr>
          <a:xfrm>
            <a:off x="6776302" y="5089433"/>
            <a:ext cx="1462939" cy="893855"/>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4" name="Text Placeholder 5">
            <a:extLst>
              <a:ext uri="{FF2B5EF4-FFF2-40B4-BE49-F238E27FC236}">
                <a16:creationId xmlns:a16="http://schemas.microsoft.com/office/drawing/2014/main" id="{28EAF035-CB9E-EB4A-8C3E-4F1DB5D287B3}"/>
              </a:ext>
            </a:extLst>
          </p:cNvPr>
          <p:cNvSpPr>
            <a:spLocks noGrp="1"/>
          </p:cNvSpPr>
          <p:nvPr>
            <p:ph type="body" sz="quarter" idx="37" hasCustomPrompt="1"/>
          </p:nvPr>
        </p:nvSpPr>
        <p:spPr>
          <a:xfrm>
            <a:off x="8457001" y="1373676"/>
            <a:ext cx="1462939" cy="914400"/>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9" name="Text Placeholder 2">
            <a:extLst>
              <a:ext uri="{FF2B5EF4-FFF2-40B4-BE49-F238E27FC236}">
                <a16:creationId xmlns:a16="http://schemas.microsoft.com/office/drawing/2014/main" id="{419548AB-BD41-5949-B58E-563D587FA65D}"/>
              </a:ext>
            </a:extLst>
          </p:cNvPr>
          <p:cNvSpPr>
            <a:spLocks noGrp="1"/>
          </p:cNvSpPr>
          <p:nvPr>
            <p:ph type="body" sz="quarter" idx="38" hasCustomPrompt="1"/>
          </p:nvPr>
        </p:nvSpPr>
        <p:spPr>
          <a:xfrm>
            <a:off x="9620748" y="5094233"/>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05</a:t>
            </a:r>
            <a:endParaRPr lang="en-US" dirty="0"/>
          </a:p>
        </p:txBody>
      </p:sp>
      <p:sp>
        <p:nvSpPr>
          <p:cNvPr id="20" name="Text Placeholder 5">
            <a:extLst>
              <a:ext uri="{FF2B5EF4-FFF2-40B4-BE49-F238E27FC236}">
                <a16:creationId xmlns:a16="http://schemas.microsoft.com/office/drawing/2014/main" id="{6850B9DD-33BF-DA40-8392-6A71D70086CE}"/>
              </a:ext>
            </a:extLst>
          </p:cNvPr>
          <p:cNvSpPr>
            <a:spLocks noGrp="1"/>
          </p:cNvSpPr>
          <p:nvPr>
            <p:ph type="body" sz="quarter" idx="39" hasCustomPrompt="1"/>
          </p:nvPr>
        </p:nvSpPr>
        <p:spPr>
          <a:xfrm>
            <a:off x="10195661" y="5105509"/>
            <a:ext cx="1462939" cy="893855"/>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1" name="Text Placeholder 6">
            <a:extLst>
              <a:ext uri="{FF2B5EF4-FFF2-40B4-BE49-F238E27FC236}">
                <a16:creationId xmlns:a16="http://schemas.microsoft.com/office/drawing/2014/main" id="{BD277190-C13A-45FA-8A44-49E214297E14}"/>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750549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C1536-9CBD-59A6-FDEE-2E7BDF852D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40F76A-288B-18DB-26CF-6D426292D9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3959D43-00A2-296A-D3A2-29B3753F3D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64819-5C58-9A01-137A-14DEE41EEA38}"/>
              </a:ext>
            </a:extLst>
          </p:cNvPr>
          <p:cNvSpPr>
            <a:spLocks noGrp="1"/>
          </p:cNvSpPr>
          <p:nvPr>
            <p:ph type="dt" sz="half" idx="10"/>
          </p:nvPr>
        </p:nvSpPr>
        <p:spPr/>
        <p:txBody>
          <a:bodyPr/>
          <a:lstStyle/>
          <a:p>
            <a:fld id="{EA02C1C6-A849-4710-9E0A-14B172CDCCD8}" type="datetimeFigureOut">
              <a:rPr lang="en-GB" smtClean="0"/>
              <a:t>15/05/2023</a:t>
            </a:fld>
            <a:endParaRPr lang="en-GB"/>
          </a:p>
        </p:txBody>
      </p:sp>
      <p:sp>
        <p:nvSpPr>
          <p:cNvPr id="6" name="Footer Placeholder 5">
            <a:extLst>
              <a:ext uri="{FF2B5EF4-FFF2-40B4-BE49-F238E27FC236}">
                <a16:creationId xmlns:a16="http://schemas.microsoft.com/office/drawing/2014/main" id="{1192FFD9-4959-CA28-28C3-01A1995EE0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D2E8C3-F1CB-8C0F-CBC4-3B2DDAE435D9}"/>
              </a:ext>
            </a:extLst>
          </p:cNvPr>
          <p:cNvSpPr>
            <a:spLocks noGrp="1"/>
          </p:cNvSpPr>
          <p:nvPr>
            <p:ph type="sldNum" sz="quarter" idx="12"/>
          </p:nvPr>
        </p:nvSpPr>
        <p:spPr/>
        <p:txBody>
          <a:bodyPr/>
          <a:lstStyle/>
          <a:p>
            <a:fld id="{F0522608-6992-4DEC-9BF2-5461A2E992AD}" type="slidenum">
              <a:rPr lang="en-GB" smtClean="0"/>
              <a:t>‹#›</a:t>
            </a:fld>
            <a:endParaRPr lang="en-GB"/>
          </a:p>
        </p:txBody>
      </p:sp>
    </p:spTree>
    <p:extLst>
      <p:ext uri="{BB962C8B-B14F-4D97-AF65-F5344CB8AC3E}">
        <p14:creationId xmlns:p14="http://schemas.microsoft.com/office/powerpoint/2010/main" val="33462975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Journey Map 2a">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4709A4-F037-C04A-ABEF-959D1BA80214}"/>
              </a:ext>
            </a:extLst>
          </p:cNvPr>
          <p:cNvGrpSpPr/>
          <p:nvPr userDrawn="1"/>
        </p:nvGrpSpPr>
        <p:grpSpPr>
          <a:xfrm>
            <a:off x="2927648" y="1127805"/>
            <a:ext cx="7776864" cy="3739356"/>
            <a:chOff x="2071455" y="1342083"/>
            <a:chExt cx="8743663" cy="4204223"/>
          </a:xfrm>
        </p:grpSpPr>
        <p:pic>
          <p:nvPicPr>
            <p:cNvPr id="29" name="Picture 28" descr="A picture containing circle&#10;&#10;Description automatically generated">
              <a:extLst>
                <a:ext uri="{FF2B5EF4-FFF2-40B4-BE49-F238E27FC236}">
                  <a16:creationId xmlns:a16="http://schemas.microsoft.com/office/drawing/2014/main" id="{C517CAB0-843A-C54D-A351-BBE9E30BE5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4888" y="1351345"/>
              <a:ext cx="1839876" cy="2612170"/>
            </a:xfrm>
            <a:prstGeom prst="rect">
              <a:avLst/>
            </a:prstGeom>
          </p:spPr>
        </p:pic>
        <p:pic>
          <p:nvPicPr>
            <p:cNvPr id="42" name="Picture 41" descr="A picture containing circle&#10;&#10;Description automatically generated">
              <a:extLst>
                <a:ext uri="{FF2B5EF4-FFF2-40B4-BE49-F238E27FC236}">
                  <a16:creationId xmlns:a16="http://schemas.microsoft.com/office/drawing/2014/main" id="{8D109A69-1D2D-A840-80DB-724B057A44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800" y="1342083"/>
              <a:ext cx="1839876" cy="2612170"/>
            </a:xfrm>
            <a:prstGeom prst="rect">
              <a:avLst/>
            </a:prstGeom>
          </p:spPr>
        </p:pic>
        <p:pic>
          <p:nvPicPr>
            <p:cNvPr id="45" name="Picture 44" descr="A picture containing circle&#10;&#10;Description automatically generated">
              <a:extLst>
                <a:ext uri="{FF2B5EF4-FFF2-40B4-BE49-F238E27FC236}">
                  <a16:creationId xmlns:a16="http://schemas.microsoft.com/office/drawing/2014/main" id="{6DA8AC4F-58E4-0441-BF20-496513AC4D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2071455" y="2934136"/>
              <a:ext cx="1839876" cy="2612170"/>
            </a:xfrm>
            <a:prstGeom prst="rect">
              <a:avLst/>
            </a:prstGeom>
          </p:spPr>
        </p:pic>
        <p:pic>
          <p:nvPicPr>
            <p:cNvPr id="46" name="Picture 45" descr="A picture containing circle&#10;&#10;Description automatically generated">
              <a:extLst>
                <a:ext uri="{FF2B5EF4-FFF2-40B4-BE49-F238E27FC236}">
                  <a16:creationId xmlns:a16="http://schemas.microsoft.com/office/drawing/2014/main" id="{12B46353-D2B0-4142-A316-B7F2A0936C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5529586" y="2934136"/>
              <a:ext cx="1839876" cy="2612170"/>
            </a:xfrm>
            <a:prstGeom prst="rect">
              <a:avLst/>
            </a:prstGeom>
          </p:spPr>
        </p:pic>
        <p:pic>
          <p:nvPicPr>
            <p:cNvPr id="47" name="Picture 46" descr="A picture containing circle&#10;&#10;Description automatically generated">
              <a:extLst>
                <a:ext uri="{FF2B5EF4-FFF2-40B4-BE49-F238E27FC236}">
                  <a16:creationId xmlns:a16="http://schemas.microsoft.com/office/drawing/2014/main" id="{A5B651F8-BAA7-A949-9EAC-6C1C84916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8975242" y="2934136"/>
              <a:ext cx="1839876" cy="2612170"/>
            </a:xfrm>
            <a:prstGeom prst="rect">
              <a:avLst/>
            </a:prstGeom>
          </p:spPr>
        </p:pic>
      </p:grpSp>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1" y="1066800"/>
            <a:ext cx="3297514" cy="1477020"/>
          </a:xfrm>
          <a:prstGeom prst="rect">
            <a:avLst/>
          </a:prstGeom>
        </p:spPr>
        <p:txBody>
          <a:bodyPr/>
          <a:lstStyle>
            <a:lvl1pPr>
              <a:defRPr sz="3600" b="0" i="0">
                <a:solidFill>
                  <a:schemeClr val="tx1"/>
                </a:solidFill>
                <a:latin typeface="Georgia" panose="02040502050405020303" pitchFamily="18" charset="0"/>
              </a:defRPr>
            </a:lvl1pPr>
          </a:lstStyle>
          <a:p>
            <a:pPr lvl="0"/>
            <a:r>
              <a:rPr lang="en-GB" dirty="0"/>
              <a:t>Insert title</a:t>
            </a:r>
          </a:p>
          <a:p>
            <a:pPr lvl="0"/>
            <a:endParaRPr lang="en-US" dirty="0"/>
          </a:p>
        </p:txBody>
      </p:sp>
      <p:sp>
        <p:nvSpPr>
          <p:cNvPr id="62" name="Text Placeholder 5">
            <a:extLst>
              <a:ext uri="{FF2B5EF4-FFF2-40B4-BE49-F238E27FC236}">
                <a16:creationId xmlns:a16="http://schemas.microsoft.com/office/drawing/2014/main" id="{5C0E1A56-EDEF-8D45-828C-9A16809D5B04}"/>
              </a:ext>
            </a:extLst>
          </p:cNvPr>
          <p:cNvSpPr>
            <a:spLocks noGrp="1"/>
          </p:cNvSpPr>
          <p:nvPr>
            <p:ph type="body" sz="quarter" idx="31" hasCustomPrompt="1"/>
          </p:nvPr>
        </p:nvSpPr>
        <p:spPr>
          <a:xfrm>
            <a:off x="3519532" y="4983417"/>
            <a:ext cx="2028922" cy="1037871"/>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40" name="Text Placeholder 2">
            <a:extLst>
              <a:ext uri="{FF2B5EF4-FFF2-40B4-BE49-F238E27FC236}">
                <a16:creationId xmlns:a16="http://schemas.microsoft.com/office/drawing/2014/main" id="{C10015B3-E84E-B849-A107-101E3802356B}"/>
              </a:ext>
            </a:extLst>
          </p:cNvPr>
          <p:cNvSpPr>
            <a:spLocks noGrp="1"/>
          </p:cNvSpPr>
          <p:nvPr>
            <p:ph type="body" sz="quarter" idx="21" hasCustomPrompt="1"/>
          </p:nvPr>
        </p:nvSpPr>
        <p:spPr>
          <a:xfrm>
            <a:off x="3499039" y="4438702"/>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01</a:t>
            </a:r>
            <a:endParaRPr lang="en-US" dirty="0"/>
          </a:p>
        </p:txBody>
      </p:sp>
      <p:sp>
        <p:nvSpPr>
          <p:cNvPr id="41" name="Text Placeholder 2">
            <a:extLst>
              <a:ext uri="{FF2B5EF4-FFF2-40B4-BE49-F238E27FC236}">
                <a16:creationId xmlns:a16="http://schemas.microsoft.com/office/drawing/2014/main" id="{1B47412E-E4B1-2A48-9DF3-ACFDE261928C}"/>
              </a:ext>
            </a:extLst>
          </p:cNvPr>
          <p:cNvSpPr>
            <a:spLocks noGrp="1"/>
          </p:cNvSpPr>
          <p:nvPr>
            <p:ph type="body" sz="quarter" idx="32" hasCustomPrompt="1"/>
          </p:nvPr>
        </p:nvSpPr>
        <p:spPr>
          <a:xfrm>
            <a:off x="5008931" y="1136043"/>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02</a:t>
            </a:r>
            <a:endParaRPr lang="en-US" dirty="0"/>
          </a:p>
        </p:txBody>
      </p:sp>
      <p:sp>
        <p:nvSpPr>
          <p:cNvPr id="43" name="Text Placeholder 2">
            <a:extLst>
              <a:ext uri="{FF2B5EF4-FFF2-40B4-BE49-F238E27FC236}">
                <a16:creationId xmlns:a16="http://schemas.microsoft.com/office/drawing/2014/main" id="{E33319F8-D3A1-B942-AF80-67DF69D3E6FD}"/>
              </a:ext>
            </a:extLst>
          </p:cNvPr>
          <p:cNvSpPr>
            <a:spLocks noGrp="1"/>
          </p:cNvSpPr>
          <p:nvPr>
            <p:ph type="body" sz="quarter" idx="33" hasCustomPrompt="1"/>
          </p:nvPr>
        </p:nvSpPr>
        <p:spPr>
          <a:xfrm>
            <a:off x="8105518" y="1124744"/>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04</a:t>
            </a:r>
            <a:endParaRPr lang="en-US" dirty="0"/>
          </a:p>
        </p:txBody>
      </p:sp>
      <p:sp>
        <p:nvSpPr>
          <p:cNvPr id="44" name="Text Placeholder 2">
            <a:extLst>
              <a:ext uri="{FF2B5EF4-FFF2-40B4-BE49-F238E27FC236}">
                <a16:creationId xmlns:a16="http://schemas.microsoft.com/office/drawing/2014/main" id="{81AC208F-0121-2649-BA87-38E4C007BBC7}"/>
              </a:ext>
            </a:extLst>
          </p:cNvPr>
          <p:cNvSpPr>
            <a:spLocks noGrp="1"/>
          </p:cNvSpPr>
          <p:nvPr>
            <p:ph type="body" sz="quarter" idx="34" hasCustomPrompt="1"/>
          </p:nvPr>
        </p:nvSpPr>
        <p:spPr>
          <a:xfrm>
            <a:off x="6570231" y="4438702"/>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03</a:t>
            </a:r>
            <a:endParaRPr lang="en-US" dirty="0"/>
          </a:p>
        </p:txBody>
      </p:sp>
      <p:sp>
        <p:nvSpPr>
          <p:cNvPr id="52" name="Text Placeholder 5">
            <a:extLst>
              <a:ext uri="{FF2B5EF4-FFF2-40B4-BE49-F238E27FC236}">
                <a16:creationId xmlns:a16="http://schemas.microsoft.com/office/drawing/2014/main" id="{0889EFFF-8090-4F48-8F54-27B483DB4DD8}"/>
              </a:ext>
            </a:extLst>
          </p:cNvPr>
          <p:cNvSpPr>
            <a:spLocks noGrp="1"/>
          </p:cNvSpPr>
          <p:nvPr>
            <p:ph type="body" sz="quarter" idx="35" hasCustomPrompt="1"/>
          </p:nvPr>
        </p:nvSpPr>
        <p:spPr>
          <a:xfrm>
            <a:off x="5555770" y="1139762"/>
            <a:ext cx="2028922" cy="1061726"/>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3" name="Text Placeholder 5">
            <a:extLst>
              <a:ext uri="{FF2B5EF4-FFF2-40B4-BE49-F238E27FC236}">
                <a16:creationId xmlns:a16="http://schemas.microsoft.com/office/drawing/2014/main" id="{A3BE408D-31FC-AB46-A5FD-F3DDBF42FA3F}"/>
              </a:ext>
            </a:extLst>
          </p:cNvPr>
          <p:cNvSpPr>
            <a:spLocks noGrp="1"/>
          </p:cNvSpPr>
          <p:nvPr>
            <p:ph type="body" sz="quarter" idx="36" hasCustomPrompt="1"/>
          </p:nvPr>
        </p:nvSpPr>
        <p:spPr>
          <a:xfrm>
            <a:off x="6587358" y="4983417"/>
            <a:ext cx="2028922" cy="1037871"/>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4" name="Text Placeholder 5">
            <a:extLst>
              <a:ext uri="{FF2B5EF4-FFF2-40B4-BE49-F238E27FC236}">
                <a16:creationId xmlns:a16="http://schemas.microsoft.com/office/drawing/2014/main" id="{28EAF035-CB9E-EB4A-8C3E-4F1DB5D287B3}"/>
              </a:ext>
            </a:extLst>
          </p:cNvPr>
          <p:cNvSpPr>
            <a:spLocks noGrp="1"/>
          </p:cNvSpPr>
          <p:nvPr>
            <p:ph type="body" sz="quarter" idx="37" hasCustomPrompt="1"/>
          </p:nvPr>
        </p:nvSpPr>
        <p:spPr>
          <a:xfrm>
            <a:off x="8663379" y="1129512"/>
            <a:ext cx="2028922" cy="1061726"/>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9" name="Text Placeholder 2">
            <a:extLst>
              <a:ext uri="{FF2B5EF4-FFF2-40B4-BE49-F238E27FC236}">
                <a16:creationId xmlns:a16="http://schemas.microsoft.com/office/drawing/2014/main" id="{419548AB-BD41-5949-B58E-563D587FA65D}"/>
              </a:ext>
            </a:extLst>
          </p:cNvPr>
          <p:cNvSpPr>
            <a:spLocks noGrp="1"/>
          </p:cNvSpPr>
          <p:nvPr>
            <p:ph type="body" sz="quarter" idx="38" hasCustomPrompt="1"/>
          </p:nvPr>
        </p:nvSpPr>
        <p:spPr>
          <a:xfrm>
            <a:off x="9619719" y="4438702"/>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05</a:t>
            </a:r>
            <a:endParaRPr lang="en-US" dirty="0"/>
          </a:p>
        </p:txBody>
      </p:sp>
      <p:sp>
        <p:nvSpPr>
          <p:cNvPr id="20" name="Text Placeholder 5">
            <a:extLst>
              <a:ext uri="{FF2B5EF4-FFF2-40B4-BE49-F238E27FC236}">
                <a16:creationId xmlns:a16="http://schemas.microsoft.com/office/drawing/2014/main" id="{6850B9DD-33BF-DA40-8392-6A71D70086CE}"/>
              </a:ext>
            </a:extLst>
          </p:cNvPr>
          <p:cNvSpPr>
            <a:spLocks noGrp="1"/>
          </p:cNvSpPr>
          <p:nvPr>
            <p:ph type="body" sz="quarter" idx="39" hasCustomPrompt="1"/>
          </p:nvPr>
        </p:nvSpPr>
        <p:spPr>
          <a:xfrm>
            <a:off x="9611694" y="4983417"/>
            <a:ext cx="2028922" cy="1037871"/>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1" name="Text Placeholder 6">
            <a:extLst>
              <a:ext uri="{FF2B5EF4-FFF2-40B4-BE49-F238E27FC236}">
                <a16:creationId xmlns:a16="http://schemas.microsoft.com/office/drawing/2014/main" id="{BD277190-C13A-45FA-8A44-49E214297E14}"/>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22" name="Text Placeholder 2">
            <a:extLst>
              <a:ext uri="{FF2B5EF4-FFF2-40B4-BE49-F238E27FC236}">
                <a16:creationId xmlns:a16="http://schemas.microsoft.com/office/drawing/2014/main" id="{2F4AF29B-D8BE-4FAF-85CE-CAA836FF7893}"/>
              </a:ext>
            </a:extLst>
          </p:cNvPr>
          <p:cNvSpPr>
            <a:spLocks noGrp="1"/>
          </p:cNvSpPr>
          <p:nvPr>
            <p:ph type="body" sz="quarter" idx="40" hasCustomPrompt="1"/>
          </p:nvPr>
        </p:nvSpPr>
        <p:spPr>
          <a:xfrm>
            <a:off x="882650" y="2543820"/>
            <a:ext cx="2095308" cy="3323579"/>
          </a:xfrm>
        </p:spPr>
        <p:txBody>
          <a:bodyPr/>
          <a:lstStyle>
            <a:lvl1pPr algn="l">
              <a:spcAft>
                <a:spcPts val="600"/>
              </a:spcAft>
              <a:defRPr>
                <a:latin typeface="+mn-lt"/>
                <a:ea typeface="Roboto" panose="02000000000000000000" pitchFamily="2" charset="0"/>
                <a:cs typeface="Roboto" panose="02000000000000000000" pitchFamily="2" charset="0"/>
              </a:defRPr>
            </a:lvl1pPr>
            <a:lvl2pPr algn="l">
              <a:defRPr/>
            </a:lvl2pPr>
            <a:lvl3pPr algn="l">
              <a:defRPr/>
            </a:lvl3pPr>
            <a:lvl4pPr algn="l">
              <a:defRPr/>
            </a:lvl4pPr>
            <a:lvl5pPr algn="l">
              <a:defRPr/>
            </a:lvl5pPr>
          </a:lstStyle>
          <a:p>
            <a:pPr lvl="0"/>
            <a:r>
              <a:rPr lang="en-GB" dirty="0"/>
              <a:t>Insert Text</a:t>
            </a:r>
            <a:endParaRPr lang="en-US" dirty="0"/>
          </a:p>
        </p:txBody>
      </p:sp>
    </p:spTree>
    <p:extLst>
      <p:ext uri="{BB962C8B-B14F-4D97-AF65-F5344CB8AC3E}">
        <p14:creationId xmlns:p14="http://schemas.microsoft.com/office/powerpoint/2010/main" val="23989277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Journey Map 3">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7E04DC-CF48-8846-835C-9D929E14C55E}"/>
              </a:ext>
            </a:extLst>
          </p:cNvPr>
          <p:cNvGrpSpPr/>
          <p:nvPr userDrawn="1"/>
        </p:nvGrpSpPr>
        <p:grpSpPr>
          <a:xfrm>
            <a:off x="551593" y="1843176"/>
            <a:ext cx="10192607" cy="4010416"/>
            <a:chOff x="868698" y="1887783"/>
            <a:chExt cx="10192607" cy="4010416"/>
          </a:xfrm>
        </p:grpSpPr>
        <p:grpSp>
          <p:nvGrpSpPr>
            <p:cNvPr id="2" name="Group 1">
              <a:extLst>
                <a:ext uri="{FF2B5EF4-FFF2-40B4-BE49-F238E27FC236}">
                  <a16:creationId xmlns:a16="http://schemas.microsoft.com/office/drawing/2014/main" id="{3055C27F-84A2-C34C-8620-36C6D0218A9A}"/>
                </a:ext>
              </a:extLst>
            </p:cNvPr>
            <p:cNvGrpSpPr/>
            <p:nvPr userDrawn="1"/>
          </p:nvGrpSpPr>
          <p:grpSpPr>
            <a:xfrm>
              <a:off x="868698" y="1887783"/>
              <a:ext cx="3322457" cy="4010416"/>
              <a:chOff x="868698" y="1695818"/>
              <a:chExt cx="3481492" cy="4202381"/>
            </a:xfrm>
          </p:grpSpPr>
          <p:pic>
            <p:nvPicPr>
              <p:cNvPr id="42" name="Picture 41" descr="A picture containing circle&#10;&#10;Description automatically generated">
                <a:extLst>
                  <a:ext uri="{FF2B5EF4-FFF2-40B4-BE49-F238E27FC236}">
                    <a16:creationId xmlns:a16="http://schemas.microsoft.com/office/drawing/2014/main" id="{2622F56B-C8D1-E145-A7EF-1D2A203F6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868698" y="3286029"/>
                <a:ext cx="1839876" cy="2612170"/>
              </a:xfrm>
              <a:prstGeom prst="rect">
                <a:avLst/>
              </a:prstGeom>
            </p:spPr>
          </p:pic>
          <p:pic>
            <p:nvPicPr>
              <p:cNvPr id="45" name="Picture 44" descr="A picture containing circle&#10;&#10;Description automatically generated">
                <a:extLst>
                  <a:ext uri="{FF2B5EF4-FFF2-40B4-BE49-F238E27FC236}">
                    <a16:creationId xmlns:a16="http://schemas.microsoft.com/office/drawing/2014/main" id="{D3A3E55A-2352-3340-A813-FFCF0A5725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0314" y="1695818"/>
                <a:ext cx="1839876" cy="2612170"/>
              </a:xfrm>
              <a:prstGeom prst="rect">
                <a:avLst/>
              </a:prstGeom>
            </p:spPr>
          </p:pic>
        </p:grpSp>
        <p:grpSp>
          <p:nvGrpSpPr>
            <p:cNvPr id="51" name="Group 50">
              <a:extLst>
                <a:ext uri="{FF2B5EF4-FFF2-40B4-BE49-F238E27FC236}">
                  <a16:creationId xmlns:a16="http://schemas.microsoft.com/office/drawing/2014/main" id="{83F52E74-D96F-674E-840E-644C704B3574}"/>
                </a:ext>
              </a:extLst>
            </p:cNvPr>
            <p:cNvGrpSpPr/>
            <p:nvPr userDrawn="1"/>
          </p:nvGrpSpPr>
          <p:grpSpPr>
            <a:xfrm>
              <a:off x="4299036" y="1887783"/>
              <a:ext cx="3322457" cy="4010416"/>
              <a:chOff x="868698" y="1695818"/>
              <a:chExt cx="3481492" cy="4202381"/>
            </a:xfrm>
          </p:grpSpPr>
          <p:pic>
            <p:nvPicPr>
              <p:cNvPr id="55" name="Picture 54" descr="A picture containing circle&#10;&#10;Description automatically generated">
                <a:extLst>
                  <a:ext uri="{FF2B5EF4-FFF2-40B4-BE49-F238E27FC236}">
                    <a16:creationId xmlns:a16="http://schemas.microsoft.com/office/drawing/2014/main" id="{556597F8-B0BB-ED47-8D7C-D40EE916F0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868698" y="3286029"/>
                <a:ext cx="1839876" cy="2612170"/>
              </a:xfrm>
              <a:prstGeom prst="rect">
                <a:avLst/>
              </a:prstGeom>
            </p:spPr>
          </p:pic>
          <p:pic>
            <p:nvPicPr>
              <p:cNvPr id="56" name="Picture 55" descr="A picture containing circle&#10;&#10;Description automatically generated">
                <a:extLst>
                  <a:ext uri="{FF2B5EF4-FFF2-40B4-BE49-F238E27FC236}">
                    <a16:creationId xmlns:a16="http://schemas.microsoft.com/office/drawing/2014/main" id="{579DF989-54E4-4C4D-B150-DB549D715A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0314" y="1695818"/>
                <a:ext cx="1839876" cy="2612170"/>
              </a:xfrm>
              <a:prstGeom prst="rect">
                <a:avLst/>
              </a:prstGeom>
            </p:spPr>
          </p:pic>
        </p:grpSp>
        <p:grpSp>
          <p:nvGrpSpPr>
            <p:cNvPr id="57" name="Group 56">
              <a:extLst>
                <a:ext uri="{FF2B5EF4-FFF2-40B4-BE49-F238E27FC236}">
                  <a16:creationId xmlns:a16="http://schemas.microsoft.com/office/drawing/2014/main" id="{98BD400C-7A90-C145-8521-4092DDF565F4}"/>
                </a:ext>
              </a:extLst>
            </p:cNvPr>
            <p:cNvGrpSpPr/>
            <p:nvPr userDrawn="1"/>
          </p:nvGrpSpPr>
          <p:grpSpPr>
            <a:xfrm>
              <a:off x="7738848" y="1887783"/>
              <a:ext cx="3322457" cy="4010416"/>
              <a:chOff x="868698" y="1695818"/>
              <a:chExt cx="3481492" cy="4202381"/>
            </a:xfrm>
          </p:grpSpPr>
          <p:pic>
            <p:nvPicPr>
              <p:cNvPr id="58" name="Picture 57" descr="A picture containing circle&#10;&#10;Description automatically generated">
                <a:extLst>
                  <a:ext uri="{FF2B5EF4-FFF2-40B4-BE49-F238E27FC236}">
                    <a16:creationId xmlns:a16="http://schemas.microsoft.com/office/drawing/2014/main" id="{A19C6291-8175-5644-85E9-EFDEA3C512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868698" y="3286029"/>
                <a:ext cx="1839876" cy="2612170"/>
              </a:xfrm>
              <a:prstGeom prst="rect">
                <a:avLst/>
              </a:prstGeom>
            </p:spPr>
          </p:pic>
          <p:pic>
            <p:nvPicPr>
              <p:cNvPr id="59" name="Picture 58" descr="A picture containing circle&#10;&#10;Description automatically generated">
                <a:extLst>
                  <a:ext uri="{FF2B5EF4-FFF2-40B4-BE49-F238E27FC236}">
                    <a16:creationId xmlns:a16="http://schemas.microsoft.com/office/drawing/2014/main" id="{7AF6CCEF-9A43-F242-B427-57A1FF438C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0314" y="1695818"/>
                <a:ext cx="1839876" cy="2612170"/>
              </a:xfrm>
              <a:prstGeom prst="rect">
                <a:avLst/>
              </a:prstGeom>
            </p:spPr>
          </p:pic>
        </p:grpSp>
      </p:grpSp>
      <p:sp>
        <p:nvSpPr>
          <p:cNvPr id="5" name="Text Placeholder 4">
            <a:extLst>
              <a:ext uri="{FF2B5EF4-FFF2-40B4-BE49-F238E27FC236}">
                <a16:creationId xmlns:a16="http://schemas.microsoft.com/office/drawing/2014/main" id="{56D18C1B-2795-E04C-BC06-CD7A6699B731}"/>
              </a:ext>
            </a:extLst>
          </p:cNvPr>
          <p:cNvSpPr>
            <a:spLocks noGrp="1"/>
          </p:cNvSpPr>
          <p:nvPr>
            <p:ph type="body" sz="quarter" idx="15" hasCustomPrompt="1"/>
          </p:nvPr>
        </p:nvSpPr>
        <p:spPr>
          <a:xfrm>
            <a:off x="882650" y="1066801"/>
            <a:ext cx="7194549" cy="588632"/>
          </a:xfrm>
          <a:prstGeom prst="rect">
            <a:avLst/>
          </a:prstGeom>
        </p:spPr>
        <p:txBody>
          <a:bodyPr/>
          <a:lstStyle>
            <a:lvl1pPr>
              <a:defRPr sz="3600" b="0" i="0">
                <a:solidFill>
                  <a:schemeClr val="tx1"/>
                </a:solidFill>
                <a:latin typeface="Georgia" panose="02040502050405020303" pitchFamily="18" charset="0"/>
              </a:defRPr>
            </a:lvl1pPr>
          </a:lstStyle>
          <a:p>
            <a:pPr lvl="0"/>
            <a:r>
              <a:rPr lang="en-GB" dirty="0"/>
              <a:t>Insert title</a:t>
            </a:r>
          </a:p>
          <a:p>
            <a:pPr lvl="0"/>
            <a:endParaRPr lang="en-US" dirty="0"/>
          </a:p>
        </p:txBody>
      </p:sp>
      <p:sp>
        <p:nvSpPr>
          <p:cNvPr id="62" name="Text Placeholder 5">
            <a:extLst>
              <a:ext uri="{FF2B5EF4-FFF2-40B4-BE49-F238E27FC236}">
                <a16:creationId xmlns:a16="http://schemas.microsoft.com/office/drawing/2014/main" id="{5C0E1A56-EDEF-8D45-828C-9A16809D5B04}"/>
              </a:ext>
            </a:extLst>
          </p:cNvPr>
          <p:cNvSpPr>
            <a:spLocks noGrp="1"/>
          </p:cNvSpPr>
          <p:nvPr>
            <p:ph type="body" sz="quarter" idx="31" hasCustomPrompt="1"/>
          </p:nvPr>
        </p:nvSpPr>
        <p:spPr>
          <a:xfrm>
            <a:off x="1714651" y="5402955"/>
            <a:ext cx="1755830" cy="606806"/>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40" name="Text Placeholder 2">
            <a:extLst>
              <a:ext uri="{FF2B5EF4-FFF2-40B4-BE49-F238E27FC236}">
                <a16:creationId xmlns:a16="http://schemas.microsoft.com/office/drawing/2014/main" id="{C10015B3-E84E-B849-A107-101E3802356B}"/>
              </a:ext>
            </a:extLst>
          </p:cNvPr>
          <p:cNvSpPr>
            <a:spLocks noGrp="1"/>
          </p:cNvSpPr>
          <p:nvPr>
            <p:ph type="body" sz="quarter" idx="21" hasCustomPrompt="1"/>
          </p:nvPr>
        </p:nvSpPr>
        <p:spPr>
          <a:xfrm>
            <a:off x="1170000" y="5407200"/>
            <a:ext cx="454354"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01</a:t>
            </a:r>
            <a:endParaRPr lang="en-US" dirty="0"/>
          </a:p>
        </p:txBody>
      </p:sp>
      <p:sp>
        <p:nvSpPr>
          <p:cNvPr id="41" name="Text Placeholder 2">
            <a:extLst>
              <a:ext uri="{FF2B5EF4-FFF2-40B4-BE49-F238E27FC236}">
                <a16:creationId xmlns:a16="http://schemas.microsoft.com/office/drawing/2014/main" id="{1B47412E-E4B1-2A48-9DF3-ACFDE261928C}"/>
              </a:ext>
            </a:extLst>
          </p:cNvPr>
          <p:cNvSpPr>
            <a:spLocks noGrp="1"/>
          </p:cNvSpPr>
          <p:nvPr>
            <p:ph type="body" sz="quarter" idx="32" hasCustomPrompt="1"/>
          </p:nvPr>
        </p:nvSpPr>
        <p:spPr>
          <a:xfrm>
            <a:off x="2808197" y="1872000"/>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02</a:t>
            </a:r>
            <a:endParaRPr lang="en-US" dirty="0"/>
          </a:p>
        </p:txBody>
      </p:sp>
      <p:sp>
        <p:nvSpPr>
          <p:cNvPr id="43" name="Text Placeholder 2">
            <a:extLst>
              <a:ext uri="{FF2B5EF4-FFF2-40B4-BE49-F238E27FC236}">
                <a16:creationId xmlns:a16="http://schemas.microsoft.com/office/drawing/2014/main" id="{E33319F8-D3A1-B942-AF80-67DF69D3E6FD}"/>
              </a:ext>
            </a:extLst>
          </p:cNvPr>
          <p:cNvSpPr>
            <a:spLocks noGrp="1"/>
          </p:cNvSpPr>
          <p:nvPr>
            <p:ph type="body" sz="quarter" idx="33" hasCustomPrompt="1"/>
          </p:nvPr>
        </p:nvSpPr>
        <p:spPr>
          <a:xfrm>
            <a:off x="6230034" y="1872000"/>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04</a:t>
            </a:r>
            <a:endParaRPr lang="en-US" dirty="0"/>
          </a:p>
        </p:txBody>
      </p:sp>
      <p:sp>
        <p:nvSpPr>
          <p:cNvPr id="44" name="Text Placeholder 2">
            <a:extLst>
              <a:ext uri="{FF2B5EF4-FFF2-40B4-BE49-F238E27FC236}">
                <a16:creationId xmlns:a16="http://schemas.microsoft.com/office/drawing/2014/main" id="{81AC208F-0121-2649-BA87-38E4C007BBC7}"/>
              </a:ext>
            </a:extLst>
          </p:cNvPr>
          <p:cNvSpPr>
            <a:spLocks noGrp="1"/>
          </p:cNvSpPr>
          <p:nvPr>
            <p:ph type="body" sz="quarter" idx="34" hasCustomPrompt="1"/>
          </p:nvPr>
        </p:nvSpPr>
        <p:spPr>
          <a:xfrm>
            <a:off x="4608000" y="5407200"/>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03</a:t>
            </a:r>
            <a:endParaRPr lang="en-US" dirty="0"/>
          </a:p>
        </p:txBody>
      </p:sp>
      <p:sp>
        <p:nvSpPr>
          <p:cNvPr id="52" name="Text Placeholder 5">
            <a:extLst>
              <a:ext uri="{FF2B5EF4-FFF2-40B4-BE49-F238E27FC236}">
                <a16:creationId xmlns:a16="http://schemas.microsoft.com/office/drawing/2014/main" id="{0889EFFF-8090-4F48-8F54-27B483DB4DD8}"/>
              </a:ext>
            </a:extLst>
          </p:cNvPr>
          <p:cNvSpPr>
            <a:spLocks noGrp="1"/>
          </p:cNvSpPr>
          <p:nvPr>
            <p:ph type="body" sz="quarter" idx="35" hasCustomPrompt="1"/>
          </p:nvPr>
        </p:nvSpPr>
        <p:spPr>
          <a:xfrm>
            <a:off x="3341597" y="1872000"/>
            <a:ext cx="1462939" cy="779217"/>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3" name="Text Placeholder 5">
            <a:extLst>
              <a:ext uri="{FF2B5EF4-FFF2-40B4-BE49-F238E27FC236}">
                <a16:creationId xmlns:a16="http://schemas.microsoft.com/office/drawing/2014/main" id="{A3BE408D-31FC-AB46-A5FD-F3DDBF42FA3F}"/>
              </a:ext>
            </a:extLst>
          </p:cNvPr>
          <p:cNvSpPr>
            <a:spLocks noGrp="1"/>
          </p:cNvSpPr>
          <p:nvPr>
            <p:ph type="body" sz="quarter" idx="36" hasCustomPrompt="1"/>
          </p:nvPr>
        </p:nvSpPr>
        <p:spPr>
          <a:xfrm>
            <a:off x="5139054" y="5405777"/>
            <a:ext cx="1755830" cy="606806"/>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54" name="Text Placeholder 5">
            <a:extLst>
              <a:ext uri="{FF2B5EF4-FFF2-40B4-BE49-F238E27FC236}">
                <a16:creationId xmlns:a16="http://schemas.microsoft.com/office/drawing/2014/main" id="{28EAF035-CB9E-EB4A-8C3E-4F1DB5D287B3}"/>
              </a:ext>
            </a:extLst>
          </p:cNvPr>
          <p:cNvSpPr>
            <a:spLocks noGrp="1"/>
          </p:cNvSpPr>
          <p:nvPr>
            <p:ph type="body" sz="quarter" idx="37" hasCustomPrompt="1"/>
          </p:nvPr>
        </p:nvSpPr>
        <p:spPr>
          <a:xfrm>
            <a:off x="6776198" y="1872000"/>
            <a:ext cx="1462939" cy="779217"/>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19" name="Text Placeholder 2">
            <a:extLst>
              <a:ext uri="{FF2B5EF4-FFF2-40B4-BE49-F238E27FC236}">
                <a16:creationId xmlns:a16="http://schemas.microsoft.com/office/drawing/2014/main" id="{419548AB-BD41-5949-B58E-563D587FA65D}"/>
              </a:ext>
            </a:extLst>
          </p:cNvPr>
          <p:cNvSpPr>
            <a:spLocks noGrp="1"/>
          </p:cNvSpPr>
          <p:nvPr>
            <p:ph type="body" sz="quarter" idx="38" hasCustomPrompt="1"/>
          </p:nvPr>
        </p:nvSpPr>
        <p:spPr>
          <a:xfrm>
            <a:off x="8028000" y="5407200"/>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05</a:t>
            </a:r>
            <a:endParaRPr lang="en-US" dirty="0"/>
          </a:p>
        </p:txBody>
      </p:sp>
      <p:sp>
        <p:nvSpPr>
          <p:cNvPr id="20" name="Text Placeholder 5">
            <a:extLst>
              <a:ext uri="{FF2B5EF4-FFF2-40B4-BE49-F238E27FC236}">
                <a16:creationId xmlns:a16="http://schemas.microsoft.com/office/drawing/2014/main" id="{6850B9DD-33BF-DA40-8392-6A71D70086CE}"/>
              </a:ext>
            </a:extLst>
          </p:cNvPr>
          <p:cNvSpPr>
            <a:spLocks noGrp="1"/>
          </p:cNvSpPr>
          <p:nvPr>
            <p:ph type="body" sz="quarter" idx="39" hasCustomPrompt="1"/>
          </p:nvPr>
        </p:nvSpPr>
        <p:spPr>
          <a:xfrm>
            <a:off x="8563458" y="5402955"/>
            <a:ext cx="1755830" cy="606806"/>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4" name="Text Placeholder 2">
            <a:extLst>
              <a:ext uri="{FF2B5EF4-FFF2-40B4-BE49-F238E27FC236}">
                <a16:creationId xmlns:a16="http://schemas.microsoft.com/office/drawing/2014/main" id="{AAAFBD04-45FC-6946-A13A-008DEA6630B4}"/>
              </a:ext>
            </a:extLst>
          </p:cNvPr>
          <p:cNvSpPr>
            <a:spLocks noGrp="1"/>
          </p:cNvSpPr>
          <p:nvPr>
            <p:ph type="body" sz="quarter" idx="40" hasCustomPrompt="1"/>
          </p:nvPr>
        </p:nvSpPr>
        <p:spPr>
          <a:xfrm>
            <a:off x="9677400" y="1872000"/>
            <a:ext cx="457200" cy="453045"/>
          </a:xfrm>
          <a:prstGeom prst="rect">
            <a:avLst/>
          </a:prstGeom>
        </p:spPr>
        <p:txBody>
          <a:bodyPr/>
          <a:lstStyle>
            <a:lvl1pPr>
              <a:defRPr sz="1800">
                <a:solidFill>
                  <a:schemeClr val="bg1"/>
                </a:solidFill>
                <a:latin typeface="Georgia" panose="02040502050405020303" pitchFamily="18" charset="0"/>
              </a:defRPr>
            </a:lvl1pPr>
          </a:lstStyle>
          <a:p>
            <a:pPr lvl="0"/>
            <a:r>
              <a:rPr lang="en-GB" dirty="0"/>
              <a:t>06</a:t>
            </a:r>
            <a:endParaRPr lang="en-US" dirty="0"/>
          </a:p>
        </p:txBody>
      </p:sp>
      <p:sp>
        <p:nvSpPr>
          <p:cNvPr id="26" name="Text Placeholder 5">
            <a:extLst>
              <a:ext uri="{FF2B5EF4-FFF2-40B4-BE49-F238E27FC236}">
                <a16:creationId xmlns:a16="http://schemas.microsoft.com/office/drawing/2014/main" id="{E6C58E97-21A6-644A-8C4C-367383D0C90C}"/>
              </a:ext>
            </a:extLst>
          </p:cNvPr>
          <p:cNvSpPr>
            <a:spLocks noGrp="1"/>
          </p:cNvSpPr>
          <p:nvPr>
            <p:ph type="body" sz="quarter" idx="41" hasCustomPrompt="1"/>
          </p:nvPr>
        </p:nvSpPr>
        <p:spPr>
          <a:xfrm>
            <a:off x="10210800" y="1872000"/>
            <a:ext cx="1462939" cy="844059"/>
          </a:xfrm>
          <a:prstGeom prst="rect">
            <a:avLst/>
          </a:prstGeom>
        </p:spPr>
        <p:txBody>
          <a:bodyPr/>
          <a:lstStyle>
            <a:lvl1pPr algn="l">
              <a:spcAft>
                <a:spcPts val="600"/>
              </a:spcAft>
              <a:defRPr sz="1200">
                <a:solidFill>
                  <a:schemeClr val="tx1"/>
                </a:solidFill>
                <a:latin typeface="+mn-lt"/>
                <a:ea typeface="Roboto" panose="02000000000000000000" pitchFamily="2" charset="0"/>
                <a:cs typeface="Roboto" panose="02000000000000000000" pitchFamily="2" charset="0"/>
              </a:defRPr>
            </a:lvl1pPr>
            <a:lvl2pPr>
              <a:defRPr sz="1200">
                <a:latin typeface="Georgia" panose="02040502050405020303" pitchFamily="18" charset="0"/>
              </a:defRPr>
            </a:lvl2pPr>
            <a:lvl3pPr>
              <a:defRPr sz="1200">
                <a:latin typeface="Georgia" panose="02040502050405020303" pitchFamily="18" charset="0"/>
              </a:defRPr>
            </a:lvl3pPr>
            <a:lvl4pPr>
              <a:defRPr sz="1200">
                <a:latin typeface="Georgia" panose="02040502050405020303" pitchFamily="18" charset="0"/>
              </a:defRPr>
            </a:lvl4pPr>
            <a:lvl5pPr>
              <a:defRPr sz="1200">
                <a:latin typeface="Georgia" panose="02040502050405020303" pitchFamily="18" charset="0"/>
              </a:defRPr>
            </a:lvl5pPr>
          </a:lstStyle>
          <a:p>
            <a:pPr lvl="0"/>
            <a:r>
              <a:rPr lang="en-GB" dirty="0"/>
              <a:t>Insert text…</a:t>
            </a:r>
            <a:endParaRPr lang="en-US" dirty="0"/>
          </a:p>
        </p:txBody>
      </p:sp>
      <p:sp>
        <p:nvSpPr>
          <p:cNvPr id="28" name="Text Placeholder 6">
            <a:extLst>
              <a:ext uri="{FF2B5EF4-FFF2-40B4-BE49-F238E27FC236}">
                <a16:creationId xmlns:a16="http://schemas.microsoft.com/office/drawing/2014/main" id="{927671E9-BBDA-4883-8D6E-AB1390786593}"/>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6500564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Chart Horizontal">
    <p:spTree>
      <p:nvGrpSpPr>
        <p:cNvPr id="1" name=""/>
        <p:cNvGrpSpPr/>
        <p:nvPr/>
      </p:nvGrpSpPr>
      <p:grpSpPr>
        <a:xfrm>
          <a:off x="0" y="0"/>
          <a:ext cx="0" cy="0"/>
          <a:chOff x="0" y="0"/>
          <a:chExt cx="0" cy="0"/>
        </a:xfrm>
      </p:grpSpPr>
      <p:grpSp>
        <p:nvGrpSpPr>
          <p:cNvPr id="27" name="object 2">
            <a:extLst>
              <a:ext uri="{FF2B5EF4-FFF2-40B4-BE49-F238E27FC236}">
                <a16:creationId xmlns:a16="http://schemas.microsoft.com/office/drawing/2014/main" id="{680EBAE7-F58C-9A4F-B062-6764CD112344}"/>
              </a:ext>
            </a:extLst>
          </p:cNvPr>
          <p:cNvGrpSpPr/>
          <p:nvPr userDrawn="1"/>
        </p:nvGrpSpPr>
        <p:grpSpPr>
          <a:xfrm>
            <a:off x="0" y="2108200"/>
            <a:ext cx="12192000" cy="4749800"/>
            <a:chOff x="0" y="2108200"/>
            <a:chExt cx="12192000" cy="4749800"/>
          </a:xfrm>
        </p:grpSpPr>
        <p:sp>
          <p:nvSpPr>
            <p:cNvPr id="28" name="object 3">
              <a:extLst>
                <a:ext uri="{FF2B5EF4-FFF2-40B4-BE49-F238E27FC236}">
                  <a16:creationId xmlns:a16="http://schemas.microsoft.com/office/drawing/2014/main" id="{B055EA09-B066-144E-9599-6B0D1B1ED7C5}"/>
                </a:ext>
              </a:extLst>
            </p:cNvPr>
            <p:cNvSpPr/>
            <p:nvPr/>
          </p:nvSpPr>
          <p:spPr>
            <a:xfrm>
              <a:off x="0" y="2108200"/>
              <a:ext cx="12192000" cy="4749800"/>
            </a:xfrm>
            <a:custGeom>
              <a:avLst/>
              <a:gdLst/>
              <a:ahLst/>
              <a:cxnLst/>
              <a:rect l="l" t="t" r="r" b="b"/>
              <a:pathLst>
                <a:path w="12192000" h="4749800">
                  <a:moveTo>
                    <a:pt x="0" y="4749800"/>
                  </a:moveTo>
                  <a:lnTo>
                    <a:pt x="12192000" y="4749800"/>
                  </a:lnTo>
                  <a:lnTo>
                    <a:pt x="12192000" y="0"/>
                  </a:lnTo>
                  <a:lnTo>
                    <a:pt x="0" y="0"/>
                  </a:lnTo>
                  <a:lnTo>
                    <a:pt x="0" y="4749800"/>
                  </a:lnTo>
                  <a:close/>
                </a:path>
              </a:pathLst>
            </a:custGeom>
            <a:solidFill>
              <a:srgbClr val="000000">
                <a:alpha val="5000"/>
              </a:srgbClr>
            </a:solidFill>
          </p:spPr>
          <p:txBody>
            <a:bodyPr wrap="square" lIns="0" tIns="0" rIns="0" bIns="0" rtlCol="0"/>
            <a:lstStyle/>
            <a:p>
              <a:endParaRPr dirty="0"/>
            </a:p>
          </p:txBody>
        </p:sp>
        <p:sp>
          <p:nvSpPr>
            <p:cNvPr id="29" name="object 4">
              <a:extLst>
                <a:ext uri="{FF2B5EF4-FFF2-40B4-BE49-F238E27FC236}">
                  <a16:creationId xmlns:a16="http://schemas.microsoft.com/office/drawing/2014/main" id="{5853765F-9F9C-A940-BFA5-B5B015B10ADF}"/>
                </a:ext>
              </a:extLst>
            </p:cNvPr>
            <p:cNvSpPr/>
            <p:nvPr/>
          </p:nvSpPr>
          <p:spPr>
            <a:xfrm>
              <a:off x="874440" y="2667000"/>
              <a:ext cx="10443210" cy="3321050"/>
            </a:xfrm>
            <a:custGeom>
              <a:avLst/>
              <a:gdLst/>
              <a:ahLst/>
              <a:cxnLst/>
              <a:rect l="l" t="t" r="r" b="b"/>
              <a:pathLst>
                <a:path w="10443210" h="3321050">
                  <a:moveTo>
                    <a:pt x="10189121" y="0"/>
                  </a:moveTo>
                  <a:lnTo>
                    <a:pt x="254000" y="0"/>
                  </a:lnTo>
                  <a:lnTo>
                    <a:pt x="208342" y="4092"/>
                  </a:lnTo>
                  <a:lnTo>
                    <a:pt x="165369" y="15891"/>
                  </a:lnTo>
                  <a:lnTo>
                    <a:pt x="125799" y="34680"/>
                  </a:lnTo>
                  <a:lnTo>
                    <a:pt x="90349" y="59740"/>
                  </a:lnTo>
                  <a:lnTo>
                    <a:pt x="59736" y="90354"/>
                  </a:lnTo>
                  <a:lnTo>
                    <a:pt x="34677" y="125805"/>
                  </a:lnTo>
                  <a:lnTo>
                    <a:pt x="15890" y="165374"/>
                  </a:lnTo>
                  <a:lnTo>
                    <a:pt x="4092" y="208345"/>
                  </a:lnTo>
                  <a:lnTo>
                    <a:pt x="0" y="254000"/>
                  </a:lnTo>
                  <a:lnTo>
                    <a:pt x="0" y="3066999"/>
                  </a:lnTo>
                  <a:lnTo>
                    <a:pt x="4092" y="3112653"/>
                  </a:lnTo>
                  <a:lnTo>
                    <a:pt x="15890" y="3155624"/>
                  </a:lnTo>
                  <a:lnTo>
                    <a:pt x="34677" y="3195193"/>
                  </a:lnTo>
                  <a:lnTo>
                    <a:pt x="59736" y="3230644"/>
                  </a:lnTo>
                  <a:lnTo>
                    <a:pt x="90349" y="3261258"/>
                  </a:lnTo>
                  <a:lnTo>
                    <a:pt x="125799" y="3286318"/>
                  </a:lnTo>
                  <a:lnTo>
                    <a:pt x="165369" y="3305107"/>
                  </a:lnTo>
                  <a:lnTo>
                    <a:pt x="208342" y="3316906"/>
                  </a:lnTo>
                  <a:lnTo>
                    <a:pt x="254000" y="3320999"/>
                  </a:lnTo>
                  <a:lnTo>
                    <a:pt x="10189121" y="3320999"/>
                  </a:lnTo>
                  <a:lnTo>
                    <a:pt x="10234775" y="3316906"/>
                  </a:lnTo>
                  <a:lnTo>
                    <a:pt x="10277746" y="3305107"/>
                  </a:lnTo>
                  <a:lnTo>
                    <a:pt x="10317315" y="3286318"/>
                  </a:lnTo>
                  <a:lnTo>
                    <a:pt x="10352766" y="3261258"/>
                  </a:lnTo>
                  <a:lnTo>
                    <a:pt x="10383380" y="3230644"/>
                  </a:lnTo>
                  <a:lnTo>
                    <a:pt x="10408440" y="3195193"/>
                  </a:lnTo>
                  <a:lnTo>
                    <a:pt x="10427229" y="3155624"/>
                  </a:lnTo>
                  <a:lnTo>
                    <a:pt x="10439028" y="3112653"/>
                  </a:lnTo>
                  <a:lnTo>
                    <a:pt x="10443121" y="3066999"/>
                  </a:lnTo>
                  <a:lnTo>
                    <a:pt x="10443121" y="254000"/>
                  </a:lnTo>
                  <a:lnTo>
                    <a:pt x="10439028" y="208345"/>
                  </a:lnTo>
                  <a:lnTo>
                    <a:pt x="10427229" y="165374"/>
                  </a:lnTo>
                  <a:lnTo>
                    <a:pt x="10408440" y="125805"/>
                  </a:lnTo>
                  <a:lnTo>
                    <a:pt x="10383380" y="90354"/>
                  </a:lnTo>
                  <a:lnTo>
                    <a:pt x="10352766" y="59740"/>
                  </a:lnTo>
                  <a:lnTo>
                    <a:pt x="10317315" y="34680"/>
                  </a:lnTo>
                  <a:lnTo>
                    <a:pt x="10277746" y="15891"/>
                  </a:lnTo>
                  <a:lnTo>
                    <a:pt x="10234775" y="4092"/>
                  </a:lnTo>
                  <a:lnTo>
                    <a:pt x="10189121" y="0"/>
                  </a:lnTo>
                  <a:close/>
                </a:path>
              </a:pathLst>
            </a:custGeom>
            <a:solidFill>
              <a:srgbClr val="FFFFFF"/>
            </a:solidFill>
          </p:spPr>
          <p:txBody>
            <a:bodyPr wrap="square" lIns="0" tIns="0" rIns="0" bIns="0" rtlCol="0"/>
            <a:lstStyle/>
            <a:p>
              <a:endParaRPr dirty="0"/>
            </a:p>
          </p:txBody>
        </p:sp>
      </p:grpSp>
      <p:sp>
        <p:nvSpPr>
          <p:cNvPr id="30" name="Text Placeholder 4">
            <a:extLst>
              <a:ext uri="{FF2B5EF4-FFF2-40B4-BE49-F238E27FC236}">
                <a16:creationId xmlns:a16="http://schemas.microsoft.com/office/drawing/2014/main" id="{4CD9196D-092D-B34E-B08F-E9CD42F08FBB}"/>
              </a:ext>
            </a:extLst>
          </p:cNvPr>
          <p:cNvSpPr>
            <a:spLocks noGrp="1"/>
          </p:cNvSpPr>
          <p:nvPr>
            <p:ph type="body" sz="quarter" idx="15" hasCustomPrompt="1"/>
          </p:nvPr>
        </p:nvSpPr>
        <p:spPr>
          <a:xfrm>
            <a:off x="882650" y="1066801"/>
            <a:ext cx="4146549" cy="1041399"/>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31" name="Text Placeholder 12">
            <a:extLst>
              <a:ext uri="{FF2B5EF4-FFF2-40B4-BE49-F238E27FC236}">
                <a16:creationId xmlns:a16="http://schemas.microsoft.com/office/drawing/2014/main" id="{6B3857B1-D7A3-CF4B-989C-8AA9D31D2599}"/>
              </a:ext>
            </a:extLst>
          </p:cNvPr>
          <p:cNvSpPr>
            <a:spLocks noGrp="1"/>
          </p:cNvSpPr>
          <p:nvPr>
            <p:ph type="body" sz="quarter" idx="11" hasCustomPrompt="1"/>
          </p:nvPr>
        </p:nvSpPr>
        <p:spPr>
          <a:xfrm>
            <a:off x="6096000" y="1066801"/>
            <a:ext cx="4648200" cy="1041398"/>
          </a:xfrm>
          <a:prstGeom prst="rect">
            <a:avLst/>
          </a:prstGeom>
        </p:spPr>
        <p:txBody>
          <a:bodyPr/>
          <a:lstStyle>
            <a:lvl1pPr>
              <a:defRPr sz="1800">
                <a:latin typeface="+mj-lt"/>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3" name="Chart Placeholder 2">
            <a:extLst>
              <a:ext uri="{FF2B5EF4-FFF2-40B4-BE49-F238E27FC236}">
                <a16:creationId xmlns:a16="http://schemas.microsoft.com/office/drawing/2014/main" id="{07C513C8-5A5F-104B-B5C8-BBAD7CBF3351}"/>
              </a:ext>
            </a:extLst>
          </p:cNvPr>
          <p:cNvSpPr>
            <a:spLocks noGrp="1"/>
          </p:cNvSpPr>
          <p:nvPr>
            <p:ph type="chart" sz="quarter" idx="16"/>
          </p:nvPr>
        </p:nvSpPr>
        <p:spPr>
          <a:xfrm>
            <a:off x="874713" y="2667000"/>
            <a:ext cx="10442575" cy="3321050"/>
          </a:xfrm>
          <a:prstGeom prst="rect">
            <a:avLst/>
          </a:prstGeom>
        </p:spPr>
        <p:txBody>
          <a:bodyPr/>
          <a:lstStyle/>
          <a:p>
            <a:r>
              <a:rPr lang="en-US"/>
              <a:t>Click icon to add chart</a:t>
            </a:r>
            <a:endParaRPr lang="en-US" dirty="0"/>
          </a:p>
        </p:txBody>
      </p:sp>
      <p:sp>
        <p:nvSpPr>
          <p:cNvPr id="10" name="Text Placeholder 6">
            <a:extLst>
              <a:ext uri="{FF2B5EF4-FFF2-40B4-BE49-F238E27FC236}">
                <a16:creationId xmlns:a16="http://schemas.microsoft.com/office/drawing/2014/main" id="{D897D9CF-D4B5-4892-BC69-6EA46F6C5C75}"/>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9034672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Chart Horizontal 2">
    <p:spTree>
      <p:nvGrpSpPr>
        <p:cNvPr id="1" name=""/>
        <p:cNvGrpSpPr/>
        <p:nvPr/>
      </p:nvGrpSpPr>
      <p:grpSpPr>
        <a:xfrm>
          <a:off x="0" y="0"/>
          <a:ext cx="0" cy="0"/>
          <a:chOff x="0" y="0"/>
          <a:chExt cx="0" cy="0"/>
        </a:xfrm>
      </p:grpSpPr>
      <p:grpSp>
        <p:nvGrpSpPr>
          <p:cNvPr id="27" name="object 2">
            <a:extLst>
              <a:ext uri="{FF2B5EF4-FFF2-40B4-BE49-F238E27FC236}">
                <a16:creationId xmlns:a16="http://schemas.microsoft.com/office/drawing/2014/main" id="{680EBAE7-F58C-9A4F-B062-6764CD112344}"/>
              </a:ext>
            </a:extLst>
          </p:cNvPr>
          <p:cNvGrpSpPr/>
          <p:nvPr userDrawn="1"/>
        </p:nvGrpSpPr>
        <p:grpSpPr>
          <a:xfrm>
            <a:off x="0" y="2108200"/>
            <a:ext cx="12192000" cy="4749800"/>
            <a:chOff x="0" y="2108200"/>
            <a:chExt cx="12192000" cy="4749800"/>
          </a:xfrm>
        </p:grpSpPr>
        <p:sp>
          <p:nvSpPr>
            <p:cNvPr id="28" name="object 3">
              <a:extLst>
                <a:ext uri="{FF2B5EF4-FFF2-40B4-BE49-F238E27FC236}">
                  <a16:creationId xmlns:a16="http://schemas.microsoft.com/office/drawing/2014/main" id="{B055EA09-B066-144E-9599-6B0D1B1ED7C5}"/>
                </a:ext>
              </a:extLst>
            </p:cNvPr>
            <p:cNvSpPr/>
            <p:nvPr/>
          </p:nvSpPr>
          <p:spPr>
            <a:xfrm>
              <a:off x="0" y="2108200"/>
              <a:ext cx="12192000" cy="4749800"/>
            </a:xfrm>
            <a:custGeom>
              <a:avLst/>
              <a:gdLst/>
              <a:ahLst/>
              <a:cxnLst/>
              <a:rect l="l" t="t" r="r" b="b"/>
              <a:pathLst>
                <a:path w="12192000" h="4749800">
                  <a:moveTo>
                    <a:pt x="0" y="4749800"/>
                  </a:moveTo>
                  <a:lnTo>
                    <a:pt x="12192000" y="4749800"/>
                  </a:lnTo>
                  <a:lnTo>
                    <a:pt x="12192000" y="0"/>
                  </a:lnTo>
                  <a:lnTo>
                    <a:pt x="0" y="0"/>
                  </a:lnTo>
                  <a:lnTo>
                    <a:pt x="0" y="4749800"/>
                  </a:lnTo>
                  <a:close/>
                </a:path>
              </a:pathLst>
            </a:custGeom>
            <a:solidFill>
              <a:srgbClr val="000000">
                <a:alpha val="5000"/>
              </a:srgbClr>
            </a:solidFill>
          </p:spPr>
          <p:txBody>
            <a:bodyPr wrap="square" lIns="0" tIns="0" rIns="0" bIns="0" rtlCol="0"/>
            <a:lstStyle/>
            <a:p>
              <a:endParaRPr dirty="0"/>
            </a:p>
          </p:txBody>
        </p:sp>
        <p:sp>
          <p:nvSpPr>
            <p:cNvPr id="29" name="object 4">
              <a:extLst>
                <a:ext uri="{FF2B5EF4-FFF2-40B4-BE49-F238E27FC236}">
                  <a16:creationId xmlns:a16="http://schemas.microsoft.com/office/drawing/2014/main" id="{5853765F-9F9C-A940-BFA5-B5B015B10ADF}"/>
                </a:ext>
              </a:extLst>
            </p:cNvPr>
            <p:cNvSpPr/>
            <p:nvPr/>
          </p:nvSpPr>
          <p:spPr>
            <a:xfrm>
              <a:off x="874440" y="2739007"/>
              <a:ext cx="10443210" cy="3244281"/>
            </a:xfrm>
            <a:custGeom>
              <a:avLst/>
              <a:gdLst/>
              <a:ahLst/>
              <a:cxnLst/>
              <a:rect l="l" t="t" r="r" b="b"/>
              <a:pathLst>
                <a:path w="10443210" h="3321050">
                  <a:moveTo>
                    <a:pt x="10189121" y="0"/>
                  </a:moveTo>
                  <a:lnTo>
                    <a:pt x="254000" y="0"/>
                  </a:lnTo>
                  <a:lnTo>
                    <a:pt x="208342" y="4092"/>
                  </a:lnTo>
                  <a:lnTo>
                    <a:pt x="165369" y="15891"/>
                  </a:lnTo>
                  <a:lnTo>
                    <a:pt x="125799" y="34680"/>
                  </a:lnTo>
                  <a:lnTo>
                    <a:pt x="90349" y="59740"/>
                  </a:lnTo>
                  <a:lnTo>
                    <a:pt x="59736" y="90354"/>
                  </a:lnTo>
                  <a:lnTo>
                    <a:pt x="34677" y="125805"/>
                  </a:lnTo>
                  <a:lnTo>
                    <a:pt x="15890" y="165374"/>
                  </a:lnTo>
                  <a:lnTo>
                    <a:pt x="4092" y="208345"/>
                  </a:lnTo>
                  <a:lnTo>
                    <a:pt x="0" y="254000"/>
                  </a:lnTo>
                  <a:lnTo>
                    <a:pt x="0" y="3066999"/>
                  </a:lnTo>
                  <a:lnTo>
                    <a:pt x="4092" y="3112653"/>
                  </a:lnTo>
                  <a:lnTo>
                    <a:pt x="15890" y="3155624"/>
                  </a:lnTo>
                  <a:lnTo>
                    <a:pt x="34677" y="3195193"/>
                  </a:lnTo>
                  <a:lnTo>
                    <a:pt x="59736" y="3230644"/>
                  </a:lnTo>
                  <a:lnTo>
                    <a:pt x="90349" y="3261258"/>
                  </a:lnTo>
                  <a:lnTo>
                    <a:pt x="125799" y="3286318"/>
                  </a:lnTo>
                  <a:lnTo>
                    <a:pt x="165369" y="3305107"/>
                  </a:lnTo>
                  <a:lnTo>
                    <a:pt x="208342" y="3316906"/>
                  </a:lnTo>
                  <a:lnTo>
                    <a:pt x="254000" y="3320999"/>
                  </a:lnTo>
                  <a:lnTo>
                    <a:pt x="10189121" y="3320999"/>
                  </a:lnTo>
                  <a:lnTo>
                    <a:pt x="10234775" y="3316906"/>
                  </a:lnTo>
                  <a:lnTo>
                    <a:pt x="10277746" y="3305107"/>
                  </a:lnTo>
                  <a:lnTo>
                    <a:pt x="10317315" y="3286318"/>
                  </a:lnTo>
                  <a:lnTo>
                    <a:pt x="10352766" y="3261258"/>
                  </a:lnTo>
                  <a:lnTo>
                    <a:pt x="10383380" y="3230644"/>
                  </a:lnTo>
                  <a:lnTo>
                    <a:pt x="10408440" y="3195193"/>
                  </a:lnTo>
                  <a:lnTo>
                    <a:pt x="10427229" y="3155624"/>
                  </a:lnTo>
                  <a:lnTo>
                    <a:pt x="10439028" y="3112653"/>
                  </a:lnTo>
                  <a:lnTo>
                    <a:pt x="10443121" y="3066999"/>
                  </a:lnTo>
                  <a:lnTo>
                    <a:pt x="10443121" y="254000"/>
                  </a:lnTo>
                  <a:lnTo>
                    <a:pt x="10439028" y="208345"/>
                  </a:lnTo>
                  <a:lnTo>
                    <a:pt x="10427229" y="165374"/>
                  </a:lnTo>
                  <a:lnTo>
                    <a:pt x="10408440" y="125805"/>
                  </a:lnTo>
                  <a:lnTo>
                    <a:pt x="10383380" y="90354"/>
                  </a:lnTo>
                  <a:lnTo>
                    <a:pt x="10352766" y="59740"/>
                  </a:lnTo>
                  <a:lnTo>
                    <a:pt x="10317315" y="34680"/>
                  </a:lnTo>
                  <a:lnTo>
                    <a:pt x="10277746" y="15891"/>
                  </a:lnTo>
                  <a:lnTo>
                    <a:pt x="10234775" y="4092"/>
                  </a:lnTo>
                  <a:lnTo>
                    <a:pt x="10189121" y="0"/>
                  </a:lnTo>
                  <a:close/>
                </a:path>
              </a:pathLst>
            </a:custGeom>
            <a:solidFill>
              <a:srgbClr val="FFFFFF"/>
            </a:solidFill>
          </p:spPr>
          <p:txBody>
            <a:bodyPr wrap="square" lIns="0" tIns="0" rIns="0" bIns="0" rtlCol="0"/>
            <a:lstStyle/>
            <a:p>
              <a:endParaRPr dirty="0"/>
            </a:p>
          </p:txBody>
        </p:sp>
      </p:grpSp>
      <p:sp>
        <p:nvSpPr>
          <p:cNvPr id="30" name="Text Placeholder 4">
            <a:extLst>
              <a:ext uri="{FF2B5EF4-FFF2-40B4-BE49-F238E27FC236}">
                <a16:creationId xmlns:a16="http://schemas.microsoft.com/office/drawing/2014/main" id="{4CD9196D-092D-B34E-B08F-E9CD42F08FBB}"/>
              </a:ext>
            </a:extLst>
          </p:cNvPr>
          <p:cNvSpPr>
            <a:spLocks noGrp="1"/>
          </p:cNvSpPr>
          <p:nvPr>
            <p:ph type="body" sz="quarter" idx="15" hasCustomPrompt="1"/>
          </p:nvPr>
        </p:nvSpPr>
        <p:spPr>
          <a:xfrm>
            <a:off x="882650" y="1066801"/>
            <a:ext cx="4146549" cy="1041399"/>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sp>
        <p:nvSpPr>
          <p:cNvPr id="31" name="Text Placeholder 12">
            <a:extLst>
              <a:ext uri="{FF2B5EF4-FFF2-40B4-BE49-F238E27FC236}">
                <a16:creationId xmlns:a16="http://schemas.microsoft.com/office/drawing/2014/main" id="{6B3857B1-D7A3-CF4B-989C-8AA9D31D2599}"/>
              </a:ext>
            </a:extLst>
          </p:cNvPr>
          <p:cNvSpPr>
            <a:spLocks noGrp="1"/>
          </p:cNvSpPr>
          <p:nvPr>
            <p:ph type="body" sz="quarter" idx="11" hasCustomPrompt="1"/>
          </p:nvPr>
        </p:nvSpPr>
        <p:spPr>
          <a:xfrm>
            <a:off x="6096000" y="1066801"/>
            <a:ext cx="4648200" cy="1041398"/>
          </a:xfrm>
          <a:prstGeom prst="rect">
            <a:avLst/>
          </a:prstGeom>
        </p:spPr>
        <p:txBody>
          <a:bodyPr>
            <a:normAutofit/>
          </a:bodyPr>
          <a:lstStyle>
            <a:lvl1pPr>
              <a:defRPr sz="1800">
                <a:latin typeface="+mj-lt"/>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 name="Table Placeholder 3">
            <a:extLst>
              <a:ext uri="{FF2B5EF4-FFF2-40B4-BE49-F238E27FC236}">
                <a16:creationId xmlns:a16="http://schemas.microsoft.com/office/drawing/2014/main" id="{C09EDF62-01CD-2542-8364-4F066B44EBE8}"/>
              </a:ext>
            </a:extLst>
          </p:cNvPr>
          <p:cNvSpPr>
            <a:spLocks noGrp="1"/>
          </p:cNvSpPr>
          <p:nvPr>
            <p:ph type="tbl" sz="quarter" idx="16"/>
          </p:nvPr>
        </p:nvSpPr>
        <p:spPr>
          <a:xfrm>
            <a:off x="874713" y="2738438"/>
            <a:ext cx="10442575" cy="3244850"/>
          </a:xfrm>
          <a:prstGeom prst="rect">
            <a:avLst/>
          </a:prstGeom>
        </p:spPr>
        <p:txBody>
          <a:bodyPr/>
          <a:lstStyle/>
          <a:p>
            <a:r>
              <a:rPr lang="en-US"/>
              <a:t>Click icon to add table</a:t>
            </a:r>
            <a:endParaRPr lang="en-US" dirty="0"/>
          </a:p>
        </p:txBody>
      </p:sp>
      <p:sp>
        <p:nvSpPr>
          <p:cNvPr id="10" name="Text Placeholder 6">
            <a:extLst>
              <a:ext uri="{FF2B5EF4-FFF2-40B4-BE49-F238E27FC236}">
                <a16:creationId xmlns:a16="http://schemas.microsoft.com/office/drawing/2014/main" id="{4288068D-C89E-4A64-AC22-6C9637979384}"/>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0157426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Chart Vertical">
    <p:spTree>
      <p:nvGrpSpPr>
        <p:cNvPr id="1" name=""/>
        <p:cNvGrpSpPr/>
        <p:nvPr/>
      </p:nvGrpSpPr>
      <p:grpSpPr>
        <a:xfrm>
          <a:off x="0" y="0"/>
          <a:ext cx="0" cy="0"/>
          <a:chOff x="0" y="0"/>
          <a:chExt cx="0" cy="0"/>
        </a:xfrm>
      </p:grpSpPr>
      <p:sp>
        <p:nvSpPr>
          <p:cNvPr id="25" name="object 27">
            <a:extLst>
              <a:ext uri="{FF2B5EF4-FFF2-40B4-BE49-F238E27FC236}">
                <a16:creationId xmlns:a16="http://schemas.microsoft.com/office/drawing/2014/main" id="{6EBA8548-4CE6-2E46-AC35-F250E56B6BF2}"/>
              </a:ext>
            </a:extLst>
          </p:cNvPr>
          <p:cNvSpPr txBox="1"/>
          <p:nvPr userDrawn="1"/>
        </p:nvSpPr>
        <p:spPr>
          <a:xfrm>
            <a:off x="10877531" y="6271584"/>
            <a:ext cx="146050" cy="140970"/>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sz="800" dirty="0">
                <a:solidFill>
                  <a:srgbClr val="FFFFFF"/>
                </a:solidFill>
                <a:latin typeface="Georgia"/>
                <a:cs typeface="Georgia"/>
              </a:rPr>
              <a:t>‹#›</a:t>
            </a:fld>
            <a:endParaRPr sz="800" dirty="0">
              <a:latin typeface="Georgia"/>
              <a:cs typeface="Georgia"/>
            </a:endParaRPr>
          </a:p>
        </p:txBody>
      </p:sp>
      <p:sp>
        <p:nvSpPr>
          <p:cNvPr id="30" name="Text Placeholder 4">
            <a:extLst>
              <a:ext uri="{FF2B5EF4-FFF2-40B4-BE49-F238E27FC236}">
                <a16:creationId xmlns:a16="http://schemas.microsoft.com/office/drawing/2014/main" id="{4CD9196D-092D-B34E-B08F-E9CD42F08FBB}"/>
              </a:ext>
            </a:extLst>
          </p:cNvPr>
          <p:cNvSpPr>
            <a:spLocks noGrp="1"/>
          </p:cNvSpPr>
          <p:nvPr>
            <p:ph type="body" sz="quarter" idx="15" hasCustomPrompt="1"/>
          </p:nvPr>
        </p:nvSpPr>
        <p:spPr>
          <a:xfrm>
            <a:off x="882650" y="1066801"/>
            <a:ext cx="4146549" cy="1295399"/>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grpSp>
        <p:nvGrpSpPr>
          <p:cNvPr id="15" name="object 4">
            <a:extLst>
              <a:ext uri="{FF2B5EF4-FFF2-40B4-BE49-F238E27FC236}">
                <a16:creationId xmlns:a16="http://schemas.microsoft.com/office/drawing/2014/main" id="{36305FB6-D76D-EB46-A4D1-F331B8B562F2}"/>
              </a:ext>
            </a:extLst>
          </p:cNvPr>
          <p:cNvGrpSpPr/>
          <p:nvPr userDrawn="1"/>
        </p:nvGrpSpPr>
        <p:grpSpPr>
          <a:xfrm>
            <a:off x="6096000" y="0"/>
            <a:ext cx="6096000" cy="6858000"/>
            <a:chOff x="6096000" y="0"/>
            <a:chExt cx="6096000" cy="6858000"/>
          </a:xfrm>
        </p:grpSpPr>
        <p:sp>
          <p:nvSpPr>
            <p:cNvPr id="16" name="object 5">
              <a:extLst>
                <a:ext uri="{FF2B5EF4-FFF2-40B4-BE49-F238E27FC236}">
                  <a16:creationId xmlns:a16="http://schemas.microsoft.com/office/drawing/2014/main" id="{AB267C15-6C1C-6740-A885-9108CDF121A9}"/>
                </a:ext>
              </a:extLst>
            </p:cNvPr>
            <p:cNvSpPr/>
            <p:nvPr/>
          </p:nvSpPr>
          <p:spPr>
            <a:xfrm>
              <a:off x="6096000" y="0"/>
              <a:ext cx="6096000" cy="6858000"/>
            </a:xfrm>
            <a:custGeom>
              <a:avLst/>
              <a:gdLst/>
              <a:ahLst/>
              <a:cxnLst/>
              <a:rect l="l" t="t" r="r" b="b"/>
              <a:pathLst>
                <a:path w="6096000" h="6858000">
                  <a:moveTo>
                    <a:pt x="6096000" y="0"/>
                  </a:moveTo>
                  <a:lnTo>
                    <a:pt x="0" y="0"/>
                  </a:lnTo>
                  <a:lnTo>
                    <a:pt x="0" y="6858000"/>
                  </a:lnTo>
                  <a:lnTo>
                    <a:pt x="6096000" y="6858000"/>
                  </a:lnTo>
                  <a:lnTo>
                    <a:pt x="6096000" y="0"/>
                  </a:lnTo>
                  <a:close/>
                </a:path>
              </a:pathLst>
            </a:custGeom>
            <a:solidFill>
              <a:srgbClr val="000000">
                <a:alpha val="5000"/>
              </a:srgbClr>
            </a:solidFill>
          </p:spPr>
          <p:txBody>
            <a:bodyPr wrap="square" lIns="0" tIns="0" rIns="0" bIns="0" rtlCol="0"/>
            <a:lstStyle/>
            <a:p>
              <a:endParaRPr dirty="0"/>
            </a:p>
          </p:txBody>
        </p:sp>
        <p:sp>
          <p:nvSpPr>
            <p:cNvPr id="17" name="object 6">
              <a:extLst>
                <a:ext uri="{FF2B5EF4-FFF2-40B4-BE49-F238E27FC236}">
                  <a16:creationId xmlns:a16="http://schemas.microsoft.com/office/drawing/2014/main" id="{F757B917-2094-2D4E-95DF-8B99E0045050}"/>
                </a:ext>
              </a:extLst>
            </p:cNvPr>
            <p:cNvSpPr/>
            <p:nvPr/>
          </p:nvSpPr>
          <p:spPr>
            <a:xfrm>
              <a:off x="6649940" y="527297"/>
              <a:ext cx="4998720" cy="5478970"/>
            </a:xfrm>
            <a:custGeom>
              <a:avLst/>
              <a:gdLst/>
              <a:ahLst/>
              <a:cxnLst/>
              <a:rect l="l" t="t" r="r" b="b"/>
              <a:pathLst>
                <a:path w="4998720" h="5803900">
                  <a:moveTo>
                    <a:pt x="4754880" y="0"/>
                  </a:moveTo>
                  <a:lnTo>
                    <a:pt x="243840" y="0"/>
                  </a:lnTo>
                  <a:lnTo>
                    <a:pt x="194697" y="4953"/>
                  </a:lnTo>
                  <a:lnTo>
                    <a:pt x="148925" y="19161"/>
                  </a:lnTo>
                  <a:lnTo>
                    <a:pt x="107505" y="41642"/>
                  </a:lnTo>
                  <a:lnTo>
                    <a:pt x="71418" y="71416"/>
                  </a:lnTo>
                  <a:lnTo>
                    <a:pt x="41643" y="107502"/>
                  </a:lnTo>
                  <a:lnTo>
                    <a:pt x="19161" y="148920"/>
                  </a:lnTo>
                  <a:lnTo>
                    <a:pt x="4953" y="194688"/>
                  </a:lnTo>
                  <a:lnTo>
                    <a:pt x="0" y="243827"/>
                  </a:lnTo>
                  <a:lnTo>
                    <a:pt x="0" y="5559552"/>
                  </a:lnTo>
                  <a:lnTo>
                    <a:pt x="4953" y="5608690"/>
                  </a:lnTo>
                  <a:lnTo>
                    <a:pt x="19161" y="5654458"/>
                  </a:lnTo>
                  <a:lnTo>
                    <a:pt x="41643" y="5695876"/>
                  </a:lnTo>
                  <a:lnTo>
                    <a:pt x="71418" y="5731962"/>
                  </a:lnTo>
                  <a:lnTo>
                    <a:pt x="107505" y="5761736"/>
                  </a:lnTo>
                  <a:lnTo>
                    <a:pt x="148925" y="5784217"/>
                  </a:lnTo>
                  <a:lnTo>
                    <a:pt x="194697" y="5798425"/>
                  </a:lnTo>
                  <a:lnTo>
                    <a:pt x="243840" y="5803379"/>
                  </a:lnTo>
                  <a:lnTo>
                    <a:pt x="4754880" y="5803379"/>
                  </a:lnTo>
                  <a:lnTo>
                    <a:pt x="4804022" y="5798425"/>
                  </a:lnTo>
                  <a:lnTo>
                    <a:pt x="4849794" y="5784217"/>
                  </a:lnTo>
                  <a:lnTo>
                    <a:pt x="4891214" y="5761736"/>
                  </a:lnTo>
                  <a:lnTo>
                    <a:pt x="4927301" y="5731962"/>
                  </a:lnTo>
                  <a:lnTo>
                    <a:pt x="4957076" y="5695876"/>
                  </a:lnTo>
                  <a:lnTo>
                    <a:pt x="4979558" y="5654458"/>
                  </a:lnTo>
                  <a:lnTo>
                    <a:pt x="4993766" y="5608690"/>
                  </a:lnTo>
                  <a:lnTo>
                    <a:pt x="4998720" y="5559552"/>
                  </a:lnTo>
                  <a:lnTo>
                    <a:pt x="4998720" y="243827"/>
                  </a:lnTo>
                  <a:lnTo>
                    <a:pt x="4993766" y="194688"/>
                  </a:lnTo>
                  <a:lnTo>
                    <a:pt x="4979558" y="148920"/>
                  </a:lnTo>
                  <a:lnTo>
                    <a:pt x="4957076" y="107502"/>
                  </a:lnTo>
                  <a:lnTo>
                    <a:pt x="4927301" y="71416"/>
                  </a:lnTo>
                  <a:lnTo>
                    <a:pt x="4891214" y="41642"/>
                  </a:lnTo>
                  <a:lnTo>
                    <a:pt x="4849794" y="19161"/>
                  </a:lnTo>
                  <a:lnTo>
                    <a:pt x="4804022" y="4953"/>
                  </a:lnTo>
                  <a:lnTo>
                    <a:pt x="4754880" y="0"/>
                  </a:lnTo>
                  <a:close/>
                </a:path>
              </a:pathLst>
            </a:custGeom>
            <a:solidFill>
              <a:srgbClr val="FFFFFF"/>
            </a:solidFill>
          </p:spPr>
          <p:txBody>
            <a:bodyPr wrap="square" lIns="0" tIns="0" rIns="0" bIns="0" rtlCol="0"/>
            <a:lstStyle/>
            <a:p>
              <a:endParaRPr dirty="0"/>
            </a:p>
          </p:txBody>
        </p:sp>
      </p:grpSp>
      <p:sp>
        <p:nvSpPr>
          <p:cNvPr id="18" name="Text Placeholder 12">
            <a:extLst>
              <a:ext uri="{FF2B5EF4-FFF2-40B4-BE49-F238E27FC236}">
                <a16:creationId xmlns:a16="http://schemas.microsoft.com/office/drawing/2014/main" id="{F4AB6A40-6D81-9140-84F9-BEF3B96C0036}"/>
              </a:ext>
            </a:extLst>
          </p:cNvPr>
          <p:cNvSpPr>
            <a:spLocks noGrp="1"/>
          </p:cNvSpPr>
          <p:nvPr>
            <p:ph type="body" sz="quarter" idx="17" hasCustomPrompt="1"/>
          </p:nvPr>
        </p:nvSpPr>
        <p:spPr>
          <a:xfrm>
            <a:off x="882039" y="2491501"/>
            <a:ext cx="4146548" cy="3480305"/>
          </a:xfrm>
          <a:prstGeom prst="rect">
            <a:avLst/>
          </a:prstGeom>
        </p:spPr>
        <p:txBody>
          <a:bodyPr>
            <a:normAutofit/>
          </a:bodyPr>
          <a:lstStyle>
            <a:lvl1pPr marL="0">
              <a:spcBef>
                <a:spcPts val="0"/>
              </a:spcBef>
              <a:spcAft>
                <a:spcPts val="600"/>
              </a:spcAft>
              <a:defRPr sz="1400">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4" name="Table Placeholder 3">
            <a:extLst>
              <a:ext uri="{FF2B5EF4-FFF2-40B4-BE49-F238E27FC236}">
                <a16:creationId xmlns:a16="http://schemas.microsoft.com/office/drawing/2014/main" id="{364C8A5A-F083-1246-A765-5F1C014902D2}"/>
              </a:ext>
            </a:extLst>
          </p:cNvPr>
          <p:cNvSpPr>
            <a:spLocks noGrp="1"/>
          </p:cNvSpPr>
          <p:nvPr>
            <p:ph type="tbl" sz="quarter" idx="18"/>
          </p:nvPr>
        </p:nvSpPr>
        <p:spPr>
          <a:xfrm>
            <a:off x="6650038" y="492589"/>
            <a:ext cx="4999037" cy="5479217"/>
          </a:xfrm>
          <a:prstGeom prst="rect">
            <a:avLst/>
          </a:prstGeom>
        </p:spPr>
        <p:txBody>
          <a:bodyPr/>
          <a:lstStyle/>
          <a:p>
            <a:r>
              <a:rPr lang="en-US"/>
              <a:t>Click icon to add table</a:t>
            </a:r>
            <a:endParaRPr lang="en-US" dirty="0"/>
          </a:p>
        </p:txBody>
      </p:sp>
      <p:sp>
        <p:nvSpPr>
          <p:cNvPr id="11" name="Text Placeholder 6">
            <a:extLst>
              <a:ext uri="{FF2B5EF4-FFF2-40B4-BE49-F238E27FC236}">
                <a16:creationId xmlns:a16="http://schemas.microsoft.com/office/drawing/2014/main" id="{672FDDCE-BEF6-4691-92FB-7FA7387572DE}"/>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5424586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Chart Vertical 2">
    <p:spTree>
      <p:nvGrpSpPr>
        <p:cNvPr id="1" name=""/>
        <p:cNvGrpSpPr/>
        <p:nvPr/>
      </p:nvGrpSpPr>
      <p:grpSpPr>
        <a:xfrm>
          <a:off x="0" y="0"/>
          <a:ext cx="0" cy="0"/>
          <a:chOff x="0" y="0"/>
          <a:chExt cx="0" cy="0"/>
        </a:xfrm>
      </p:grpSpPr>
      <p:sp>
        <p:nvSpPr>
          <p:cNvPr id="30" name="Text Placeholder 4">
            <a:extLst>
              <a:ext uri="{FF2B5EF4-FFF2-40B4-BE49-F238E27FC236}">
                <a16:creationId xmlns:a16="http://schemas.microsoft.com/office/drawing/2014/main" id="{4CD9196D-092D-B34E-B08F-E9CD42F08FBB}"/>
              </a:ext>
            </a:extLst>
          </p:cNvPr>
          <p:cNvSpPr>
            <a:spLocks noGrp="1"/>
          </p:cNvSpPr>
          <p:nvPr>
            <p:ph type="body" sz="quarter" idx="15" hasCustomPrompt="1"/>
          </p:nvPr>
        </p:nvSpPr>
        <p:spPr>
          <a:xfrm>
            <a:off x="882650" y="1066801"/>
            <a:ext cx="4146549" cy="1295399"/>
          </a:xfrm>
          <a:prstGeom prst="rect">
            <a:avLst/>
          </a:prstGeom>
        </p:spPr>
        <p:txBody>
          <a:bodyPr/>
          <a:lstStyle>
            <a:lvl1pPr>
              <a:defRPr sz="3600" b="0" i="0">
                <a:latin typeface="Georgia" panose="02040502050405020303" pitchFamily="18" charset="0"/>
              </a:defRPr>
            </a:lvl1pPr>
          </a:lstStyle>
          <a:p>
            <a:pPr lvl="0"/>
            <a:r>
              <a:rPr lang="en-GB" dirty="0"/>
              <a:t>Insert title</a:t>
            </a:r>
            <a:endParaRPr lang="en-US" dirty="0"/>
          </a:p>
        </p:txBody>
      </p:sp>
      <p:grpSp>
        <p:nvGrpSpPr>
          <p:cNvPr id="15" name="object 4">
            <a:extLst>
              <a:ext uri="{FF2B5EF4-FFF2-40B4-BE49-F238E27FC236}">
                <a16:creationId xmlns:a16="http://schemas.microsoft.com/office/drawing/2014/main" id="{36305FB6-D76D-EB46-A4D1-F331B8B562F2}"/>
              </a:ext>
            </a:extLst>
          </p:cNvPr>
          <p:cNvGrpSpPr/>
          <p:nvPr userDrawn="1"/>
        </p:nvGrpSpPr>
        <p:grpSpPr>
          <a:xfrm>
            <a:off x="6096000" y="0"/>
            <a:ext cx="6096000" cy="6858000"/>
            <a:chOff x="6096000" y="0"/>
            <a:chExt cx="6096000" cy="6858000"/>
          </a:xfrm>
        </p:grpSpPr>
        <p:sp>
          <p:nvSpPr>
            <p:cNvPr id="16" name="object 5">
              <a:extLst>
                <a:ext uri="{FF2B5EF4-FFF2-40B4-BE49-F238E27FC236}">
                  <a16:creationId xmlns:a16="http://schemas.microsoft.com/office/drawing/2014/main" id="{AB267C15-6C1C-6740-A885-9108CDF121A9}"/>
                </a:ext>
              </a:extLst>
            </p:cNvPr>
            <p:cNvSpPr/>
            <p:nvPr/>
          </p:nvSpPr>
          <p:spPr>
            <a:xfrm>
              <a:off x="6096000" y="0"/>
              <a:ext cx="6096000" cy="6858000"/>
            </a:xfrm>
            <a:custGeom>
              <a:avLst/>
              <a:gdLst/>
              <a:ahLst/>
              <a:cxnLst/>
              <a:rect l="l" t="t" r="r" b="b"/>
              <a:pathLst>
                <a:path w="6096000" h="6858000">
                  <a:moveTo>
                    <a:pt x="6096000" y="0"/>
                  </a:moveTo>
                  <a:lnTo>
                    <a:pt x="0" y="0"/>
                  </a:lnTo>
                  <a:lnTo>
                    <a:pt x="0" y="6858000"/>
                  </a:lnTo>
                  <a:lnTo>
                    <a:pt x="6096000" y="6858000"/>
                  </a:lnTo>
                  <a:lnTo>
                    <a:pt x="6096000" y="0"/>
                  </a:lnTo>
                  <a:close/>
                </a:path>
              </a:pathLst>
            </a:custGeom>
            <a:solidFill>
              <a:srgbClr val="000000">
                <a:alpha val="5000"/>
              </a:srgbClr>
            </a:solidFill>
          </p:spPr>
          <p:txBody>
            <a:bodyPr wrap="square" lIns="0" tIns="0" rIns="0" bIns="0" rtlCol="0"/>
            <a:lstStyle/>
            <a:p>
              <a:endParaRPr dirty="0"/>
            </a:p>
          </p:txBody>
        </p:sp>
        <p:sp>
          <p:nvSpPr>
            <p:cNvPr id="17" name="object 6">
              <a:extLst>
                <a:ext uri="{FF2B5EF4-FFF2-40B4-BE49-F238E27FC236}">
                  <a16:creationId xmlns:a16="http://schemas.microsoft.com/office/drawing/2014/main" id="{F757B917-2094-2D4E-95DF-8B99E0045050}"/>
                </a:ext>
              </a:extLst>
            </p:cNvPr>
            <p:cNvSpPr/>
            <p:nvPr/>
          </p:nvSpPr>
          <p:spPr>
            <a:xfrm>
              <a:off x="6649940" y="527297"/>
              <a:ext cx="4998720" cy="5478970"/>
            </a:xfrm>
            <a:custGeom>
              <a:avLst/>
              <a:gdLst/>
              <a:ahLst/>
              <a:cxnLst/>
              <a:rect l="l" t="t" r="r" b="b"/>
              <a:pathLst>
                <a:path w="4998720" h="5803900">
                  <a:moveTo>
                    <a:pt x="4754880" y="0"/>
                  </a:moveTo>
                  <a:lnTo>
                    <a:pt x="243840" y="0"/>
                  </a:lnTo>
                  <a:lnTo>
                    <a:pt x="194697" y="4953"/>
                  </a:lnTo>
                  <a:lnTo>
                    <a:pt x="148925" y="19161"/>
                  </a:lnTo>
                  <a:lnTo>
                    <a:pt x="107505" y="41642"/>
                  </a:lnTo>
                  <a:lnTo>
                    <a:pt x="71418" y="71416"/>
                  </a:lnTo>
                  <a:lnTo>
                    <a:pt x="41643" y="107502"/>
                  </a:lnTo>
                  <a:lnTo>
                    <a:pt x="19161" y="148920"/>
                  </a:lnTo>
                  <a:lnTo>
                    <a:pt x="4953" y="194688"/>
                  </a:lnTo>
                  <a:lnTo>
                    <a:pt x="0" y="243827"/>
                  </a:lnTo>
                  <a:lnTo>
                    <a:pt x="0" y="5559552"/>
                  </a:lnTo>
                  <a:lnTo>
                    <a:pt x="4953" y="5608690"/>
                  </a:lnTo>
                  <a:lnTo>
                    <a:pt x="19161" y="5654458"/>
                  </a:lnTo>
                  <a:lnTo>
                    <a:pt x="41643" y="5695876"/>
                  </a:lnTo>
                  <a:lnTo>
                    <a:pt x="71418" y="5731962"/>
                  </a:lnTo>
                  <a:lnTo>
                    <a:pt x="107505" y="5761736"/>
                  </a:lnTo>
                  <a:lnTo>
                    <a:pt x="148925" y="5784217"/>
                  </a:lnTo>
                  <a:lnTo>
                    <a:pt x="194697" y="5798425"/>
                  </a:lnTo>
                  <a:lnTo>
                    <a:pt x="243840" y="5803379"/>
                  </a:lnTo>
                  <a:lnTo>
                    <a:pt x="4754880" y="5803379"/>
                  </a:lnTo>
                  <a:lnTo>
                    <a:pt x="4804022" y="5798425"/>
                  </a:lnTo>
                  <a:lnTo>
                    <a:pt x="4849794" y="5784217"/>
                  </a:lnTo>
                  <a:lnTo>
                    <a:pt x="4891214" y="5761736"/>
                  </a:lnTo>
                  <a:lnTo>
                    <a:pt x="4927301" y="5731962"/>
                  </a:lnTo>
                  <a:lnTo>
                    <a:pt x="4957076" y="5695876"/>
                  </a:lnTo>
                  <a:lnTo>
                    <a:pt x="4979558" y="5654458"/>
                  </a:lnTo>
                  <a:lnTo>
                    <a:pt x="4993766" y="5608690"/>
                  </a:lnTo>
                  <a:lnTo>
                    <a:pt x="4998720" y="5559552"/>
                  </a:lnTo>
                  <a:lnTo>
                    <a:pt x="4998720" y="243827"/>
                  </a:lnTo>
                  <a:lnTo>
                    <a:pt x="4993766" y="194688"/>
                  </a:lnTo>
                  <a:lnTo>
                    <a:pt x="4979558" y="148920"/>
                  </a:lnTo>
                  <a:lnTo>
                    <a:pt x="4957076" y="107502"/>
                  </a:lnTo>
                  <a:lnTo>
                    <a:pt x="4927301" y="71416"/>
                  </a:lnTo>
                  <a:lnTo>
                    <a:pt x="4891214" y="41642"/>
                  </a:lnTo>
                  <a:lnTo>
                    <a:pt x="4849794" y="19161"/>
                  </a:lnTo>
                  <a:lnTo>
                    <a:pt x="4804022" y="4953"/>
                  </a:lnTo>
                  <a:lnTo>
                    <a:pt x="4754880" y="0"/>
                  </a:lnTo>
                  <a:close/>
                </a:path>
              </a:pathLst>
            </a:custGeom>
            <a:solidFill>
              <a:srgbClr val="FFFFFF"/>
            </a:solidFill>
          </p:spPr>
          <p:txBody>
            <a:bodyPr wrap="square" lIns="0" tIns="0" rIns="0" bIns="0" rtlCol="0"/>
            <a:lstStyle/>
            <a:p>
              <a:endParaRPr dirty="0"/>
            </a:p>
          </p:txBody>
        </p:sp>
      </p:grpSp>
      <p:sp>
        <p:nvSpPr>
          <p:cNvPr id="18" name="Text Placeholder 12">
            <a:extLst>
              <a:ext uri="{FF2B5EF4-FFF2-40B4-BE49-F238E27FC236}">
                <a16:creationId xmlns:a16="http://schemas.microsoft.com/office/drawing/2014/main" id="{F4AB6A40-6D81-9140-84F9-BEF3B96C0036}"/>
              </a:ext>
            </a:extLst>
          </p:cNvPr>
          <p:cNvSpPr>
            <a:spLocks noGrp="1"/>
          </p:cNvSpPr>
          <p:nvPr>
            <p:ph type="body" sz="quarter" idx="17" hasCustomPrompt="1"/>
          </p:nvPr>
        </p:nvSpPr>
        <p:spPr>
          <a:xfrm>
            <a:off x="882039" y="2491501"/>
            <a:ext cx="4146548" cy="3491787"/>
          </a:xfrm>
          <a:prstGeom prst="rect">
            <a:avLst/>
          </a:prstGeom>
        </p:spPr>
        <p:txBody>
          <a:bodyPr>
            <a:normAutofit/>
          </a:bodyPr>
          <a:lstStyle>
            <a:lvl1pPr marL="0">
              <a:spcBef>
                <a:spcPts val="0"/>
              </a:spcBef>
              <a:spcAft>
                <a:spcPts val="600"/>
              </a:spcAft>
              <a:defRPr sz="1400">
                <a:latin typeface="Arial" panose="020B0604020202020204" pitchFamily="34" charset="0"/>
                <a:cs typeface="Arial" panose="020B0604020202020204" pitchFamily="34" charset="0"/>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
        <p:nvSpPr>
          <p:cNvPr id="3" name="Chart Placeholder 2">
            <a:extLst>
              <a:ext uri="{FF2B5EF4-FFF2-40B4-BE49-F238E27FC236}">
                <a16:creationId xmlns:a16="http://schemas.microsoft.com/office/drawing/2014/main" id="{4232DF4D-F60F-BD41-AEBB-897515E5F3E9}"/>
              </a:ext>
            </a:extLst>
          </p:cNvPr>
          <p:cNvSpPr>
            <a:spLocks noGrp="1"/>
          </p:cNvSpPr>
          <p:nvPr>
            <p:ph type="chart" sz="quarter" idx="18"/>
          </p:nvPr>
        </p:nvSpPr>
        <p:spPr>
          <a:xfrm>
            <a:off x="6650038" y="504071"/>
            <a:ext cx="4999037" cy="5479217"/>
          </a:xfrm>
          <a:prstGeom prst="rect">
            <a:avLst/>
          </a:prstGeom>
        </p:spPr>
        <p:txBody>
          <a:bodyPr/>
          <a:lstStyle/>
          <a:p>
            <a:r>
              <a:rPr lang="en-US"/>
              <a:t>Click icon to add chart</a:t>
            </a:r>
            <a:endParaRPr lang="en-US" dirty="0"/>
          </a:p>
        </p:txBody>
      </p:sp>
      <p:sp>
        <p:nvSpPr>
          <p:cNvPr id="10" name="Text Placeholder 6">
            <a:extLst>
              <a:ext uri="{FF2B5EF4-FFF2-40B4-BE49-F238E27FC236}">
                <a16:creationId xmlns:a16="http://schemas.microsoft.com/office/drawing/2014/main" id="{0364FAF5-F5C1-4C5B-B369-5076CCB69717}"/>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3565431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3" name="Picture 2" descr="A flock of birds flying in the sky&#10;&#10;Description automatically generated with medium confidence">
            <a:extLst>
              <a:ext uri="{FF2B5EF4-FFF2-40B4-BE49-F238E27FC236}">
                <a16:creationId xmlns:a16="http://schemas.microsoft.com/office/drawing/2014/main" id="{C05765A3-310B-4CD6-9562-C6BB98AFFD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bject 3">
            <a:extLst>
              <a:ext uri="{FF2B5EF4-FFF2-40B4-BE49-F238E27FC236}">
                <a16:creationId xmlns:a16="http://schemas.microsoft.com/office/drawing/2014/main" id="{8B25E102-ABCD-B043-BEB9-89B23EB30465}"/>
              </a:ext>
            </a:extLst>
          </p:cNvPr>
          <p:cNvSpPr txBox="1">
            <a:spLocks noGrp="1"/>
          </p:cNvSpPr>
          <p:nvPr>
            <p:ph type="title" idx="4294967295"/>
          </p:nvPr>
        </p:nvSpPr>
        <p:spPr>
          <a:xfrm>
            <a:off x="4336349" y="2819400"/>
            <a:ext cx="3519302" cy="689932"/>
          </a:xfrm>
          <a:prstGeom prst="rect">
            <a:avLst/>
          </a:prstGeom>
        </p:spPr>
        <p:txBody>
          <a:bodyPr vert="horz" wrap="square" lIns="0" tIns="12700" rIns="0" bIns="0" rtlCol="0">
            <a:spAutoFit/>
          </a:bodyPr>
          <a:lstStyle>
            <a:lvl1pPr>
              <a:defRPr sz="3600"/>
            </a:lvl1pPr>
          </a:lstStyle>
          <a:p>
            <a:pPr marL="12700" algn="ctr">
              <a:lnSpc>
                <a:spcPct val="100000"/>
              </a:lnSpc>
              <a:spcBef>
                <a:spcPts val="100"/>
              </a:spcBef>
            </a:pPr>
            <a:r>
              <a:rPr lang="en-US" sz="4400" spc="-45">
                <a:solidFill>
                  <a:schemeClr val="bg1"/>
                </a:solidFill>
                <a:latin typeface="Georgia" panose="02040502050405020303" pitchFamily="18" charset="0"/>
              </a:rPr>
              <a:t>Click to edit Master title style</a:t>
            </a:r>
            <a:endParaRPr sz="4400" spc="-80" dirty="0">
              <a:solidFill>
                <a:schemeClr val="bg1"/>
              </a:solidFill>
              <a:latin typeface="Georgia" panose="02040502050405020303" pitchFamily="18" charset="0"/>
            </a:endParaRPr>
          </a:p>
        </p:txBody>
      </p:sp>
      <p:sp>
        <p:nvSpPr>
          <p:cNvPr id="6" name="object 6">
            <a:extLst>
              <a:ext uri="{FF2B5EF4-FFF2-40B4-BE49-F238E27FC236}">
                <a16:creationId xmlns:a16="http://schemas.microsoft.com/office/drawing/2014/main" id="{6249B47E-231D-4D6A-9CFB-AD3E71095787}"/>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7" name="object 5">
            <a:extLst>
              <a:ext uri="{FF2B5EF4-FFF2-40B4-BE49-F238E27FC236}">
                <a16:creationId xmlns:a16="http://schemas.microsoft.com/office/drawing/2014/main" id="{05986B39-5D83-4B60-B099-4D710B7329AC}"/>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8" name="Text Placeholder 6">
            <a:extLst>
              <a:ext uri="{FF2B5EF4-FFF2-40B4-BE49-F238E27FC236}">
                <a16:creationId xmlns:a16="http://schemas.microsoft.com/office/drawing/2014/main" id="{9AE50650-0E61-4B6D-9FB2-D91499DB3757}"/>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4087462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03A5881-7359-45C0-B90D-BBDD2012817E}"/>
              </a:ext>
            </a:extLst>
          </p:cNvPr>
          <p:cNvSpPr>
            <a:spLocks noGrp="1"/>
          </p:cNvSpPr>
          <p:nvPr>
            <p:ph type="pic" sz="quarter" idx="10"/>
          </p:nvPr>
        </p:nvSpPr>
        <p:spPr>
          <a:xfrm>
            <a:off x="0" y="0"/>
            <a:ext cx="12192000" cy="6858000"/>
          </a:xfrm>
          <a:solidFill>
            <a:schemeClr val="bg2">
              <a:lumMod val="85000"/>
            </a:schemeClr>
          </a:solidFill>
        </p:spPr>
        <p:txBody>
          <a:bodyPr/>
          <a:lstStyle/>
          <a:p>
            <a:r>
              <a:rPr lang="en-US"/>
              <a:t>Click icon to add picture</a:t>
            </a:r>
            <a:endParaRPr lang="en-GB" dirty="0"/>
          </a:p>
        </p:txBody>
      </p:sp>
      <p:sp>
        <p:nvSpPr>
          <p:cNvPr id="2" name="Title 1">
            <a:extLst>
              <a:ext uri="{FF2B5EF4-FFF2-40B4-BE49-F238E27FC236}">
                <a16:creationId xmlns:a16="http://schemas.microsoft.com/office/drawing/2014/main" id="{E86422E7-ED4D-4097-B95B-53652CB94C28}"/>
              </a:ext>
            </a:extLst>
          </p:cNvPr>
          <p:cNvSpPr>
            <a:spLocks noGrp="1"/>
          </p:cNvSpPr>
          <p:nvPr>
            <p:ph type="title"/>
          </p:nvPr>
        </p:nvSpPr>
        <p:spPr>
          <a:xfrm>
            <a:off x="867281" y="2766218"/>
            <a:ext cx="5228719" cy="1325563"/>
          </a:xfrm>
        </p:spPr>
        <p:txBody>
          <a:bodyPr/>
          <a:lstStyle>
            <a:lvl1pPr>
              <a:defRPr>
                <a:solidFill>
                  <a:schemeClr val="bg2"/>
                </a:solidFill>
              </a:defRPr>
            </a:lvl1pPr>
          </a:lstStyle>
          <a:p>
            <a:r>
              <a:rPr lang="en-US"/>
              <a:t>Click to edit Master title style</a:t>
            </a:r>
            <a:endParaRPr lang="en-GB" dirty="0"/>
          </a:p>
        </p:txBody>
      </p:sp>
      <p:sp>
        <p:nvSpPr>
          <p:cNvPr id="5" name="object 6">
            <a:extLst>
              <a:ext uri="{FF2B5EF4-FFF2-40B4-BE49-F238E27FC236}">
                <a16:creationId xmlns:a16="http://schemas.microsoft.com/office/drawing/2014/main" id="{99DF20CC-FDDC-4F36-B3FF-8305982901C7}"/>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6" name="object 5">
            <a:extLst>
              <a:ext uri="{FF2B5EF4-FFF2-40B4-BE49-F238E27FC236}">
                <a16:creationId xmlns:a16="http://schemas.microsoft.com/office/drawing/2014/main" id="{5B590C81-648D-47AD-9C96-7B8B9A1DD579}"/>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7" name="Text Placeholder 6">
            <a:extLst>
              <a:ext uri="{FF2B5EF4-FFF2-40B4-BE49-F238E27FC236}">
                <a16:creationId xmlns:a16="http://schemas.microsoft.com/office/drawing/2014/main" id="{1FD8BEC4-7D77-4FBD-A34C-45914EC81D96}"/>
              </a:ext>
            </a:extLst>
          </p:cNvPr>
          <p:cNvSpPr>
            <a:spLocks noGrp="1"/>
          </p:cNvSpPr>
          <p:nvPr>
            <p:ph type="body" sz="quarter" idx="11"/>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6129662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frame">
    <p:bg>
      <p:bgPr>
        <a:solidFill>
          <a:schemeClr val="tx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9A3AE2C-95A2-4C89-9F6F-4BD7F2CE4DF9}"/>
              </a:ext>
            </a:extLst>
          </p:cNvPr>
          <p:cNvSpPr/>
          <p:nvPr userDrawn="1"/>
        </p:nvSpPr>
        <p:spPr>
          <a:xfrm>
            <a:off x="4293690" y="1066800"/>
            <a:ext cx="7340189" cy="4939467"/>
          </a:xfrm>
          <a:prstGeom prst="roundRect">
            <a:avLst>
              <a:gd name="adj" fmla="val 97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6">
            <a:extLst>
              <a:ext uri="{FF2B5EF4-FFF2-40B4-BE49-F238E27FC236}">
                <a16:creationId xmlns:a16="http://schemas.microsoft.com/office/drawing/2014/main" id="{4EEC9279-3AD1-49FC-BF75-758E63313195}"/>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bg2"/>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7" name="object 6">
            <a:extLst>
              <a:ext uri="{FF2B5EF4-FFF2-40B4-BE49-F238E27FC236}">
                <a16:creationId xmlns:a16="http://schemas.microsoft.com/office/drawing/2014/main" id="{0D4E6867-6E9D-49D2-846F-01227F551F4F}"/>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bg2"/>
                </a:solidFill>
                <a:latin typeface="Georgia"/>
                <a:cs typeface="Georgia"/>
              </a:rPr>
              <a:pPr marL="38100" algn="r">
                <a:lnSpc>
                  <a:spcPct val="100000"/>
                </a:lnSpc>
                <a:spcBef>
                  <a:spcPts val="30"/>
                </a:spcBef>
              </a:pPr>
              <a:t>‹#›</a:t>
            </a:fld>
            <a:endParaRPr sz="1200" dirty="0">
              <a:solidFill>
                <a:schemeClr val="bg2"/>
              </a:solidFill>
              <a:latin typeface="Georgia"/>
              <a:cs typeface="Georgia"/>
            </a:endParaRPr>
          </a:p>
        </p:txBody>
      </p:sp>
      <p:sp>
        <p:nvSpPr>
          <p:cNvPr id="8" name="object 5">
            <a:hlinkClick r:id="rId2"/>
            <a:extLst>
              <a:ext uri="{FF2B5EF4-FFF2-40B4-BE49-F238E27FC236}">
                <a16:creationId xmlns:a16="http://schemas.microsoft.com/office/drawing/2014/main" id="{1F4C2B3A-6166-417E-B9AE-FC55A945F5B4}"/>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bg2"/>
                </a:solidFill>
                <a:latin typeface="Arial" panose="020B0604020202020204" pitchFamily="34" charset="0"/>
                <a:ea typeface="Roboto" panose="02000000000000000000" pitchFamily="2" charset="0"/>
                <a:cs typeface="Arial" panose="020B0604020202020204" pitchFamily="34" charset="0"/>
              </a:rPr>
              <a:t>savanta.com</a:t>
            </a:r>
          </a:p>
        </p:txBody>
      </p:sp>
      <p:sp>
        <p:nvSpPr>
          <p:cNvPr id="336" name="Text Placeholder 4">
            <a:extLst>
              <a:ext uri="{FF2B5EF4-FFF2-40B4-BE49-F238E27FC236}">
                <a16:creationId xmlns:a16="http://schemas.microsoft.com/office/drawing/2014/main" id="{6B9ACC50-856D-4C5D-A740-7EBB74626D65}"/>
              </a:ext>
            </a:extLst>
          </p:cNvPr>
          <p:cNvSpPr>
            <a:spLocks noGrp="1"/>
          </p:cNvSpPr>
          <p:nvPr>
            <p:ph type="body" sz="quarter" idx="15" hasCustomPrompt="1"/>
          </p:nvPr>
        </p:nvSpPr>
        <p:spPr>
          <a:xfrm>
            <a:off x="882650" y="1066800"/>
            <a:ext cx="2855331" cy="1295399"/>
          </a:xfrm>
          <a:prstGeom prst="rect">
            <a:avLst/>
          </a:prstGeom>
        </p:spPr>
        <p:txBody>
          <a:bodyPr/>
          <a:lstStyle>
            <a:lvl1pPr>
              <a:defRPr sz="3600" b="0" i="0">
                <a:solidFill>
                  <a:schemeClr val="bg2"/>
                </a:solidFill>
                <a:latin typeface="Georgia" panose="02040502050405020303" pitchFamily="18" charset="0"/>
              </a:defRPr>
            </a:lvl1pPr>
          </a:lstStyle>
          <a:p>
            <a:pPr lvl="0"/>
            <a:r>
              <a:rPr lang="en-GB" dirty="0"/>
              <a:t>Insert title</a:t>
            </a:r>
          </a:p>
          <a:p>
            <a:pPr lvl="0"/>
            <a:endParaRPr lang="en-US" dirty="0"/>
          </a:p>
        </p:txBody>
      </p:sp>
      <p:sp>
        <p:nvSpPr>
          <p:cNvPr id="337" name="Text Placeholder 12">
            <a:extLst>
              <a:ext uri="{FF2B5EF4-FFF2-40B4-BE49-F238E27FC236}">
                <a16:creationId xmlns:a16="http://schemas.microsoft.com/office/drawing/2014/main" id="{2FC7A8BC-0533-4666-8E16-F20C09B8611A}"/>
              </a:ext>
            </a:extLst>
          </p:cNvPr>
          <p:cNvSpPr>
            <a:spLocks noGrp="1"/>
          </p:cNvSpPr>
          <p:nvPr>
            <p:ph type="body" sz="quarter" idx="17" hasCustomPrompt="1"/>
          </p:nvPr>
        </p:nvSpPr>
        <p:spPr>
          <a:xfrm>
            <a:off x="882039" y="2491501"/>
            <a:ext cx="2852301" cy="3514766"/>
          </a:xfrm>
          <a:prstGeom prst="rect">
            <a:avLst/>
          </a:prstGeom>
        </p:spPr>
        <p:txBody>
          <a:bodyPr>
            <a:normAutofit/>
          </a:bodyPr>
          <a:lstStyle>
            <a:lvl1pPr marL="0">
              <a:spcBef>
                <a:spcPts val="0"/>
              </a:spcBef>
              <a:spcAft>
                <a:spcPts val="600"/>
              </a:spcAft>
              <a:defRPr sz="1800">
                <a:solidFill>
                  <a:schemeClr val="bg2"/>
                </a:solidFill>
                <a:latin typeface="+mj-lt"/>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Tree>
    <p:extLst>
      <p:ext uri="{BB962C8B-B14F-4D97-AF65-F5344CB8AC3E}">
        <p14:creationId xmlns:p14="http://schemas.microsoft.com/office/powerpoint/2010/main" val="11732163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ink frame">
    <p:bg>
      <p:bgPr>
        <a:solidFill>
          <a:schemeClr val="tx2"/>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9A3AE2C-95A2-4C89-9F6F-4BD7F2CE4DF9}"/>
              </a:ext>
            </a:extLst>
          </p:cNvPr>
          <p:cNvSpPr/>
          <p:nvPr userDrawn="1"/>
        </p:nvSpPr>
        <p:spPr>
          <a:xfrm>
            <a:off x="4293690" y="1066800"/>
            <a:ext cx="7340189" cy="4939467"/>
          </a:xfrm>
          <a:prstGeom prst="roundRect">
            <a:avLst>
              <a:gd name="adj" fmla="val 97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6">
            <a:extLst>
              <a:ext uri="{FF2B5EF4-FFF2-40B4-BE49-F238E27FC236}">
                <a16:creationId xmlns:a16="http://schemas.microsoft.com/office/drawing/2014/main" id="{4EEC9279-3AD1-49FC-BF75-758E63313195}"/>
              </a:ext>
            </a:extLst>
          </p:cNvPr>
          <p:cNvSpPr>
            <a:spLocks noGrp="1"/>
          </p:cNvSpPr>
          <p:nvPr>
            <p:ph type="body" sz="quarter" idx="10"/>
          </p:nvPr>
        </p:nvSpPr>
        <p:spPr>
          <a:xfrm>
            <a:off x="533400" y="381000"/>
            <a:ext cx="3048000" cy="228600"/>
          </a:xfrm>
          <a:noFill/>
          <a:ln>
            <a:noFill/>
          </a:ln>
        </p:spPr>
        <p:txBody>
          <a:bodyPr lIns="0">
            <a:normAutofit/>
          </a:bodyPr>
          <a:lstStyle>
            <a:lvl1pPr>
              <a:defRPr sz="900" b="1">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36" name="Text Placeholder 4">
            <a:extLst>
              <a:ext uri="{FF2B5EF4-FFF2-40B4-BE49-F238E27FC236}">
                <a16:creationId xmlns:a16="http://schemas.microsoft.com/office/drawing/2014/main" id="{6B9ACC50-856D-4C5D-A740-7EBB74626D65}"/>
              </a:ext>
            </a:extLst>
          </p:cNvPr>
          <p:cNvSpPr>
            <a:spLocks noGrp="1"/>
          </p:cNvSpPr>
          <p:nvPr>
            <p:ph type="body" sz="quarter" idx="15" hasCustomPrompt="1"/>
          </p:nvPr>
        </p:nvSpPr>
        <p:spPr>
          <a:xfrm>
            <a:off x="882650" y="1066800"/>
            <a:ext cx="2855331" cy="1295399"/>
          </a:xfrm>
          <a:prstGeom prst="rect">
            <a:avLst/>
          </a:prstGeom>
        </p:spPr>
        <p:txBody>
          <a:bodyPr/>
          <a:lstStyle>
            <a:lvl1pPr>
              <a:defRPr sz="3600" b="0" i="0">
                <a:solidFill>
                  <a:schemeClr val="tx1"/>
                </a:solidFill>
                <a:latin typeface="Georgia" panose="02040502050405020303" pitchFamily="18" charset="0"/>
              </a:defRPr>
            </a:lvl1pPr>
          </a:lstStyle>
          <a:p>
            <a:pPr lvl="0"/>
            <a:r>
              <a:rPr lang="en-GB" dirty="0"/>
              <a:t>Insert title</a:t>
            </a:r>
          </a:p>
          <a:p>
            <a:pPr lvl="0"/>
            <a:endParaRPr lang="en-US" dirty="0"/>
          </a:p>
        </p:txBody>
      </p:sp>
      <p:sp>
        <p:nvSpPr>
          <p:cNvPr id="337" name="Text Placeholder 12">
            <a:extLst>
              <a:ext uri="{FF2B5EF4-FFF2-40B4-BE49-F238E27FC236}">
                <a16:creationId xmlns:a16="http://schemas.microsoft.com/office/drawing/2014/main" id="{2FC7A8BC-0533-4666-8E16-F20C09B8611A}"/>
              </a:ext>
            </a:extLst>
          </p:cNvPr>
          <p:cNvSpPr>
            <a:spLocks noGrp="1"/>
          </p:cNvSpPr>
          <p:nvPr>
            <p:ph type="body" sz="quarter" idx="17" hasCustomPrompt="1"/>
          </p:nvPr>
        </p:nvSpPr>
        <p:spPr>
          <a:xfrm>
            <a:off x="882039" y="2491501"/>
            <a:ext cx="2852301" cy="3514766"/>
          </a:xfrm>
          <a:prstGeom prst="rect">
            <a:avLst/>
          </a:prstGeom>
        </p:spPr>
        <p:txBody>
          <a:bodyPr>
            <a:normAutofit/>
          </a:bodyPr>
          <a:lstStyle>
            <a:lvl1pPr marL="0">
              <a:spcBef>
                <a:spcPts val="0"/>
              </a:spcBef>
              <a:spcAft>
                <a:spcPts val="600"/>
              </a:spcAft>
              <a:defRPr sz="1400">
                <a:solidFill>
                  <a:schemeClr val="tx1"/>
                </a:solidFill>
                <a:latin typeface="+mj-lt"/>
              </a:defRPr>
            </a:lvl1pPr>
          </a:lstStyle>
          <a:p>
            <a:pPr marL="12700">
              <a:lnSpc>
                <a:spcPct val="100000"/>
              </a:lnSpc>
              <a:spcBef>
                <a:spcPts val="90"/>
              </a:spcBef>
            </a:pPr>
            <a:r>
              <a:rPr lang="en-GB" sz="1800" spc="-15" dirty="0">
                <a:latin typeface="Georgia"/>
                <a:cs typeface="Georgia"/>
              </a:rPr>
              <a:t>Insert</a:t>
            </a:r>
            <a:r>
              <a:rPr lang="en-GB" sz="1800" spc="-85" dirty="0">
                <a:latin typeface="Georgia"/>
                <a:cs typeface="Georgia"/>
              </a:rPr>
              <a:t> </a:t>
            </a:r>
            <a:r>
              <a:rPr lang="en-GB" sz="1800" spc="-25" dirty="0">
                <a:latin typeface="Georgia"/>
                <a:cs typeface="Georgia"/>
              </a:rPr>
              <a:t>text…</a:t>
            </a:r>
            <a:endParaRPr lang="en-GB" sz="1800" dirty="0">
              <a:latin typeface="Georgia"/>
              <a:cs typeface="Georgia"/>
            </a:endParaRPr>
          </a:p>
        </p:txBody>
      </p:sp>
    </p:spTree>
    <p:extLst>
      <p:ext uri="{BB962C8B-B14F-4D97-AF65-F5344CB8AC3E}">
        <p14:creationId xmlns:p14="http://schemas.microsoft.com/office/powerpoint/2010/main" val="3618239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theme" Target="../theme/theme10.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10" Type="http://schemas.openxmlformats.org/officeDocument/2006/relationships/slideLayout" Target="../slideLayouts/slideLayout250.xml"/><Relationship Id="rId19" Type="http://schemas.openxmlformats.org/officeDocument/2006/relationships/theme" Target="../theme/theme11.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18" Type="http://schemas.openxmlformats.org/officeDocument/2006/relationships/theme" Target="../theme/theme12.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17" Type="http://schemas.openxmlformats.org/officeDocument/2006/relationships/slideLayout" Target="../slideLayouts/slideLayout275.xml"/><Relationship Id="rId2" Type="http://schemas.openxmlformats.org/officeDocument/2006/relationships/slideLayout" Target="../slideLayouts/slideLayout260.xml"/><Relationship Id="rId16" Type="http://schemas.openxmlformats.org/officeDocument/2006/relationships/slideLayout" Target="../slideLayouts/slideLayout274.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slideLayout" Target="../slideLayouts/slideLayout27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59.xml"/><Relationship Id="rId21" Type="http://schemas.openxmlformats.org/officeDocument/2006/relationships/slideLayout" Target="../slideLayouts/slideLayout54.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63" Type="http://schemas.openxmlformats.org/officeDocument/2006/relationships/slideLayout" Target="../slideLayouts/slideLayout96.xml"/><Relationship Id="rId68" Type="http://schemas.openxmlformats.org/officeDocument/2006/relationships/slideLayout" Target="../slideLayouts/slideLayout101.xml"/><Relationship Id="rId16" Type="http://schemas.openxmlformats.org/officeDocument/2006/relationships/slideLayout" Target="../slideLayouts/slideLayout49.xml"/><Relationship Id="rId11" Type="http://schemas.openxmlformats.org/officeDocument/2006/relationships/slideLayout" Target="../slideLayouts/slideLayout44.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53" Type="http://schemas.openxmlformats.org/officeDocument/2006/relationships/slideLayout" Target="../slideLayouts/slideLayout86.xml"/><Relationship Id="rId58" Type="http://schemas.openxmlformats.org/officeDocument/2006/relationships/slideLayout" Target="../slideLayouts/slideLayout91.xml"/><Relationship Id="rId74" Type="http://schemas.openxmlformats.org/officeDocument/2006/relationships/slideLayout" Target="../slideLayouts/slideLayout107.xml"/><Relationship Id="rId79" Type="http://schemas.openxmlformats.org/officeDocument/2006/relationships/slideLayout" Target="../slideLayouts/slideLayout112.xml"/><Relationship Id="rId5" Type="http://schemas.openxmlformats.org/officeDocument/2006/relationships/slideLayout" Target="../slideLayouts/slideLayout38.xml"/><Relationship Id="rId61" Type="http://schemas.openxmlformats.org/officeDocument/2006/relationships/slideLayout" Target="../slideLayouts/slideLayout94.xml"/><Relationship Id="rId19" Type="http://schemas.openxmlformats.org/officeDocument/2006/relationships/slideLayout" Target="../slideLayouts/slideLayout5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56" Type="http://schemas.openxmlformats.org/officeDocument/2006/relationships/slideLayout" Target="../slideLayouts/slideLayout89.xml"/><Relationship Id="rId64" Type="http://schemas.openxmlformats.org/officeDocument/2006/relationships/slideLayout" Target="../slideLayouts/slideLayout97.xml"/><Relationship Id="rId69" Type="http://schemas.openxmlformats.org/officeDocument/2006/relationships/slideLayout" Target="../slideLayouts/slideLayout102.xml"/><Relationship Id="rId77" Type="http://schemas.openxmlformats.org/officeDocument/2006/relationships/slideLayout" Target="../slideLayouts/slideLayout110.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72" Type="http://schemas.openxmlformats.org/officeDocument/2006/relationships/slideLayout" Target="../slideLayouts/slideLayout105.xml"/><Relationship Id="rId80" Type="http://schemas.openxmlformats.org/officeDocument/2006/relationships/theme" Target="../theme/theme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slideLayout" Target="../slideLayouts/slideLayout92.xml"/><Relationship Id="rId67" Type="http://schemas.openxmlformats.org/officeDocument/2006/relationships/slideLayout" Target="../slideLayouts/slideLayout100.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62" Type="http://schemas.openxmlformats.org/officeDocument/2006/relationships/slideLayout" Target="../slideLayouts/slideLayout95.xml"/><Relationship Id="rId70" Type="http://schemas.openxmlformats.org/officeDocument/2006/relationships/slideLayout" Target="../slideLayouts/slideLayout103.xml"/><Relationship Id="rId75" Type="http://schemas.openxmlformats.org/officeDocument/2006/relationships/slideLayout" Target="../slideLayouts/slideLayout108.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10" Type="http://schemas.openxmlformats.org/officeDocument/2006/relationships/slideLayout" Target="../slideLayouts/slideLayout43.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60" Type="http://schemas.openxmlformats.org/officeDocument/2006/relationships/slideLayout" Target="../slideLayouts/slideLayout93.xml"/><Relationship Id="rId65" Type="http://schemas.openxmlformats.org/officeDocument/2006/relationships/slideLayout" Target="../slideLayouts/slideLayout98.xml"/><Relationship Id="rId73" Type="http://schemas.openxmlformats.org/officeDocument/2006/relationships/slideLayout" Target="../slideLayouts/slideLayout106.xml"/><Relationship Id="rId78" Type="http://schemas.openxmlformats.org/officeDocument/2006/relationships/slideLayout" Target="../slideLayouts/slideLayout111.xml"/><Relationship Id="rId81" Type="http://schemas.openxmlformats.org/officeDocument/2006/relationships/hyperlink" Target="http://www.savanta.com/" TargetMode="External"/><Relationship Id="rId4" Type="http://schemas.openxmlformats.org/officeDocument/2006/relationships/slideLayout" Target="../slideLayouts/slideLayout37.xml"/><Relationship Id="rId9" Type="http://schemas.openxmlformats.org/officeDocument/2006/relationships/slideLayout" Target="../slideLayouts/slideLayout42.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9" Type="http://schemas.openxmlformats.org/officeDocument/2006/relationships/slideLayout" Target="../slideLayouts/slideLayout72.xml"/><Relationship Id="rId34" Type="http://schemas.openxmlformats.org/officeDocument/2006/relationships/slideLayout" Target="../slideLayouts/slideLayout67.xml"/><Relationship Id="rId50" Type="http://schemas.openxmlformats.org/officeDocument/2006/relationships/slideLayout" Target="../slideLayouts/slideLayout83.xml"/><Relationship Id="rId55" Type="http://schemas.openxmlformats.org/officeDocument/2006/relationships/slideLayout" Target="../slideLayouts/slideLayout88.xml"/><Relationship Id="rId76" Type="http://schemas.openxmlformats.org/officeDocument/2006/relationships/slideLayout" Target="../slideLayouts/slideLayout109.xml"/><Relationship Id="rId7" Type="http://schemas.openxmlformats.org/officeDocument/2006/relationships/slideLayout" Target="../slideLayouts/slideLayout40.xml"/><Relationship Id="rId71" Type="http://schemas.openxmlformats.org/officeDocument/2006/relationships/slideLayout" Target="../slideLayouts/slideLayout104.xml"/><Relationship Id="rId2" Type="http://schemas.openxmlformats.org/officeDocument/2006/relationships/slideLayout" Target="../slideLayouts/slideLayout35.xml"/><Relationship Id="rId29" Type="http://schemas.openxmlformats.org/officeDocument/2006/relationships/slideLayout" Target="../slideLayouts/slideLayout62.xml"/><Relationship Id="rId24" Type="http://schemas.openxmlformats.org/officeDocument/2006/relationships/slideLayout" Target="../slideLayouts/slideLayout57.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66"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theme" Target="../theme/theme5.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56.xml"/><Relationship Id="rId21" Type="http://schemas.openxmlformats.org/officeDocument/2006/relationships/slideLayout" Target="../slideLayouts/slideLayout151.xml"/><Relationship Id="rId42" Type="http://schemas.openxmlformats.org/officeDocument/2006/relationships/slideLayout" Target="../slideLayouts/slideLayout172.xml"/><Relationship Id="rId47" Type="http://schemas.openxmlformats.org/officeDocument/2006/relationships/slideLayout" Target="../slideLayouts/slideLayout177.xml"/><Relationship Id="rId63" Type="http://schemas.openxmlformats.org/officeDocument/2006/relationships/slideLayout" Target="../slideLayouts/slideLayout193.xml"/><Relationship Id="rId68" Type="http://schemas.openxmlformats.org/officeDocument/2006/relationships/slideLayout" Target="../slideLayouts/slideLayout198.xml"/><Relationship Id="rId7" Type="http://schemas.openxmlformats.org/officeDocument/2006/relationships/slideLayout" Target="../slideLayouts/slideLayout137.xml"/><Relationship Id="rId71" Type="http://schemas.openxmlformats.org/officeDocument/2006/relationships/slideLayout" Target="../slideLayouts/slideLayout201.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9" Type="http://schemas.openxmlformats.org/officeDocument/2006/relationships/slideLayout" Target="../slideLayouts/slideLayout159.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40" Type="http://schemas.openxmlformats.org/officeDocument/2006/relationships/slideLayout" Target="../slideLayouts/slideLayout170.xml"/><Relationship Id="rId45" Type="http://schemas.openxmlformats.org/officeDocument/2006/relationships/slideLayout" Target="../slideLayouts/slideLayout175.xml"/><Relationship Id="rId53" Type="http://schemas.openxmlformats.org/officeDocument/2006/relationships/slideLayout" Target="../slideLayouts/slideLayout183.xml"/><Relationship Id="rId58" Type="http://schemas.openxmlformats.org/officeDocument/2006/relationships/slideLayout" Target="../slideLayouts/slideLayout188.xml"/><Relationship Id="rId66" Type="http://schemas.openxmlformats.org/officeDocument/2006/relationships/slideLayout" Target="../slideLayouts/slideLayout196.xml"/><Relationship Id="rId5" Type="http://schemas.openxmlformats.org/officeDocument/2006/relationships/slideLayout" Target="../slideLayouts/slideLayout135.xml"/><Relationship Id="rId61" Type="http://schemas.openxmlformats.org/officeDocument/2006/relationships/slideLayout" Target="../slideLayouts/slideLayout191.xml"/><Relationship Id="rId19" Type="http://schemas.openxmlformats.org/officeDocument/2006/relationships/slideLayout" Target="../slideLayouts/slideLayout14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 Id="rId43" Type="http://schemas.openxmlformats.org/officeDocument/2006/relationships/slideLayout" Target="../slideLayouts/slideLayout173.xml"/><Relationship Id="rId48" Type="http://schemas.openxmlformats.org/officeDocument/2006/relationships/slideLayout" Target="../slideLayouts/slideLayout178.xml"/><Relationship Id="rId56" Type="http://schemas.openxmlformats.org/officeDocument/2006/relationships/slideLayout" Target="../slideLayouts/slideLayout186.xml"/><Relationship Id="rId64" Type="http://schemas.openxmlformats.org/officeDocument/2006/relationships/slideLayout" Target="../slideLayouts/slideLayout194.xml"/><Relationship Id="rId69" Type="http://schemas.openxmlformats.org/officeDocument/2006/relationships/slideLayout" Target="../slideLayouts/slideLayout199.xml"/><Relationship Id="rId8" Type="http://schemas.openxmlformats.org/officeDocument/2006/relationships/slideLayout" Target="../slideLayouts/slideLayout138.xml"/><Relationship Id="rId51" Type="http://schemas.openxmlformats.org/officeDocument/2006/relationships/slideLayout" Target="../slideLayouts/slideLayout181.xml"/><Relationship Id="rId72" Type="http://schemas.openxmlformats.org/officeDocument/2006/relationships/theme" Target="../theme/theme6.xml"/><Relationship Id="rId3" Type="http://schemas.openxmlformats.org/officeDocument/2006/relationships/slideLayout" Target="../slideLayouts/slideLayout133.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slideLayout" Target="../slideLayouts/slideLayout168.xml"/><Relationship Id="rId46" Type="http://schemas.openxmlformats.org/officeDocument/2006/relationships/slideLayout" Target="../slideLayouts/slideLayout176.xml"/><Relationship Id="rId59" Type="http://schemas.openxmlformats.org/officeDocument/2006/relationships/slideLayout" Target="../slideLayouts/slideLayout189.xml"/><Relationship Id="rId67" Type="http://schemas.openxmlformats.org/officeDocument/2006/relationships/slideLayout" Target="../slideLayouts/slideLayout197.xml"/><Relationship Id="rId20" Type="http://schemas.openxmlformats.org/officeDocument/2006/relationships/slideLayout" Target="../slideLayouts/slideLayout150.xml"/><Relationship Id="rId41" Type="http://schemas.openxmlformats.org/officeDocument/2006/relationships/slideLayout" Target="../slideLayouts/slideLayout171.xml"/><Relationship Id="rId54" Type="http://schemas.openxmlformats.org/officeDocument/2006/relationships/slideLayout" Target="../slideLayouts/slideLayout184.xml"/><Relationship Id="rId62" Type="http://schemas.openxmlformats.org/officeDocument/2006/relationships/slideLayout" Target="../slideLayouts/slideLayout192.xml"/><Relationship Id="rId70" Type="http://schemas.openxmlformats.org/officeDocument/2006/relationships/slideLayout" Target="../slideLayouts/slideLayout20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49" Type="http://schemas.openxmlformats.org/officeDocument/2006/relationships/slideLayout" Target="../slideLayouts/slideLayout179.xml"/><Relationship Id="rId57" Type="http://schemas.openxmlformats.org/officeDocument/2006/relationships/slideLayout" Target="../slideLayouts/slideLayout187.xml"/><Relationship Id="rId10" Type="http://schemas.openxmlformats.org/officeDocument/2006/relationships/slideLayout" Target="../slideLayouts/slideLayout140.xml"/><Relationship Id="rId31" Type="http://schemas.openxmlformats.org/officeDocument/2006/relationships/slideLayout" Target="../slideLayouts/slideLayout161.xml"/><Relationship Id="rId44" Type="http://schemas.openxmlformats.org/officeDocument/2006/relationships/slideLayout" Target="../slideLayouts/slideLayout174.xml"/><Relationship Id="rId52" Type="http://schemas.openxmlformats.org/officeDocument/2006/relationships/slideLayout" Target="../slideLayouts/slideLayout182.xml"/><Relationship Id="rId60" Type="http://schemas.openxmlformats.org/officeDocument/2006/relationships/slideLayout" Target="../slideLayouts/slideLayout190.xml"/><Relationship Id="rId65" Type="http://schemas.openxmlformats.org/officeDocument/2006/relationships/slideLayout" Target="../slideLayouts/slideLayout195.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9" Type="http://schemas.openxmlformats.org/officeDocument/2006/relationships/slideLayout" Target="../slideLayouts/slideLayout169.xml"/><Relationship Id="rId34" Type="http://schemas.openxmlformats.org/officeDocument/2006/relationships/slideLayout" Target="../slideLayouts/slideLayout164.xml"/><Relationship Id="rId50" Type="http://schemas.openxmlformats.org/officeDocument/2006/relationships/slideLayout" Target="../slideLayouts/slideLayout180.xml"/><Relationship Id="rId55" Type="http://schemas.openxmlformats.org/officeDocument/2006/relationships/slideLayout" Target="../slideLayouts/slideLayout18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04.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07.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theme" Target="../theme/theme9.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A40C1-8B8C-3BEA-564C-FC8BCB16B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30A5AE-F2CD-48A5-502F-9B85BF086E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627B50-235F-4F41-B97D-710F5A27DB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2C1C6-A849-4710-9E0A-14B172CDCCD8}" type="datetimeFigureOut">
              <a:rPr lang="en-GB" smtClean="0"/>
              <a:t>15/05/2023</a:t>
            </a:fld>
            <a:endParaRPr lang="en-GB"/>
          </a:p>
        </p:txBody>
      </p:sp>
      <p:sp>
        <p:nvSpPr>
          <p:cNvPr id="5" name="Footer Placeholder 4">
            <a:extLst>
              <a:ext uri="{FF2B5EF4-FFF2-40B4-BE49-F238E27FC236}">
                <a16:creationId xmlns:a16="http://schemas.microsoft.com/office/drawing/2014/main" id="{7231DC19-8697-1A90-CA41-50183134E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CE1F1E4-2B26-9FCF-455B-DEF9FA8C2E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22608-6992-4DEC-9BF2-5461A2E992AD}" type="slidenum">
              <a:rPr lang="en-GB" smtClean="0"/>
              <a:t>‹#›</a:t>
            </a:fld>
            <a:endParaRPr lang="en-GB"/>
          </a:p>
        </p:txBody>
      </p:sp>
    </p:spTree>
    <p:extLst>
      <p:ext uri="{BB962C8B-B14F-4D97-AF65-F5344CB8AC3E}">
        <p14:creationId xmlns:p14="http://schemas.microsoft.com/office/powerpoint/2010/main" val="2575896622"/>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33" r:id="rId5"/>
    <p:sldLayoutId id="2147484046" r:id="rId6"/>
    <p:sldLayoutId id="2147484034" r:id="rId7"/>
    <p:sldLayoutId id="2147484035" r:id="rId8"/>
    <p:sldLayoutId id="2147484036"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2A0694-F4B5-C543-B23A-E81BAC7E2A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F8E5DD-BDA2-FE4E-84A0-CE818AE29F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4FA12-D3F3-CB44-B24A-DB160B149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CA04C-D99C-B347-B305-1310ECC59926}" type="datetimeFigureOut">
              <a:rPr lang="en-US" smtClean="0"/>
              <a:t>5/15/2023</a:t>
            </a:fld>
            <a:endParaRPr lang="en-US"/>
          </a:p>
        </p:txBody>
      </p:sp>
      <p:sp>
        <p:nvSpPr>
          <p:cNvPr id="5" name="Footer Placeholder 4">
            <a:extLst>
              <a:ext uri="{FF2B5EF4-FFF2-40B4-BE49-F238E27FC236}">
                <a16:creationId xmlns:a16="http://schemas.microsoft.com/office/drawing/2014/main" id="{C64842F1-296F-0946-A045-A93FDD809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235C27-00E4-CB49-B426-ECC7E60EED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CA28A-A258-0644-9F44-FB84FD8D3006}" type="slidenum">
              <a:rPr lang="en-US" smtClean="0"/>
              <a:t>‹#›</a:t>
            </a:fld>
            <a:endParaRPr lang="en-US"/>
          </a:p>
        </p:txBody>
      </p:sp>
    </p:spTree>
    <p:extLst>
      <p:ext uri="{BB962C8B-B14F-4D97-AF65-F5344CB8AC3E}">
        <p14:creationId xmlns:p14="http://schemas.microsoft.com/office/powerpoint/2010/main" val="744602290"/>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 id="2147484114" r:id="rId18"/>
    <p:sldLayoutId id="214748411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4ECAB2-3BD8-5D4A-AE6C-4811177F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0B99BDC-F522-A341-835B-0E05B7C529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00F5AD-2A19-E545-9993-772D5B0330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82299-BFCC-0846-83AF-F7537660BD29}" type="datetimeFigureOut">
              <a:rPr lang="en-US" smtClean="0"/>
              <a:t>5/15/2023</a:t>
            </a:fld>
            <a:endParaRPr lang="en-US"/>
          </a:p>
        </p:txBody>
      </p:sp>
      <p:sp>
        <p:nvSpPr>
          <p:cNvPr id="5" name="Footer Placeholder 4">
            <a:extLst>
              <a:ext uri="{FF2B5EF4-FFF2-40B4-BE49-F238E27FC236}">
                <a16:creationId xmlns:a16="http://schemas.microsoft.com/office/drawing/2014/main" id="{70426F68-FCCA-6549-ABE9-D14A510D1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9923D6-08A3-8140-A94B-176FB0F84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FD061-347E-FA45-A3D4-74BF415D38D1}" type="slidenum">
              <a:rPr lang="en-US" smtClean="0"/>
              <a:t>‹#›</a:t>
            </a:fld>
            <a:endParaRPr lang="en-US"/>
          </a:p>
        </p:txBody>
      </p:sp>
    </p:spTree>
    <p:extLst>
      <p:ext uri="{BB962C8B-B14F-4D97-AF65-F5344CB8AC3E}">
        <p14:creationId xmlns:p14="http://schemas.microsoft.com/office/powerpoint/2010/main" val="4049652752"/>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 id="214748413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4ECAB2-3BD8-5D4A-AE6C-4811177F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0B99BDC-F522-A341-835B-0E05B7C529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00F5AD-2A19-E545-9993-772D5B0330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82299-BFCC-0846-83AF-F7537660BD29}" type="datetimeFigureOut">
              <a:rPr lang="en-US" smtClean="0"/>
              <a:t>5/15/2023</a:t>
            </a:fld>
            <a:endParaRPr lang="en-US"/>
          </a:p>
        </p:txBody>
      </p:sp>
      <p:sp>
        <p:nvSpPr>
          <p:cNvPr id="5" name="Footer Placeholder 4">
            <a:extLst>
              <a:ext uri="{FF2B5EF4-FFF2-40B4-BE49-F238E27FC236}">
                <a16:creationId xmlns:a16="http://schemas.microsoft.com/office/drawing/2014/main" id="{70426F68-FCCA-6549-ABE9-D14A510D1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9923D6-08A3-8140-A94B-176FB0F84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9FD061-347E-FA45-A3D4-74BF415D38D1}" type="slidenum">
              <a:rPr lang="en-US" smtClean="0"/>
              <a:t>‹#›</a:t>
            </a:fld>
            <a:endParaRPr lang="en-US"/>
          </a:p>
        </p:txBody>
      </p:sp>
    </p:spTree>
    <p:extLst>
      <p:ext uri="{BB962C8B-B14F-4D97-AF65-F5344CB8AC3E}">
        <p14:creationId xmlns:p14="http://schemas.microsoft.com/office/powerpoint/2010/main" val="1556433980"/>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 id="2147484151" r:id="rId16"/>
    <p:sldLayoutId id="214748415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71531" y="403200"/>
            <a:ext cx="9911269" cy="864000"/>
          </a:xfrm>
          <a:prstGeom prst="rect">
            <a:avLst/>
          </a:prstGeom>
        </p:spPr>
        <p:txBody>
          <a:bodyPr vert="horz" lIns="91440" tIns="45720" rIns="91440" bIns="45720" rtlCol="0" anchor="ctr">
            <a:normAutofit/>
          </a:bodyPr>
          <a:lstStyle/>
          <a:p>
            <a:r>
              <a:rPr lang="en-US" dirty="0"/>
              <a:t>Slide Title, Arial Bold 24pt</a:t>
            </a:r>
            <a:endParaRPr lang="en-GB" dirty="0"/>
          </a:p>
        </p:txBody>
      </p:sp>
      <p:pic>
        <p:nvPicPr>
          <p:cNvPr id="7" name="Picture 6"/>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360000" y="324000"/>
            <a:ext cx="1296000" cy="972000"/>
          </a:xfrm>
          <a:prstGeom prst="rect">
            <a:avLst/>
          </a:prstGeom>
        </p:spPr>
      </p:pic>
      <p:sp>
        <p:nvSpPr>
          <p:cNvPr id="8" name="Footer Placeholder 4"/>
          <p:cNvSpPr txBox="1">
            <a:spLocks/>
          </p:cNvSpPr>
          <p:nvPr userDrawn="1"/>
        </p:nvSpPr>
        <p:spPr>
          <a:xfrm>
            <a:off x="407368" y="6414384"/>
            <a:ext cx="504056" cy="326985"/>
          </a:xfrm>
          <a:prstGeom prst="rect">
            <a:avLst/>
          </a:prstGeom>
        </p:spPr>
        <p:txBody>
          <a:bodyPr vert="horz" lIns="68580" tIns="34290" rIns="68580" bIns="34290" rtlCol="0" anchor="ctr"/>
          <a:lstStyle>
            <a:defPPr>
              <a:defRPr lang="en-US"/>
            </a:defPPr>
            <a:lvl1pPr marL="0" algn="l" defTabSz="914400" rtl="0" eaLnBrk="1" latinLnBrk="0" hangingPunct="1">
              <a:defRPr sz="1200" b="0" i="0" kern="1200">
                <a:solidFill>
                  <a:srgbClr val="0C406D"/>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B87E66-6AAE-F643-B8FD-9355C1B5527C}" type="slidenum">
              <a:rPr lang="en-US" sz="1400" smtClean="0"/>
              <a:pPr/>
              <a:t>‹#›</a:t>
            </a:fld>
            <a:endParaRPr lang="en-US" sz="900" dirty="0"/>
          </a:p>
        </p:txBody>
      </p:sp>
      <p:sp>
        <p:nvSpPr>
          <p:cNvPr id="9" name="Text Placeholder 2"/>
          <p:cNvSpPr>
            <a:spLocks noGrp="1"/>
          </p:cNvSpPr>
          <p:nvPr>
            <p:ph type="body" idx="1"/>
          </p:nvPr>
        </p:nvSpPr>
        <p:spPr>
          <a:xfrm>
            <a:off x="406800" y="1411201"/>
            <a:ext cx="11376000" cy="4974382"/>
          </a:xfrm>
          <a:prstGeom prst="rect">
            <a:avLst/>
          </a:prstGeom>
        </p:spPr>
        <p:txBody>
          <a:bodyPr vert="horz" lIns="91440" tIns="45720" rIns="91440" bIns="45720"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21201122"/>
      </p:ext>
    </p:extLst>
  </p:cSld>
  <p:clrMap bg1="lt1" tx1="dk1" bg2="lt2" tx2="dk2" accent1="accent1" accent2="accent2" accent3="accent3" accent4="accent4" accent5="accent5" accent6="accent6" hlink="hlink" folHlink="folHlink"/>
  <p:sldLayoutIdLst>
    <p:sldLayoutId id="2147483736" r:id="rId1"/>
    <p:sldLayoutId id="2147484039" r:id="rId2"/>
    <p:sldLayoutId id="2147483737" r:id="rId3"/>
    <p:sldLayoutId id="2147483738" r:id="rId4"/>
    <p:sldLayoutId id="2147484031" r:id="rId5"/>
    <p:sldLayoutId id="2147483740" r:id="rId6"/>
    <p:sldLayoutId id="2147483741" r:id="rId7"/>
    <p:sldLayoutId id="2147484032" r:id="rId8"/>
    <p:sldLayoutId id="2147484037" r:id="rId9"/>
    <p:sldLayoutId id="2147484038" r:id="rId10"/>
    <p:sldLayoutId id="2147484040" r:id="rId11"/>
  </p:sldLayoutIdLst>
  <p:txStyles>
    <p:titleStyle>
      <a:lvl1pPr algn="l" defTabSz="685800" rtl="0" eaLnBrk="1" latinLnBrk="0" hangingPunct="1">
        <a:lnSpc>
          <a:spcPct val="90000"/>
        </a:lnSpc>
        <a:spcBef>
          <a:spcPct val="0"/>
        </a:spcBef>
        <a:buNone/>
        <a:defRPr sz="2400" b="1" kern="1200" baseline="0">
          <a:solidFill>
            <a:srgbClr val="0C406D"/>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88FE8-55C8-9F10-2EF7-71F1B2D836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D2185A-FB30-5077-F30F-E8CED0F0F5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131CA8-9936-992E-1F2E-441018745A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7CFDA-B89A-4E7F-B768-736CC7ED1599}" type="datetimeFigureOut">
              <a:rPr lang="en-GB" smtClean="0"/>
              <a:t>15/05/2023</a:t>
            </a:fld>
            <a:endParaRPr lang="en-GB"/>
          </a:p>
        </p:txBody>
      </p:sp>
      <p:sp>
        <p:nvSpPr>
          <p:cNvPr id="5" name="Footer Placeholder 4">
            <a:extLst>
              <a:ext uri="{FF2B5EF4-FFF2-40B4-BE49-F238E27FC236}">
                <a16:creationId xmlns:a16="http://schemas.microsoft.com/office/drawing/2014/main" id="{721C2EE5-18E9-64D8-2FF4-6F52838472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38479D-6D17-937C-B238-087AA3EED5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52D75-4A11-4806-BB01-9AE8AC9EA663}" type="slidenum">
              <a:rPr lang="en-GB" smtClean="0"/>
              <a:t>‹#›</a:t>
            </a:fld>
            <a:endParaRPr lang="en-GB"/>
          </a:p>
        </p:txBody>
      </p:sp>
    </p:spTree>
    <p:extLst>
      <p:ext uri="{BB962C8B-B14F-4D97-AF65-F5344CB8AC3E}">
        <p14:creationId xmlns:p14="http://schemas.microsoft.com/office/powerpoint/2010/main" val="2792661192"/>
      </p:ext>
    </p:extLst>
  </p:cSld>
  <p:clrMap bg1="lt1" tx1="dk1" bg2="lt2" tx2="dk2" accent1="accent1" accent2="accent2" accent3="accent3" accent4="accent4" accent5="accent5" accent6="accent6" hlink="hlink" folHlink="folHlink"/>
  <p:sldLayoutIdLst>
    <p:sldLayoutId id="2147483649" r:id="rId1"/>
    <p:sldLayoutId id="2147483893" r:id="rId2"/>
    <p:sldLayoutId id="2147483894" r:id="rId3"/>
    <p:sldLayoutId id="2147483895" r:id="rId4"/>
    <p:sldLayoutId id="2147483896" r:id="rId5"/>
    <p:sldLayoutId id="2147483897" r:id="rId6"/>
    <p:sldLayoutId id="2147483655" r:id="rId7"/>
    <p:sldLayoutId id="2147484029" r:id="rId8"/>
    <p:sldLayoutId id="2147483898"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A6A277-9D17-A44F-95DF-3D34647B81EB}"/>
              </a:ext>
            </a:extLst>
          </p:cNvPr>
          <p:cNvSpPr>
            <a:spLocks noGrp="1"/>
          </p:cNvSpPr>
          <p:nvPr>
            <p:ph type="body" idx="1"/>
          </p:nvPr>
        </p:nvSpPr>
        <p:spPr>
          <a:xfrm>
            <a:off x="862013" y="2335212"/>
            <a:ext cx="10457438" cy="36480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Placeholder 2">
            <a:extLst>
              <a:ext uri="{FF2B5EF4-FFF2-40B4-BE49-F238E27FC236}">
                <a16:creationId xmlns:a16="http://schemas.microsoft.com/office/drawing/2014/main" id="{D0E1D1E0-28A1-194F-87AA-5688B91F8DE6}"/>
              </a:ext>
            </a:extLst>
          </p:cNvPr>
          <p:cNvSpPr>
            <a:spLocks noGrp="1"/>
          </p:cNvSpPr>
          <p:nvPr>
            <p:ph type="title"/>
          </p:nvPr>
        </p:nvSpPr>
        <p:spPr>
          <a:xfrm>
            <a:off x="862013" y="874712"/>
            <a:ext cx="104574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object 6">
            <a:extLst>
              <a:ext uri="{FF2B5EF4-FFF2-40B4-BE49-F238E27FC236}">
                <a16:creationId xmlns:a16="http://schemas.microsoft.com/office/drawing/2014/main" id="{ACF9719A-112D-4F9B-A3CD-477CB1933F67}"/>
              </a:ext>
            </a:extLst>
          </p:cNvPr>
          <p:cNvSpPr txBox="1"/>
          <p:nvPr userDrawn="1"/>
        </p:nvSpPr>
        <p:spPr>
          <a:xfrm>
            <a:off x="11201400" y="6271584"/>
            <a:ext cx="432480" cy="157735"/>
          </a:xfrm>
          <a:prstGeom prst="rect">
            <a:avLst/>
          </a:prstGeom>
        </p:spPr>
        <p:txBody>
          <a:bodyPr vert="horz" wrap="square" lIns="0" tIns="3810" rIns="0" bIns="0" rtlCol="0">
            <a:spAutoFit/>
          </a:bodyPr>
          <a:lstStyle/>
          <a:p>
            <a:pPr marL="38100" algn="r">
              <a:lnSpc>
                <a:spcPct val="100000"/>
              </a:lnSpc>
              <a:spcBef>
                <a:spcPts val="30"/>
              </a:spcBef>
            </a:pPr>
            <a:fld id="{81D60167-4931-47E6-BA6A-407CBD079E47}" type="slidenum">
              <a:rPr lang="en-GB" sz="1000" smtClean="0">
                <a:solidFill>
                  <a:schemeClr val="tx1"/>
                </a:solidFill>
                <a:latin typeface="Georgia"/>
                <a:cs typeface="Georgia"/>
              </a:rPr>
              <a:pPr marL="38100" algn="r">
                <a:lnSpc>
                  <a:spcPct val="100000"/>
                </a:lnSpc>
                <a:spcBef>
                  <a:spcPts val="30"/>
                </a:spcBef>
              </a:pPr>
              <a:t>‹#›</a:t>
            </a:fld>
            <a:endParaRPr sz="1200" dirty="0">
              <a:solidFill>
                <a:schemeClr val="tx1"/>
              </a:solidFill>
              <a:latin typeface="Georgia"/>
              <a:cs typeface="Georgia"/>
            </a:endParaRPr>
          </a:p>
        </p:txBody>
      </p:sp>
      <p:sp>
        <p:nvSpPr>
          <p:cNvPr id="6" name="object 5">
            <a:hlinkClick r:id="rId81"/>
            <a:extLst>
              <a:ext uri="{FF2B5EF4-FFF2-40B4-BE49-F238E27FC236}">
                <a16:creationId xmlns:a16="http://schemas.microsoft.com/office/drawing/2014/main" id="{6692633D-1F51-4BB1-AC61-F61008647956}"/>
              </a:ext>
            </a:extLst>
          </p:cNvPr>
          <p:cNvSpPr txBox="1">
            <a:spLocks/>
          </p:cNvSpPr>
          <p:nvPr userDrawn="1"/>
        </p:nvSpPr>
        <p:spPr>
          <a:xfrm>
            <a:off x="533400" y="6271584"/>
            <a:ext cx="990531" cy="155812"/>
          </a:xfrm>
          <a:prstGeom prst="rect">
            <a:avLst/>
          </a:prstGeom>
        </p:spPr>
        <p:txBody>
          <a:bodyPr vert="horz" wrap="square" lIns="0" tIns="1714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35"/>
              </a:spcBef>
            </a:pPr>
            <a:r>
              <a:rPr lang="en-GB" sz="900" b="1" spc="15" dirty="0">
                <a:solidFill>
                  <a:schemeClr val="tx1"/>
                </a:solidFill>
                <a:latin typeface="Arial" panose="020B0604020202020204" pitchFamily="34" charset="0"/>
                <a:ea typeface="Roboto" panose="02000000000000000000" pitchFamily="2" charset="0"/>
                <a:cs typeface="Arial" panose="020B0604020202020204" pitchFamily="34" charset="0"/>
              </a:rPr>
              <a:t>savanta.com</a:t>
            </a:r>
          </a:p>
        </p:txBody>
      </p:sp>
    </p:spTree>
  </p:cSld>
  <p:clrMap bg1="lt1" tx1="dk1" bg2="lt2" tx2="dk2" accent1="accent1" accent2="accent2" accent3="accent3" accent4="accent4" accent5="accent5" accent6="accent6" hlink="hlink" folHlink="folHlink"/>
  <p:sldLayoutIdLst>
    <p:sldLayoutId id="2147484049" r:id="rId1"/>
    <p:sldLayoutId id="2147483817" r:id="rId2"/>
    <p:sldLayoutId id="2147484047" r:id="rId3"/>
    <p:sldLayoutId id="2147483885" r:id="rId4"/>
    <p:sldLayoutId id="2147483876" r:id="rId5"/>
    <p:sldLayoutId id="2147483851" r:id="rId6"/>
    <p:sldLayoutId id="2147483843" r:id="rId7"/>
    <p:sldLayoutId id="2147483837" r:id="rId8"/>
    <p:sldLayoutId id="2147483706" r:id="rId9"/>
    <p:sldLayoutId id="2147484050" r:id="rId10"/>
    <p:sldLayoutId id="2147483921" r:id="rId11"/>
    <p:sldLayoutId id="2147483887" r:id="rId12"/>
    <p:sldLayoutId id="2147483888" r:id="rId13"/>
    <p:sldLayoutId id="2147483889" r:id="rId14"/>
    <p:sldLayoutId id="2147483830" r:id="rId15"/>
    <p:sldLayoutId id="2147484048" r:id="rId16"/>
    <p:sldLayoutId id="2147483849" r:id="rId17"/>
    <p:sldLayoutId id="2147483903" r:id="rId18"/>
    <p:sldLayoutId id="2147483904" r:id="rId19"/>
    <p:sldLayoutId id="2147484053" r:id="rId20"/>
    <p:sldLayoutId id="2147483905" r:id="rId21"/>
    <p:sldLayoutId id="2147483883" r:id="rId22"/>
    <p:sldLayoutId id="2147483906" r:id="rId23"/>
    <p:sldLayoutId id="2147483844" r:id="rId24"/>
    <p:sldLayoutId id="2147483823" r:id="rId25"/>
    <p:sldLayoutId id="2147483880" r:id="rId26"/>
    <p:sldLayoutId id="2147483832" r:id="rId27"/>
    <p:sldLayoutId id="2147483907" r:id="rId28"/>
    <p:sldLayoutId id="2147483841" r:id="rId29"/>
    <p:sldLayoutId id="2147483825" r:id="rId30"/>
    <p:sldLayoutId id="2147483908" r:id="rId31"/>
    <p:sldLayoutId id="2147483909" r:id="rId32"/>
    <p:sldLayoutId id="2147483836" r:id="rId33"/>
    <p:sldLayoutId id="2147483910" r:id="rId34"/>
    <p:sldLayoutId id="2147483911" r:id="rId35"/>
    <p:sldLayoutId id="2147483912" r:id="rId36"/>
    <p:sldLayoutId id="2147483913" r:id="rId37"/>
    <p:sldLayoutId id="2147483914" r:id="rId38"/>
    <p:sldLayoutId id="2147483833" r:id="rId39"/>
    <p:sldLayoutId id="2147483826" r:id="rId40"/>
    <p:sldLayoutId id="2147483827" r:id="rId41"/>
    <p:sldLayoutId id="2147483915" r:id="rId42"/>
    <p:sldLayoutId id="2147483916" r:id="rId43"/>
    <p:sldLayoutId id="2147483917" r:id="rId44"/>
    <p:sldLayoutId id="2147483918" r:id="rId45"/>
    <p:sldLayoutId id="2147483919" r:id="rId46"/>
    <p:sldLayoutId id="2147483818" r:id="rId47"/>
    <p:sldLayoutId id="2147483846" r:id="rId48"/>
    <p:sldLayoutId id="2147483920" r:id="rId49"/>
    <p:sldLayoutId id="2147483829" r:id="rId50"/>
    <p:sldLayoutId id="2147483922" r:id="rId51"/>
    <p:sldLayoutId id="2147483831" r:id="rId52"/>
    <p:sldLayoutId id="2147483923" r:id="rId53"/>
    <p:sldLayoutId id="2147483848" r:id="rId54"/>
    <p:sldLayoutId id="2147483924" r:id="rId55"/>
    <p:sldLayoutId id="2147483925" r:id="rId56"/>
    <p:sldLayoutId id="2147483878" r:id="rId57"/>
    <p:sldLayoutId id="2147483891" r:id="rId58"/>
    <p:sldLayoutId id="2147483926" r:id="rId59"/>
    <p:sldLayoutId id="2147483927" r:id="rId60"/>
    <p:sldLayoutId id="2147484072" r:id="rId61"/>
    <p:sldLayoutId id="2147484071" r:id="rId62"/>
    <p:sldLayoutId id="2147483695" r:id="rId63"/>
    <p:sldLayoutId id="2147483828" r:id="rId64"/>
    <p:sldLayoutId id="2147483820" r:id="rId65"/>
    <p:sldLayoutId id="2147483821" r:id="rId66"/>
    <p:sldLayoutId id="2147483822" r:id="rId67"/>
    <p:sldLayoutId id="2147483696" r:id="rId68"/>
    <p:sldLayoutId id="2147483697" r:id="rId69"/>
    <p:sldLayoutId id="2147483698" r:id="rId70"/>
    <p:sldLayoutId id="2147483699" r:id="rId71"/>
    <p:sldLayoutId id="2147483700" r:id="rId72"/>
    <p:sldLayoutId id="2147483701" r:id="rId73"/>
    <p:sldLayoutId id="2147483702" r:id="rId74"/>
    <p:sldLayoutId id="2147483703" r:id="rId75"/>
    <p:sldLayoutId id="2147483704" r:id="rId76"/>
    <p:sldLayoutId id="2147483819" r:id="rId77"/>
    <p:sldLayoutId id="2147483705" r:id="rId78"/>
    <p:sldLayoutId id="2147483886" r:id="rId79"/>
  </p:sldLayoutIdLst>
  <p:txStyles>
    <p:titleStyle>
      <a:lvl1pPr eaLnBrk="1" hangingPunct="1">
        <a:defRPr sz="3600">
          <a:latin typeface="+mj-lt"/>
          <a:ea typeface="+mj-ea"/>
          <a:cs typeface="+mj-cs"/>
        </a:defRPr>
      </a:lvl1pPr>
    </p:titleStyle>
    <p:bodyStyle>
      <a:lvl1pPr marL="0" eaLnBrk="1" hangingPunct="1">
        <a:defRPr sz="1400">
          <a:latin typeface="Arial" panose="020B0604020202020204" pitchFamily="34" charset="0"/>
          <a:ea typeface="+mn-ea"/>
          <a:cs typeface="Arial" panose="020B0604020202020204" pitchFamily="34" charset="0"/>
        </a:defRPr>
      </a:lvl1pPr>
      <a:lvl2pPr marL="457200" eaLnBrk="1" hangingPunct="1">
        <a:defRPr sz="1400">
          <a:latin typeface="Arial" panose="020B0604020202020204" pitchFamily="34" charset="0"/>
          <a:ea typeface="+mn-ea"/>
          <a:cs typeface="Arial" panose="020B0604020202020204" pitchFamily="34" charset="0"/>
        </a:defRPr>
      </a:lvl2pPr>
      <a:lvl3pPr marL="914400" eaLnBrk="1" hangingPunct="1">
        <a:defRPr sz="1400">
          <a:latin typeface="Arial" panose="020B0604020202020204" pitchFamily="34" charset="0"/>
          <a:ea typeface="+mn-ea"/>
          <a:cs typeface="Arial" panose="020B0604020202020204" pitchFamily="34" charset="0"/>
        </a:defRPr>
      </a:lvl3pPr>
      <a:lvl4pPr marL="1371600" eaLnBrk="1" hangingPunct="1">
        <a:defRPr sz="1400">
          <a:latin typeface="Arial" panose="020B0604020202020204" pitchFamily="34" charset="0"/>
          <a:ea typeface="+mn-ea"/>
          <a:cs typeface="Arial" panose="020B0604020202020204" pitchFamily="34" charset="0"/>
        </a:defRPr>
      </a:lvl4pPr>
      <a:lvl5pPr marL="1828800" eaLnBrk="1" hangingPunct="1">
        <a:defRPr sz="1400">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pos="543" userDrawn="1">
          <p15:clr>
            <a:srgbClr val="F26B43"/>
          </p15:clr>
        </p15:guide>
        <p15:guide id="2" pos="3840" userDrawn="1">
          <p15:clr>
            <a:srgbClr val="F26B43"/>
          </p15:clr>
        </p15:guide>
        <p15:guide id="4" pos="7127" userDrawn="1">
          <p15:clr>
            <a:srgbClr val="F26B43"/>
          </p15:clr>
        </p15:guide>
        <p15:guide id="5" orient="horz" pos="3769" userDrawn="1">
          <p15:clr>
            <a:srgbClr val="F26B43"/>
          </p15:clr>
        </p15:guide>
        <p15:guide id="6" orient="horz" pos="2160" userDrawn="1">
          <p15:clr>
            <a:srgbClr val="F26B43"/>
          </p15:clr>
        </p15:guide>
        <p15:guide id="7" orient="horz" pos="56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755" y="608571"/>
            <a:ext cx="10948493" cy="1060039"/>
          </a:xfrm>
          <a:prstGeom prst="rect">
            <a:avLst/>
          </a:prstGeom>
        </p:spPr>
        <p:txBody>
          <a:bodyPr vert="horz" lIns="0" tIns="0" rIns="0" bIns="0" rtlCol="0" anchor="t" anchorCtr="0">
            <a:noAutofit/>
          </a:bodyPr>
          <a:lstStyle/>
          <a:p>
            <a:endParaRPr lang="en-GB"/>
          </a:p>
        </p:txBody>
      </p:sp>
      <p:sp>
        <p:nvSpPr>
          <p:cNvPr id="3" name="Text Placeholder 2"/>
          <p:cNvSpPr>
            <a:spLocks noGrp="1"/>
          </p:cNvSpPr>
          <p:nvPr>
            <p:ph type="body" idx="1"/>
          </p:nvPr>
        </p:nvSpPr>
        <p:spPr>
          <a:xfrm>
            <a:off x="621755" y="1684486"/>
            <a:ext cx="10948493" cy="4223614"/>
          </a:xfrm>
          <a:prstGeom prst="rect">
            <a:avLst/>
          </a:prstGeom>
          <a:solidFill>
            <a:schemeClr val="bg1"/>
          </a:solid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82954148"/>
      </p:ext>
    </p:extLst>
  </p:cSld>
  <p:clrMap bg1="lt1" tx1="dk1" bg2="lt2" tx2="dk2" accent1="accent1" accent2="accent2" accent3="accent3" accent4="accent4" accent5="accent5" accent6="accent6" hlink="hlink" folHlink="folHlink"/>
  <p:sldLayoutIdLst>
    <p:sldLayoutId id="2147483657"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12" r:id="rId11"/>
    <p:sldLayoutId id="2147483713" r:id="rId12"/>
    <p:sldLayoutId id="2147483711" r:id="rId13"/>
    <p:sldLayoutId id="2147483707" r:id="rId14"/>
    <p:sldLayoutId id="2147483709" r:id="rId15"/>
    <p:sldLayoutId id="2147483708" r:id="rId16"/>
    <p:sldLayoutId id="2147483710" r:id="rId17"/>
    <p:sldLayoutId id="2147483742" r:id="rId18"/>
  </p:sldLayoutIdLst>
  <p:transition>
    <p:fade/>
  </p:transition>
  <p:txStyles>
    <p:titleStyle>
      <a:lvl1pPr marL="0" algn="l" defTabSz="1170356" rtl="0" eaLnBrk="1" latinLnBrk="0" hangingPunct="1">
        <a:lnSpc>
          <a:spcPct val="80000"/>
        </a:lnSpc>
        <a:spcBef>
          <a:spcPts val="768"/>
        </a:spcBef>
        <a:spcAft>
          <a:spcPts val="0"/>
        </a:spcAft>
        <a:buNone/>
        <a:defRPr lang="en-GB" sz="2800" kern="1200" dirty="0">
          <a:gradFill flip="none" rotWithShape="1">
            <a:gsLst>
              <a:gs pos="0">
                <a:srgbClr val="FF9E00"/>
              </a:gs>
              <a:gs pos="100000">
                <a:srgbClr val="0071FF"/>
              </a:gs>
              <a:gs pos="35000">
                <a:srgbClr val="E10000"/>
              </a:gs>
              <a:gs pos="85000">
                <a:srgbClr val="21429C"/>
              </a:gs>
              <a:gs pos="60000">
                <a:srgbClr val="B5007D"/>
              </a:gs>
            </a:gsLst>
            <a:lin ang="0" scaled="1"/>
            <a:tileRect/>
          </a:gradFill>
          <a:latin typeface="+mj-lt"/>
          <a:ea typeface="+mj-ea"/>
          <a:cs typeface="Sky Text Light"/>
        </a:defRPr>
      </a:lvl1pPr>
    </p:titleStyle>
    <p:bodyStyle>
      <a:lvl1pPr marL="229617" indent="-229617" algn="l" defTabSz="1170432" rtl="0" eaLnBrk="1" latinLnBrk="0" hangingPunct="1">
        <a:spcBef>
          <a:spcPts val="768"/>
        </a:spcBef>
        <a:buClr>
          <a:srgbClr val="0644A1"/>
        </a:buClr>
        <a:buFont typeface="Arial" pitchFamily="34" charset="0"/>
        <a:buChar char="•"/>
        <a:defRPr sz="1800" kern="1200">
          <a:solidFill>
            <a:srgbClr val="323232"/>
          </a:solidFill>
          <a:latin typeface="+mn-lt"/>
          <a:ea typeface="+mn-ea"/>
          <a:cs typeface="+mn-cs"/>
        </a:defRPr>
      </a:lvl1pPr>
      <a:lvl2pPr marL="468000" indent="-216000" algn="l" defTabSz="1170432" rtl="0" eaLnBrk="1" latinLnBrk="0" hangingPunct="1">
        <a:spcBef>
          <a:spcPts val="600"/>
        </a:spcBef>
        <a:buClr>
          <a:srgbClr val="0644A1"/>
        </a:buClr>
        <a:buFont typeface="Arial" pitchFamily="34" charset="0"/>
        <a:buChar char="–"/>
        <a:tabLst/>
        <a:defRPr sz="1600" kern="1200">
          <a:solidFill>
            <a:srgbClr val="323232"/>
          </a:solidFill>
          <a:latin typeface="+mn-lt"/>
          <a:ea typeface="+mn-ea"/>
          <a:cs typeface="+mn-cs"/>
        </a:defRPr>
      </a:lvl2pPr>
      <a:lvl3pPr marL="640800" indent="-172800" algn="l" defTabSz="1170432" rtl="0" eaLnBrk="1" latinLnBrk="0" hangingPunct="1">
        <a:spcBef>
          <a:spcPts val="600"/>
        </a:spcBef>
        <a:buClr>
          <a:srgbClr val="0644A1"/>
        </a:buClr>
        <a:buFont typeface="Lucida Grande"/>
        <a:buChar char="­"/>
        <a:tabLst/>
        <a:defRPr sz="1400" kern="1200">
          <a:solidFill>
            <a:srgbClr val="323232"/>
          </a:solidFill>
          <a:latin typeface="+mn-lt"/>
          <a:ea typeface="+mn-ea"/>
          <a:cs typeface="+mn-cs"/>
        </a:defRPr>
      </a:lvl3pPr>
      <a:lvl4pPr marL="835200" indent="-179388" algn="l" defTabSz="1170432" rtl="0" eaLnBrk="1" latinLnBrk="0" hangingPunct="1">
        <a:spcBef>
          <a:spcPts val="600"/>
        </a:spcBef>
        <a:buClr>
          <a:srgbClr val="0644A1"/>
        </a:buClr>
        <a:buFont typeface="Arial" pitchFamily="34" charset="0"/>
        <a:buChar char="–"/>
        <a:tabLst/>
        <a:defRPr sz="1200" kern="1200">
          <a:solidFill>
            <a:srgbClr val="323232"/>
          </a:solidFill>
          <a:latin typeface="+mn-lt"/>
          <a:ea typeface="+mn-ea"/>
          <a:cs typeface="+mn-cs"/>
        </a:defRPr>
      </a:lvl4pPr>
      <a:lvl5pPr marL="2633472" indent="-292608" algn="l" defTabSz="1170432"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218688" indent="-292608" algn="l" defTabSz="1170432"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803904" indent="-292608" algn="l" defTabSz="1170432"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89120" indent="-292608" algn="l" defTabSz="1170432"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74336" indent="-292608" algn="l" defTabSz="1170432"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en-US"/>
      </a:defPPr>
      <a:lvl1pPr marL="0" algn="l" defTabSz="1170432" rtl="0" eaLnBrk="1" latinLnBrk="0" hangingPunct="1">
        <a:defRPr sz="2300" kern="1200">
          <a:solidFill>
            <a:schemeClr val="tx1"/>
          </a:solidFill>
          <a:latin typeface="+mn-lt"/>
          <a:ea typeface="+mn-ea"/>
          <a:cs typeface="+mn-cs"/>
        </a:defRPr>
      </a:lvl1pPr>
      <a:lvl2pPr marL="585216" algn="l" defTabSz="1170432" rtl="0" eaLnBrk="1" latinLnBrk="0" hangingPunct="1">
        <a:defRPr sz="2300" kern="1200">
          <a:solidFill>
            <a:schemeClr val="tx1"/>
          </a:solidFill>
          <a:latin typeface="+mn-lt"/>
          <a:ea typeface="+mn-ea"/>
          <a:cs typeface="+mn-cs"/>
        </a:defRPr>
      </a:lvl2pPr>
      <a:lvl3pPr marL="1170432" algn="l" defTabSz="1170432" rtl="0" eaLnBrk="1" latinLnBrk="0" hangingPunct="1">
        <a:defRPr sz="2300" kern="1200">
          <a:solidFill>
            <a:schemeClr val="tx1"/>
          </a:solidFill>
          <a:latin typeface="+mn-lt"/>
          <a:ea typeface="+mn-ea"/>
          <a:cs typeface="+mn-cs"/>
        </a:defRPr>
      </a:lvl3pPr>
      <a:lvl4pPr marL="1755648" algn="l" defTabSz="1170432" rtl="0" eaLnBrk="1" latinLnBrk="0" hangingPunct="1">
        <a:defRPr sz="2300" kern="1200">
          <a:solidFill>
            <a:schemeClr val="tx1"/>
          </a:solidFill>
          <a:latin typeface="+mn-lt"/>
          <a:ea typeface="+mn-ea"/>
          <a:cs typeface="+mn-cs"/>
        </a:defRPr>
      </a:lvl4pPr>
      <a:lvl5pPr marL="2340864" algn="l" defTabSz="1170432" rtl="0" eaLnBrk="1" latinLnBrk="0" hangingPunct="1">
        <a:defRPr sz="2300" kern="1200">
          <a:solidFill>
            <a:schemeClr val="tx1"/>
          </a:solidFill>
          <a:latin typeface="+mn-lt"/>
          <a:ea typeface="+mn-ea"/>
          <a:cs typeface="+mn-cs"/>
        </a:defRPr>
      </a:lvl5pPr>
      <a:lvl6pPr marL="2926080" algn="l" defTabSz="1170432" rtl="0" eaLnBrk="1" latinLnBrk="0" hangingPunct="1">
        <a:defRPr sz="2300" kern="1200">
          <a:solidFill>
            <a:schemeClr val="tx1"/>
          </a:solidFill>
          <a:latin typeface="+mn-lt"/>
          <a:ea typeface="+mn-ea"/>
          <a:cs typeface="+mn-cs"/>
        </a:defRPr>
      </a:lvl6pPr>
      <a:lvl7pPr marL="3511296" algn="l" defTabSz="1170432" rtl="0" eaLnBrk="1" latinLnBrk="0" hangingPunct="1">
        <a:defRPr sz="2300" kern="1200">
          <a:solidFill>
            <a:schemeClr val="tx1"/>
          </a:solidFill>
          <a:latin typeface="+mn-lt"/>
          <a:ea typeface="+mn-ea"/>
          <a:cs typeface="+mn-cs"/>
        </a:defRPr>
      </a:lvl7pPr>
      <a:lvl8pPr marL="4096512" algn="l" defTabSz="1170432" rtl="0" eaLnBrk="1" latinLnBrk="0" hangingPunct="1">
        <a:defRPr sz="2300" kern="1200">
          <a:solidFill>
            <a:schemeClr val="tx1"/>
          </a:solidFill>
          <a:latin typeface="+mn-lt"/>
          <a:ea typeface="+mn-ea"/>
          <a:cs typeface="+mn-cs"/>
        </a:defRPr>
      </a:lvl8pPr>
      <a:lvl9pPr marL="4681728" algn="l" defTabSz="1170432"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59" userDrawn="1">
          <p15:clr>
            <a:srgbClr val="F26B43"/>
          </p15:clr>
        </p15:guide>
        <p15:guide id="2" pos="3839"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757" y="608573"/>
            <a:ext cx="10948493" cy="1060039"/>
          </a:xfrm>
          <a:prstGeom prst="rect">
            <a:avLst/>
          </a:prstGeom>
        </p:spPr>
        <p:txBody>
          <a:bodyPr vert="horz" lIns="0" tIns="0" rIns="0" bIns="0" rtlCol="0" anchor="t" anchorCtr="0">
            <a:noAutofit/>
          </a:bodyPr>
          <a:lstStyle/>
          <a:p>
            <a:endParaRPr lang="en-GB"/>
          </a:p>
        </p:txBody>
      </p:sp>
      <p:sp>
        <p:nvSpPr>
          <p:cNvPr id="3" name="Text Placeholder 2"/>
          <p:cNvSpPr>
            <a:spLocks noGrp="1"/>
          </p:cNvSpPr>
          <p:nvPr>
            <p:ph type="body" idx="1"/>
          </p:nvPr>
        </p:nvSpPr>
        <p:spPr>
          <a:xfrm>
            <a:off x="621757" y="1681839"/>
            <a:ext cx="10948493" cy="4223614"/>
          </a:xfrm>
          <a:prstGeom prst="rect">
            <a:avLst/>
          </a:prstGeom>
          <a:solidFill>
            <a:schemeClr val="bg1"/>
          </a:solid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3777712"/>
      </p:ext>
    </p:extLst>
  </p:cSld>
  <p:clrMap bg1="lt1" tx1="dk1" bg2="lt2" tx2="dk2" accent1="accent1" accent2="accent2" accent3="accent3" accent4="accent4" accent5="accent5" accent6="accent6" hlink="hlink" folHlink="folHlink"/>
  <p:sldLayoutIdLst>
    <p:sldLayoutId id="214748376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956" r:id="rId15"/>
    <p:sldLayoutId id="2147483675" r:id="rId16"/>
    <p:sldLayoutId id="2147483676" r:id="rId17"/>
    <p:sldLayoutId id="2147483677" r:id="rId18"/>
    <p:sldLayoutId id="2147483678" r:id="rId19"/>
    <p:sldLayoutId id="2147483679" r:id="rId20"/>
    <p:sldLayoutId id="2147483680" r:id="rId21"/>
    <p:sldLayoutId id="2147483989" r:id="rId22"/>
    <p:sldLayoutId id="2147483990" r:id="rId23"/>
    <p:sldLayoutId id="2147483991" r:id="rId24"/>
    <p:sldLayoutId id="2147483992" r:id="rId25"/>
    <p:sldLayoutId id="2147483993" r:id="rId26"/>
    <p:sldLayoutId id="2147483994" r:id="rId27"/>
    <p:sldLayoutId id="2147483995" r:id="rId28"/>
    <p:sldLayoutId id="2147483996" r:id="rId29"/>
    <p:sldLayoutId id="2147483997" r:id="rId30"/>
    <p:sldLayoutId id="2147483998" r:id="rId31"/>
    <p:sldLayoutId id="2147483999" r:id="rId32"/>
    <p:sldLayoutId id="2147484000" r:id="rId33"/>
    <p:sldLayoutId id="2147484001" r:id="rId34"/>
    <p:sldLayoutId id="2147484002" r:id="rId35"/>
    <p:sldLayoutId id="2147484003" r:id="rId36"/>
    <p:sldLayoutId id="2147484004" r:id="rId37"/>
    <p:sldLayoutId id="2147484005" r:id="rId38"/>
    <p:sldLayoutId id="2147484006" r:id="rId39"/>
    <p:sldLayoutId id="2147483788" r:id="rId40"/>
    <p:sldLayoutId id="2147484007" r:id="rId41"/>
    <p:sldLayoutId id="2147484008" r:id="rId42"/>
    <p:sldLayoutId id="2147484009" r:id="rId43"/>
    <p:sldLayoutId id="2147484010" r:id="rId44"/>
    <p:sldLayoutId id="2147484011" r:id="rId45"/>
    <p:sldLayoutId id="2147484012" r:id="rId46"/>
    <p:sldLayoutId id="2147484013" r:id="rId47"/>
    <p:sldLayoutId id="2147483795" r:id="rId48"/>
    <p:sldLayoutId id="2147483796" r:id="rId49"/>
    <p:sldLayoutId id="2147483797" r:id="rId50"/>
    <p:sldLayoutId id="2147483687" r:id="rId51"/>
    <p:sldLayoutId id="2147483688" r:id="rId52"/>
    <p:sldLayoutId id="2147483689" r:id="rId53"/>
    <p:sldLayoutId id="2147483690" r:id="rId54"/>
    <p:sldLayoutId id="2147483691" r:id="rId55"/>
    <p:sldLayoutId id="2147483692" r:id="rId56"/>
    <p:sldLayoutId id="2147483693" r:id="rId57"/>
    <p:sldLayoutId id="2147483694" r:id="rId58"/>
    <p:sldLayoutId id="2147484014" r:id="rId59"/>
    <p:sldLayoutId id="2147484015" r:id="rId60"/>
    <p:sldLayoutId id="2147484016" r:id="rId61"/>
    <p:sldLayoutId id="2147484017" r:id="rId62"/>
    <p:sldLayoutId id="2147484018" r:id="rId63"/>
    <p:sldLayoutId id="2147484019" r:id="rId64"/>
    <p:sldLayoutId id="2147484020" r:id="rId65"/>
    <p:sldLayoutId id="2147484021" r:id="rId66"/>
    <p:sldLayoutId id="2147484024" r:id="rId67"/>
    <p:sldLayoutId id="2147484025" r:id="rId68"/>
    <p:sldLayoutId id="2147483858" r:id="rId69"/>
    <p:sldLayoutId id="2147484026" r:id="rId70"/>
    <p:sldLayoutId id="2147484027" r:id="rId71"/>
  </p:sldLayoutIdLst>
  <p:transition>
    <p:fade/>
  </p:transition>
  <p:txStyles>
    <p:titleStyle>
      <a:lvl1pPr marL="0" algn="l" defTabSz="1169930" rtl="0" eaLnBrk="1" latinLnBrk="0" hangingPunct="1">
        <a:lnSpc>
          <a:spcPct val="80000"/>
        </a:lnSpc>
        <a:spcBef>
          <a:spcPts val="768"/>
        </a:spcBef>
        <a:spcAft>
          <a:spcPts val="0"/>
        </a:spcAft>
        <a:buNone/>
        <a:defRPr lang="en-GB" sz="2798" kern="1200" dirty="0">
          <a:gradFill flip="none" rotWithShape="1">
            <a:gsLst>
              <a:gs pos="0">
                <a:srgbClr val="FF9E00"/>
              </a:gs>
              <a:gs pos="100000">
                <a:srgbClr val="0071FF"/>
              </a:gs>
              <a:gs pos="35000">
                <a:srgbClr val="E10000"/>
              </a:gs>
              <a:gs pos="85000">
                <a:srgbClr val="21429C"/>
              </a:gs>
              <a:gs pos="60000">
                <a:srgbClr val="B5007D"/>
              </a:gs>
            </a:gsLst>
            <a:lin ang="0" scaled="1"/>
            <a:tileRect/>
          </a:gradFill>
          <a:latin typeface="+mj-lt"/>
          <a:ea typeface="+mj-ea"/>
          <a:cs typeface="Sky Text Light"/>
        </a:defRPr>
      </a:lvl1pPr>
    </p:titleStyle>
    <p:bodyStyle>
      <a:lvl1pPr marL="229533" indent="-229533" algn="l" defTabSz="1170006" rtl="0" eaLnBrk="1" latinLnBrk="0" hangingPunct="1">
        <a:spcBef>
          <a:spcPts val="768"/>
        </a:spcBef>
        <a:buClr>
          <a:srgbClr val="0644A1"/>
        </a:buClr>
        <a:buFont typeface="Arial" pitchFamily="34" charset="0"/>
        <a:buChar char="•"/>
        <a:defRPr sz="1800" kern="1200">
          <a:solidFill>
            <a:srgbClr val="323232"/>
          </a:solidFill>
          <a:latin typeface="+mn-lt"/>
          <a:ea typeface="+mn-ea"/>
          <a:cs typeface="+mn-cs"/>
        </a:defRPr>
      </a:lvl1pPr>
      <a:lvl2pPr marL="467829" indent="-215921" algn="l" defTabSz="1170006" rtl="0" eaLnBrk="1" latinLnBrk="0" hangingPunct="1">
        <a:spcBef>
          <a:spcPts val="600"/>
        </a:spcBef>
        <a:buClr>
          <a:srgbClr val="0644A1"/>
        </a:buClr>
        <a:buFont typeface="Arial" pitchFamily="34" charset="0"/>
        <a:buChar char="–"/>
        <a:tabLst/>
        <a:defRPr sz="1600" kern="1200">
          <a:solidFill>
            <a:srgbClr val="323232"/>
          </a:solidFill>
          <a:latin typeface="+mn-lt"/>
          <a:ea typeface="+mn-ea"/>
          <a:cs typeface="+mn-cs"/>
        </a:defRPr>
      </a:lvl2pPr>
      <a:lvl3pPr marL="640567" indent="-172737" algn="l" defTabSz="1170006" rtl="0" eaLnBrk="1" latinLnBrk="0" hangingPunct="1">
        <a:spcBef>
          <a:spcPts val="600"/>
        </a:spcBef>
        <a:buClr>
          <a:srgbClr val="0644A1"/>
        </a:buClr>
        <a:buFont typeface="Lucida Grande"/>
        <a:buChar char="­"/>
        <a:tabLst/>
        <a:defRPr sz="1400" kern="1200">
          <a:solidFill>
            <a:srgbClr val="323232"/>
          </a:solidFill>
          <a:latin typeface="+mn-lt"/>
          <a:ea typeface="+mn-ea"/>
          <a:cs typeface="+mn-cs"/>
        </a:defRPr>
      </a:lvl3pPr>
      <a:lvl4pPr marL="834896" indent="-179322" algn="l" defTabSz="1170006" rtl="0" eaLnBrk="1" latinLnBrk="0" hangingPunct="1">
        <a:spcBef>
          <a:spcPts val="600"/>
        </a:spcBef>
        <a:buClr>
          <a:srgbClr val="0644A1"/>
        </a:buClr>
        <a:buFont typeface="Arial" pitchFamily="34" charset="0"/>
        <a:buChar char="–"/>
        <a:tabLst/>
        <a:defRPr sz="1200" kern="1200">
          <a:solidFill>
            <a:srgbClr val="323232"/>
          </a:solidFill>
          <a:latin typeface="+mn-lt"/>
          <a:ea typeface="+mn-ea"/>
          <a:cs typeface="+mn-cs"/>
        </a:defRPr>
      </a:lvl4pPr>
      <a:lvl5pPr marL="2632514" indent="-292501" algn="l" defTabSz="1170006"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217516" indent="-292501" algn="l" defTabSz="1170006" rtl="0" eaLnBrk="1" latinLnBrk="0" hangingPunct="1">
        <a:spcBef>
          <a:spcPct val="20000"/>
        </a:spcBef>
        <a:buFont typeface="Arial" pitchFamily="34" charset="0"/>
        <a:buChar char="•"/>
        <a:defRPr sz="2599" kern="1200">
          <a:solidFill>
            <a:schemeClr val="tx1"/>
          </a:solidFill>
          <a:latin typeface="+mn-lt"/>
          <a:ea typeface="+mn-ea"/>
          <a:cs typeface="+mn-cs"/>
        </a:defRPr>
      </a:lvl6pPr>
      <a:lvl7pPr marL="3802520" indent="-292501" algn="l" defTabSz="1170006" rtl="0" eaLnBrk="1" latinLnBrk="0" hangingPunct="1">
        <a:spcBef>
          <a:spcPct val="20000"/>
        </a:spcBef>
        <a:buFont typeface="Arial" pitchFamily="34" charset="0"/>
        <a:buChar char="•"/>
        <a:defRPr sz="2599" kern="1200">
          <a:solidFill>
            <a:schemeClr val="tx1"/>
          </a:solidFill>
          <a:latin typeface="+mn-lt"/>
          <a:ea typeface="+mn-ea"/>
          <a:cs typeface="+mn-cs"/>
        </a:defRPr>
      </a:lvl7pPr>
      <a:lvl8pPr marL="4387523" indent="-292501" algn="l" defTabSz="1170006" rtl="0" eaLnBrk="1" latinLnBrk="0" hangingPunct="1">
        <a:spcBef>
          <a:spcPct val="20000"/>
        </a:spcBef>
        <a:buFont typeface="Arial" pitchFamily="34" charset="0"/>
        <a:buChar char="•"/>
        <a:defRPr sz="2599" kern="1200">
          <a:solidFill>
            <a:schemeClr val="tx1"/>
          </a:solidFill>
          <a:latin typeface="+mn-lt"/>
          <a:ea typeface="+mn-ea"/>
          <a:cs typeface="+mn-cs"/>
        </a:defRPr>
      </a:lvl8pPr>
      <a:lvl9pPr marL="4972525" indent="-292501" algn="l" defTabSz="1170006" rtl="0" eaLnBrk="1" latinLnBrk="0" hangingPunct="1">
        <a:spcBef>
          <a:spcPct val="20000"/>
        </a:spcBef>
        <a:buFont typeface="Arial" pitchFamily="34" charset="0"/>
        <a:buChar char="•"/>
        <a:defRPr sz="2599" kern="1200">
          <a:solidFill>
            <a:schemeClr val="tx1"/>
          </a:solidFill>
          <a:latin typeface="+mn-lt"/>
          <a:ea typeface="+mn-ea"/>
          <a:cs typeface="+mn-cs"/>
        </a:defRPr>
      </a:lvl9pPr>
    </p:bodyStyle>
    <p:otherStyle>
      <a:defPPr>
        <a:defRPr lang="en-US"/>
      </a:defPPr>
      <a:lvl1pPr marL="0" algn="l" defTabSz="1170006" rtl="0" eaLnBrk="1" latinLnBrk="0" hangingPunct="1">
        <a:defRPr sz="2300" kern="1200">
          <a:solidFill>
            <a:schemeClr val="tx1"/>
          </a:solidFill>
          <a:latin typeface="+mn-lt"/>
          <a:ea typeface="+mn-ea"/>
          <a:cs typeface="+mn-cs"/>
        </a:defRPr>
      </a:lvl1pPr>
      <a:lvl2pPr marL="585003" algn="l" defTabSz="1170006" rtl="0" eaLnBrk="1" latinLnBrk="0" hangingPunct="1">
        <a:defRPr sz="2300" kern="1200">
          <a:solidFill>
            <a:schemeClr val="tx1"/>
          </a:solidFill>
          <a:latin typeface="+mn-lt"/>
          <a:ea typeface="+mn-ea"/>
          <a:cs typeface="+mn-cs"/>
        </a:defRPr>
      </a:lvl2pPr>
      <a:lvl3pPr marL="1170006" algn="l" defTabSz="1170006" rtl="0" eaLnBrk="1" latinLnBrk="0" hangingPunct="1">
        <a:defRPr sz="2300" kern="1200">
          <a:solidFill>
            <a:schemeClr val="tx1"/>
          </a:solidFill>
          <a:latin typeface="+mn-lt"/>
          <a:ea typeface="+mn-ea"/>
          <a:cs typeface="+mn-cs"/>
        </a:defRPr>
      </a:lvl3pPr>
      <a:lvl4pPr marL="1755009" algn="l" defTabSz="1170006" rtl="0" eaLnBrk="1" latinLnBrk="0" hangingPunct="1">
        <a:defRPr sz="2300" kern="1200">
          <a:solidFill>
            <a:schemeClr val="tx1"/>
          </a:solidFill>
          <a:latin typeface="+mn-lt"/>
          <a:ea typeface="+mn-ea"/>
          <a:cs typeface="+mn-cs"/>
        </a:defRPr>
      </a:lvl4pPr>
      <a:lvl5pPr marL="2340012" algn="l" defTabSz="1170006" rtl="0" eaLnBrk="1" latinLnBrk="0" hangingPunct="1">
        <a:defRPr sz="2300" kern="1200">
          <a:solidFill>
            <a:schemeClr val="tx1"/>
          </a:solidFill>
          <a:latin typeface="+mn-lt"/>
          <a:ea typeface="+mn-ea"/>
          <a:cs typeface="+mn-cs"/>
        </a:defRPr>
      </a:lvl5pPr>
      <a:lvl6pPr marL="2925014" algn="l" defTabSz="1170006" rtl="0" eaLnBrk="1" latinLnBrk="0" hangingPunct="1">
        <a:defRPr sz="2300" kern="1200">
          <a:solidFill>
            <a:schemeClr val="tx1"/>
          </a:solidFill>
          <a:latin typeface="+mn-lt"/>
          <a:ea typeface="+mn-ea"/>
          <a:cs typeface="+mn-cs"/>
        </a:defRPr>
      </a:lvl6pPr>
      <a:lvl7pPr marL="3510018" algn="l" defTabSz="1170006" rtl="0" eaLnBrk="1" latinLnBrk="0" hangingPunct="1">
        <a:defRPr sz="2300" kern="1200">
          <a:solidFill>
            <a:schemeClr val="tx1"/>
          </a:solidFill>
          <a:latin typeface="+mn-lt"/>
          <a:ea typeface="+mn-ea"/>
          <a:cs typeface="+mn-cs"/>
        </a:defRPr>
      </a:lvl7pPr>
      <a:lvl8pPr marL="4095021" algn="l" defTabSz="1170006" rtl="0" eaLnBrk="1" latinLnBrk="0" hangingPunct="1">
        <a:defRPr sz="2300" kern="1200">
          <a:solidFill>
            <a:schemeClr val="tx1"/>
          </a:solidFill>
          <a:latin typeface="+mn-lt"/>
          <a:ea typeface="+mn-ea"/>
          <a:cs typeface="+mn-cs"/>
        </a:defRPr>
      </a:lvl8pPr>
      <a:lvl9pPr marL="4680024" algn="l" defTabSz="1170006" rtl="0" eaLnBrk="1" latinLnBrk="0" hangingPunct="1">
        <a:defRPr sz="2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userDrawn="1">
          <p15:clr>
            <a:srgbClr val="F26B43"/>
          </p15:clr>
        </p15:guide>
        <p15:guide id="2" pos="3686" userDrawn="1">
          <p15:clr>
            <a:srgbClr val="F26B43"/>
          </p15:clr>
        </p15:guide>
        <p15:guide id="4" pos="6998" userDrawn="1">
          <p15:clr>
            <a:srgbClr val="F26B43"/>
          </p15:clr>
        </p15:guide>
        <p15:guide id="5" pos="171" userDrawn="1">
          <p15:clr>
            <a:srgbClr val="F26B43"/>
          </p15:clr>
        </p15:guide>
        <p15:guide id="6" orient="horz" pos="100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0C8C41-412D-DA4D-803B-FFC61C2FE8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B533C38-29D4-9D4F-8FBE-4CD325082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01897D0-6057-3040-A041-7DB27F3D67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7ABBF-866E-984E-9013-E1AF985EFE64}" type="datetimeFigureOut">
              <a:rPr lang="en-GB" smtClean="0"/>
              <a:t>15/05/2023</a:t>
            </a:fld>
            <a:endParaRPr lang="en-GB"/>
          </a:p>
        </p:txBody>
      </p:sp>
      <p:sp>
        <p:nvSpPr>
          <p:cNvPr id="5" name="Footer Placeholder 4">
            <a:extLst>
              <a:ext uri="{FF2B5EF4-FFF2-40B4-BE49-F238E27FC236}">
                <a16:creationId xmlns:a16="http://schemas.microsoft.com/office/drawing/2014/main" id="{F1FC613A-ABDD-A14D-831A-24ECF722A1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93262B-EA38-DD41-8D8D-D39F231580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B68F1-4668-6B49-BD42-A73B0A596EFE}" type="slidenum">
              <a:rPr lang="en-GB" smtClean="0"/>
              <a:t>‹#›</a:t>
            </a:fld>
            <a:endParaRPr lang="en-GB"/>
          </a:p>
        </p:txBody>
      </p:sp>
    </p:spTree>
    <p:extLst>
      <p:ext uri="{BB962C8B-B14F-4D97-AF65-F5344CB8AC3E}">
        <p14:creationId xmlns:p14="http://schemas.microsoft.com/office/powerpoint/2010/main" val="3431611763"/>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ED6C0F-FA7B-6F42-BB08-8A7F4DB505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030291D-6FFD-1345-99B1-ED10DD4E63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92716FA-DF29-334A-912C-1337560EA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F50C3-F8EE-2E4B-A55E-E2853A5501D7}" type="datetimeFigureOut">
              <a:rPr lang="en-GB" smtClean="0"/>
              <a:t>15/05/2023</a:t>
            </a:fld>
            <a:endParaRPr lang="en-GB"/>
          </a:p>
        </p:txBody>
      </p:sp>
      <p:sp>
        <p:nvSpPr>
          <p:cNvPr id="5" name="Footer Placeholder 4">
            <a:extLst>
              <a:ext uri="{FF2B5EF4-FFF2-40B4-BE49-F238E27FC236}">
                <a16:creationId xmlns:a16="http://schemas.microsoft.com/office/drawing/2014/main" id="{2BA0EB74-697A-2244-B1AB-E6E2631CA3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01CB617-08E9-BC44-9182-CA85A66764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A0ADD-05E2-3A47-BC22-6BA640B3E334}" type="slidenum">
              <a:rPr lang="en-GB" smtClean="0"/>
              <a:t>‹#›</a:t>
            </a:fld>
            <a:endParaRPr lang="en-GB"/>
          </a:p>
        </p:txBody>
      </p:sp>
    </p:spTree>
    <p:extLst>
      <p:ext uri="{BB962C8B-B14F-4D97-AF65-F5344CB8AC3E}">
        <p14:creationId xmlns:p14="http://schemas.microsoft.com/office/powerpoint/2010/main" val="207905957"/>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ED6C0F-FA7B-6F42-BB08-8A7F4DB505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030291D-6FFD-1345-99B1-ED10DD4E63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92716FA-DF29-334A-912C-1337560EA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F50C3-F8EE-2E4B-A55E-E2853A5501D7}" type="datetimeFigureOut">
              <a:rPr lang="en-GB" smtClean="0"/>
              <a:t>15/05/2023</a:t>
            </a:fld>
            <a:endParaRPr lang="en-GB"/>
          </a:p>
        </p:txBody>
      </p:sp>
      <p:sp>
        <p:nvSpPr>
          <p:cNvPr id="5" name="Footer Placeholder 4">
            <a:extLst>
              <a:ext uri="{FF2B5EF4-FFF2-40B4-BE49-F238E27FC236}">
                <a16:creationId xmlns:a16="http://schemas.microsoft.com/office/drawing/2014/main" id="{2BA0EB74-697A-2244-B1AB-E6E2631CA3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01CB617-08E9-BC44-9182-CA85A66764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A0ADD-05E2-3A47-BC22-6BA640B3E334}" type="slidenum">
              <a:rPr lang="en-GB" smtClean="0"/>
              <a:t>‹#›</a:t>
            </a:fld>
            <a:endParaRPr lang="en-GB"/>
          </a:p>
        </p:txBody>
      </p:sp>
    </p:spTree>
    <p:extLst>
      <p:ext uri="{BB962C8B-B14F-4D97-AF65-F5344CB8AC3E}">
        <p14:creationId xmlns:p14="http://schemas.microsoft.com/office/powerpoint/2010/main" val="2522981970"/>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91.png"/><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48.xml"/><Relationship Id="rId5" Type="http://schemas.openxmlformats.org/officeDocument/2006/relationships/image" Target="../media/image94.jpeg"/><Relationship Id="rId4" Type="http://schemas.openxmlformats.org/officeDocument/2006/relationships/image" Target="../media/image93.png"/></Relationships>
</file>

<file path=ppt/slides/_rels/slide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48.xml"/><Relationship Id="rId5" Type="http://schemas.openxmlformats.org/officeDocument/2006/relationships/image" Target="../media/image97.png"/><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7.xml"/><Relationship Id="rId5" Type="http://schemas.openxmlformats.org/officeDocument/2006/relationships/image" Target="../media/image101.png"/><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3.png"/></Relationships>
</file>

<file path=ppt/slides/_rels/slide1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3.xml"/><Relationship Id="rId1" Type="http://schemas.openxmlformats.org/officeDocument/2006/relationships/slideLayout" Target="../slideLayouts/slideLayout202.xml"/></Relationships>
</file>

<file path=ppt/slides/_rels/slide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 Id="rId9" Type="http://schemas.openxmlformats.org/officeDocument/2006/relationships/image" Target="../media/image58.png"/></Relationships>
</file>

<file path=ppt/slides/_rels/slide2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xml"/><Relationship Id="rId1" Type="http://schemas.openxmlformats.org/officeDocument/2006/relationships/slideLayout" Target="../slideLayouts/slideLayout207.xml"/></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207.xml"/><Relationship Id="rId4" Type="http://schemas.openxmlformats.org/officeDocument/2006/relationships/image" Target="../media/image107.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7.xml"/></Relationships>
</file>

<file path=ppt/slides/_rels/slide23.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213.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2.xml"/></Relationships>
</file>

<file path=ppt/slides/_rels/slide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240.xml"/><Relationship Id="rId4" Type="http://schemas.openxmlformats.org/officeDocument/2006/relationships/image" Target="../media/image117.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9.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9.xml"/></Relationships>
</file>

<file path=ppt/slides/_rels/slide3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26.xml"/><Relationship Id="rId1" Type="http://schemas.openxmlformats.org/officeDocument/2006/relationships/slideLayout" Target="../slideLayouts/slideLayout2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5.xml"/></Relationships>
</file>

<file path=ppt/slides/_rels/slide35.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235.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221.xml"/></Relationships>
</file>

<file path=ppt/slides/_rels/slide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1.xml"/><Relationship Id="rId1" Type="http://schemas.openxmlformats.org/officeDocument/2006/relationships/slideLayout" Target="../slideLayouts/slideLayout221.xml"/><Relationship Id="rId4" Type="http://schemas.openxmlformats.org/officeDocument/2006/relationships/image" Target="../media/image125.svg"/></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221.xml"/><Relationship Id="rId4" Type="http://schemas.openxmlformats.org/officeDocument/2006/relationships/image" Target="../media/image122.sv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221.xml"/></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235.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8.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 Id="rId5" Type="http://schemas.openxmlformats.org/officeDocument/2006/relationships/image" Target="../media/image127.svg"/><Relationship Id="rId4" Type="http://schemas.openxmlformats.org/officeDocument/2006/relationships/image" Target="../media/image126.png"/></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 Id="rId14" Type="http://schemas.openxmlformats.org/officeDocument/2006/relationships/image" Target="../media/image78.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 design, graphics, pink, text&#10;&#10;Description automatically generated">
            <a:extLst>
              <a:ext uri="{FF2B5EF4-FFF2-40B4-BE49-F238E27FC236}">
                <a16:creationId xmlns:a16="http://schemas.microsoft.com/office/drawing/2014/main" id="{6D1352C5-45E4-C7BA-4BF0-3192936D70F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 y="332509"/>
            <a:ext cx="12192000" cy="6192982"/>
          </a:xfrm>
          <a:prstGeom prst="rect">
            <a:avLst/>
          </a:prstGeom>
        </p:spPr>
      </p:pic>
      <p:pic>
        <p:nvPicPr>
          <p:cNvPr id="19" name="Picture 18" descr="A picture containing font, screenshot, text, graphics&#10;&#10;Description automatically generated">
            <a:extLst>
              <a:ext uri="{FF2B5EF4-FFF2-40B4-BE49-F238E27FC236}">
                <a16:creationId xmlns:a16="http://schemas.microsoft.com/office/drawing/2014/main" id="{A4184B7A-6DC4-AB84-D0FC-9D3231790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972" y="6176354"/>
            <a:ext cx="1756342" cy="675000"/>
          </a:xfrm>
          <a:prstGeom prst="rect">
            <a:avLst/>
          </a:prstGeom>
        </p:spPr>
      </p:pic>
      <p:sp>
        <p:nvSpPr>
          <p:cNvPr id="2" name="TextBox 1">
            <a:extLst>
              <a:ext uri="{FF2B5EF4-FFF2-40B4-BE49-F238E27FC236}">
                <a16:creationId xmlns:a16="http://schemas.microsoft.com/office/drawing/2014/main" id="{07764DDA-9834-4EA3-2FDD-156A41DC852C}"/>
              </a:ext>
            </a:extLst>
          </p:cNvPr>
          <p:cNvSpPr txBox="1"/>
          <p:nvPr/>
        </p:nvSpPr>
        <p:spPr>
          <a:xfrm>
            <a:off x="4820414" y="2568539"/>
            <a:ext cx="2551168" cy="1200329"/>
          </a:xfrm>
          <a:prstGeom prst="rect">
            <a:avLst/>
          </a:prstGeom>
          <a:noFill/>
        </p:spPr>
        <p:txBody>
          <a:bodyPr wrap="square" rtlCol="0">
            <a:spAutoFit/>
          </a:bodyPr>
          <a:lstStyle/>
          <a:p>
            <a:r>
              <a:rPr lang="en-GB" sz="7200" b="1" dirty="0">
                <a:solidFill>
                  <a:schemeClr val="tx2"/>
                </a:solidFill>
              </a:rPr>
              <a:t>Lunch</a:t>
            </a:r>
          </a:p>
        </p:txBody>
      </p:sp>
    </p:spTree>
    <p:extLst>
      <p:ext uri="{BB962C8B-B14F-4D97-AF65-F5344CB8AC3E}">
        <p14:creationId xmlns:p14="http://schemas.microsoft.com/office/powerpoint/2010/main" val="1264422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F994E2-30E7-AFDF-D6A4-F151ADA23AE2}"/>
              </a:ext>
            </a:extLst>
          </p:cNvPr>
          <p:cNvSpPr>
            <a:spLocks noGrp="1"/>
          </p:cNvSpPr>
          <p:nvPr>
            <p:ph type="body" sz="quarter" idx="15"/>
          </p:nvPr>
        </p:nvSpPr>
        <p:spPr>
          <a:xfrm>
            <a:off x="882650" y="1066800"/>
            <a:ext cx="4205238" cy="1295399"/>
          </a:xfrm>
        </p:spPr>
        <p:txBody>
          <a:bodyPr>
            <a:normAutofit fontScale="85000" lnSpcReduction="10000"/>
          </a:bodyPr>
          <a:lstStyle/>
          <a:p>
            <a:r>
              <a:rPr lang="en-US" dirty="0"/>
              <a:t>Media consumption is a key part of Gen Z life</a:t>
            </a:r>
            <a:endParaRPr lang="en-GB" dirty="0"/>
          </a:p>
        </p:txBody>
      </p:sp>
      <p:sp>
        <p:nvSpPr>
          <p:cNvPr id="5" name="Text Placeholder 2">
            <a:extLst>
              <a:ext uri="{FF2B5EF4-FFF2-40B4-BE49-F238E27FC236}">
                <a16:creationId xmlns:a16="http://schemas.microsoft.com/office/drawing/2014/main" id="{30C6AC67-9F28-FD80-133D-E801145B4EE5}"/>
              </a:ext>
            </a:extLst>
          </p:cNvPr>
          <p:cNvSpPr txBox="1">
            <a:spLocks/>
          </p:cNvSpPr>
          <p:nvPr/>
        </p:nvSpPr>
        <p:spPr>
          <a:xfrm>
            <a:off x="882650" y="2930606"/>
            <a:ext cx="4626112" cy="2554288"/>
          </a:xfrm>
          <a:prstGeom prst="rect">
            <a:avLst/>
          </a:prstGeom>
        </p:spPr>
        <p:txBody>
          <a:bodyPr vert="horz" lIns="91440" tIns="45720" rIns="91440" bIns="45720" rtlCol="0">
            <a:normAutofit/>
          </a:bodyPr>
          <a:lstStyle>
            <a:lvl1pPr marL="0" eaLnBrk="1" hangingPunct="1">
              <a:spcBef>
                <a:spcPts val="0"/>
              </a:spcBef>
              <a:spcAft>
                <a:spcPts val="600"/>
              </a:spcAft>
              <a:defRPr sz="1400">
                <a:solidFill>
                  <a:schemeClr val="bg1"/>
                </a:solidFill>
                <a:latin typeface="Arial" panose="020B0604020202020204" pitchFamily="34" charset="0"/>
                <a:ea typeface="+mn-ea"/>
                <a:cs typeface="Arial" panose="020B0604020202020204" pitchFamily="34" charset="0"/>
              </a:defRPr>
            </a:lvl1pPr>
            <a:lvl2pPr marL="457200" eaLnBrk="1" hangingPunct="1">
              <a:defRPr sz="1400">
                <a:latin typeface="Arial" panose="020B0604020202020204" pitchFamily="34" charset="0"/>
                <a:ea typeface="+mn-ea"/>
                <a:cs typeface="Arial" panose="020B0604020202020204" pitchFamily="34" charset="0"/>
              </a:defRPr>
            </a:lvl2pPr>
            <a:lvl3pPr marL="914400" eaLnBrk="1" hangingPunct="1">
              <a:defRPr sz="1400">
                <a:latin typeface="Arial" panose="020B0604020202020204" pitchFamily="34" charset="0"/>
                <a:ea typeface="+mn-ea"/>
                <a:cs typeface="Arial" panose="020B0604020202020204" pitchFamily="34" charset="0"/>
              </a:defRPr>
            </a:lvl3pPr>
            <a:lvl4pPr marL="1371600" eaLnBrk="1" hangingPunct="1">
              <a:defRPr sz="1400">
                <a:latin typeface="Arial" panose="020B0604020202020204" pitchFamily="34" charset="0"/>
                <a:ea typeface="+mn-ea"/>
                <a:cs typeface="Arial" panose="020B0604020202020204" pitchFamily="34" charset="0"/>
              </a:defRPr>
            </a:lvl4pPr>
            <a:lvl5pPr marL="1828800" eaLnBrk="1" hangingPunct="1">
              <a:defRPr sz="1400">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kern="0" dirty="0">
                <a:latin typeface="+mj-lt"/>
                <a:ea typeface="Roboto" panose="02000000000000000000" pitchFamily="2" charset="0"/>
                <a:cs typeface="Roboto" panose="02000000000000000000" pitchFamily="2" charset="0"/>
              </a:rPr>
              <a:t>Brands should look to target this audience on their</a:t>
            </a:r>
            <a:br>
              <a:rPr lang="en-US" kern="0" dirty="0">
                <a:latin typeface="+mj-lt"/>
                <a:ea typeface="Roboto" panose="02000000000000000000" pitchFamily="2" charset="0"/>
                <a:cs typeface="Roboto" panose="02000000000000000000" pitchFamily="2" charset="0"/>
              </a:rPr>
            </a:br>
            <a:r>
              <a:rPr lang="en-US" kern="0" dirty="0">
                <a:latin typeface="+mj-lt"/>
                <a:ea typeface="Roboto" panose="02000000000000000000" pitchFamily="2" charset="0"/>
                <a:cs typeface="Roboto" panose="02000000000000000000" pitchFamily="2" charset="0"/>
              </a:rPr>
              <a:t>most-loved platforms</a:t>
            </a:r>
          </a:p>
          <a:p>
            <a:endParaRPr lang="en-US" kern="0" dirty="0">
              <a:latin typeface="+mj-lt"/>
              <a:ea typeface="Roboto" panose="02000000000000000000" pitchFamily="2" charset="0"/>
              <a:cs typeface="Roboto" panose="02000000000000000000" pitchFamily="2" charset="0"/>
            </a:endParaRPr>
          </a:p>
          <a:p>
            <a:r>
              <a:rPr lang="en-US" kern="0" dirty="0">
                <a:latin typeface="+mj-lt"/>
                <a:ea typeface="Roboto" panose="02000000000000000000" pitchFamily="2" charset="0"/>
                <a:cs typeface="Roboto" panose="02000000000000000000" pitchFamily="2" charset="0"/>
              </a:rPr>
              <a:t>Pick creators whose values align with those of your brand and target audience – Don’t be a Bud Light!</a:t>
            </a:r>
          </a:p>
        </p:txBody>
      </p:sp>
      <p:grpSp>
        <p:nvGrpSpPr>
          <p:cNvPr id="7" name="Group 6">
            <a:extLst>
              <a:ext uri="{FF2B5EF4-FFF2-40B4-BE49-F238E27FC236}">
                <a16:creationId xmlns:a16="http://schemas.microsoft.com/office/drawing/2014/main" id="{01098D43-C9D4-FDE3-FE26-5279B6EC6B06}"/>
              </a:ext>
            </a:extLst>
          </p:cNvPr>
          <p:cNvGrpSpPr/>
          <p:nvPr/>
        </p:nvGrpSpPr>
        <p:grpSpPr>
          <a:xfrm>
            <a:off x="695400" y="5962892"/>
            <a:ext cx="2060876" cy="230832"/>
            <a:chOff x="794764" y="5733255"/>
            <a:chExt cx="2060876" cy="230832"/>
          </a:xfrm>
        </p:grpSpPr>
        <p:sp>
          <p:nvSpPr>
            <p:cNvPr id="8" name="TextBox 7">
              <a:extLst>
                <a:ext uri="{FF2B5EF4-FFF2-40B4-BE49-F238E27FC236}">
                  <a16:creationId xmlns:a16="http://schemas.microsoft.com/office/drawing/2014/main" id="{B82BD7A1-A30B-C173-8A8D-4AD8CE0AA275}"/>
                </a:ext>
              </a:extLst>
            </p:cNvPr>
            <p:cNvSpPr txBox="1"/>
            <p:nvPr/>
          </p:nvSpPr>
          <p:spPr>
            <a:xfrm>
              <a:off x="794764" y="5733255"/>
              <a:ext cx="2060876" cy="230832"/>
            </a:xfrm>
            <a:prstGeom prst="rect">
              <a:avLst/>
            </a:prstGeom>
            <a:noFill/>
          </p:spPr>
          <p:txBody>
            <a:bodyPr wrap="square">
              <a:spAutoFit/>
            </a:bodyPr>
            <a:lstStyle/>
            <a:p>
              <a:r>
                <a:rPr lang="en-US" sz="900" dirty="0">
                  <a:solidFill>
                    <a:schemeClr val="bg1"/>
                  </a:solidFill>
                </a:rPr>
                <a:t>Savanta: Most Loved Brands 2022 </a:t>
              </a:r>
            </a:p>
          </p:txBody>
        </p:sp>
        <p:cxnSp>
          <p:nvCxnSpPr>
            <p:cNvPr id="9" name="Straight Connector 8">
              <a:extLst>
                <a:ext uri="{FF2B5EF4-FFF2-40B4-BE49-F238E27FC236}">
                  <a16:creationId xmlns:a16="http://schemas.microsoft.com/office/drawing/2014/main" id="{799E7A5F-E7D2-DE94-12D9-FC2FF911A484}"/>
                </a:ext>
              </a:extLst>
            </p:cNvPr>
            <p:cNvCxnSpPr>
              <a:cxnSpLocks/>
            </p:cNvCxnSpPr>
            <p:nvPr/>
          </p:nvCxnSpPr>
          <p:spPr>
            <a:xfrm>
              <a:off x="862013" y="5733256"/>
              <a:ext cx="76949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1" name="Picture 10" descr="A red and white sign&#10;&#10;Description automatically generated with low confidence">
            <a:extLst>
              <a:ext uri="{FF2B5EF4-FFF2-40B4-BE49-F238E27FC236}">
                <a16:creationId xmlns:a16="http://schemas.microsoft.com/office/drawing/2014/main" id="{A94B4E66-27A7-42B8-B6B4-7119A8074E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8809" y="2669462"/>
            <a:ext cx="1043017" cy="234398"/>
          </a:xfrm>
          <a:prstGeom prst="rect">
            <a:avLst/>
          </a:prstGeom>
        </p:spPr>
      </p:pic>
      <p:pic>
        <p:nvPicPr>
          <p:cNvPr id="21" name="Picture 20" descr="Shape&#10;&#10;Description automatically generated with low confidence">
            <a:extLst>
              <a:ext uri="{FF2B5EF4-FFF2-40B4-BE49-F238E27FC236}">
                <a16:creationId xmlns:a16="http://schemas.microsoft.com/office/drawing/2014/main" id="{FB7FE3C7-9647-2BD7-2C42-434BE519E9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2609" y="1692258"/>
            <a:ext cx="1075988" cy="314949"/>
          </a:xfrm>
          <a:prstGeom prst="rect">
            <a:avLst/>
          </a:prstGeom>
        </p:spPr>
      </p:pic>
      <p:pic>
        <p:nvPicPr>
          <p:cNvPr id="25" name="Picture 24" descr="Logo&#10;&#10;Description automatically generated">
            <a:extLst>
              <a:ext uri="{FF2B5EF4-FFF2-40B4-BE49-F238E27FC236}">
                <a16:creationId xmlns:a16="http://schemas.microsoft.com/office/drawing/2014/main" id="{47525836-E673-13EA-A4D9-85F0410BB431}"/>
              </a:ext>
            </a:extLst>
          </p:cNvPr>
          <p:cNvPicPr>
            <a:picLocks noChangeAspect="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327833" y="4535291"/>
            <a:ext cx="541281" cy="473262"/>
          </a:xfrm>
          <a:prstGeom prst="rect">
            <a:avLst/>
          </a:prstGeom>
        </p:spPr>
      </p:pic>
      <p:pic>
        <p:nvPicPr>
          <p:cNvPr id="29" name="Picture 28" descr="Logo&#10;&#10;Description automatically generated">
            <a:extLst>
              <a:ext uri="{FF2B5EF4-FFF2-40B4-BE49-F238E27FC236}">
                <a16:creationId xmlns:a16="http://schemas.microsoft.com/office/drawing/2014/main" id="{401F7580-C8DE-9613-97C7-5060B9391E7F}"/>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39532" y="4589465"/>
            <a:ext cx="1068551" cy="398895"/>
          </a:xfrm>
          <a:prstGeom prst="rect">
            <a:avLst/>
          </a:prstGeom>
        </p:spPr>
      </p:pic>
      <p:sp>
        <p:nvSpPr>
          <p:cNvPr id="33" name="TextBox 32">
            <a:extLst>
              <a:ext uri="{FF2B5EF4-FFF2-40B4-BE49-F238E27FC236}">
                <a16:creationId xmlns:a16="http://schemas.microsoft.com/office/drawing/2014/main" id="{0A798F01-DBF5-8E75-ADA0-403B893EF5DE}"/>
              </a:ext>
            </a:extLst>
          </p:cNvPr>
          <p:cNvSpPr txBox="1"/>
          <p:nvPr/>
        </p:nvSpPr>
        <p:spPr>
          <a:xfrm>
            <a:off x="6604258" y="1545214"/>
            <a:ext cx="736074" cy="646331"/>
          </a:xfrm>
          <a:prstGeom prst="rect">
            <a:avLst/>
          </a:prstGeom>
          <a:noFill/>
        </p:spPr>
        <p:txBody>
          <a:bodyPr wrap="square" rtlCol="0">
            <a:spAutoFit/>
          </a:bodyPr>
          <a:lstStyle/>
          <a:p>
            <a:pPr algn="r"/>
            <a:r>
              <a:rPr lang="en-GB" sz="3600" b="1" dirty="0">
                <a:latin typeface="Roboto" panose="02000000000000000000" pitchFamily="2" charset="0"/>
                <a:ea typeface="Roboto" panose="02000000000000000000" pitchFamily="2" charset="0"/>
                <a:cs typeface="Roboto" panose="02000000000000000000" pitchFamily="2" charset="0"/>
              </a:rPr>
              <a:t>1</a:t>
            </a:r>
            <a:endParaRPr lang="en-GB" sz="3600" baseline="50000" dirty="0">
              <a:latin typeface="Roboto" panose="02000000000000000000" pitchFamily="2" charset="0"/>
              <a:ea typeface="Roboto" panose="02000000000000000000" pitchFamily="2" charset="0"/>
              <a:cs typeface="Roboto" panose="02000000000000000000" pitchFamily="2" charset="0"/>
            </a:endParaRPr>
          </a:p>
        </p:txBody>
      </p:sp>
      <p:sp>
        <p:nvSpPr>
          <p:cNvPr id="34" name="TextBox 33">
            <a:extLst>
              <a:ext uri="{FF2B5EF4-FFF2-40B4-BE49-F238E27FC236}">
                <a16:creationId xmlns:a16="http://schemas.microsoft.com/office/drawing/2014/main" id="{EAC149F3-1BE0-C3DD-2E3F-2289FE0C0E8E}"/>
              </a:ext>
            </a:extLst>
          </p:cNvPr>
          <p:cNvSpPr txBox="1"/>
          <p:nvPr/>
        </p:nvSpPr>
        <p:spPr>
          <a:xfrm>
            <a:off x="6873072" y="2470160"/>
            <a:ext cx="467259" cy="646331"/>
          </a:xfrm>
          <a:prstGeom prst="rect">
            <a:avLst/>
          </a:prstGeom>
          <a:noFill/>
        </p:spPr>
        <p:txBody>
          <a:bodyPr wrap="square" rtlCol="0">
            <a:spAutoFit/>
          </a:bodyPr>
          <a:lstStyle/>
          <a:p>
            <a:pPr algn="r"/>
            <a:r>
              <a:rPr lang="en-GB" sz="3600" b="1" dirty="0">
                <a:latin typeface="Roboto" panose="02000000000000000000" pitchFamily="2" charset="0"/>
                <a:ea typeface="Roboto" panose="02000000000000000000" pitchFamily="2" charset="0"/>
                <a:cs typeface="Roboto" panose="02000000000000000000" pitchFamily="2" charset="0"/>
              </a:rPr>
              <a:t>2</a:t>
            </a:r>
            <a:endParaRPr lang="en-GB" sz="3600" baseline="50000" dirty="0">
              <a:latin typeface="Roboto" panose="02000000000000000000" pitchFamily="2" charset="0"/>
              <a:ea typeface="Roboto" panose="02000000000000000000" pitchFamily="2" charset="0"/>
              <a:cs typeface="Roboto" panose="02000000000000000000" pitchFamily="2" charset="0"/>
            </a:endParaRPr>
          </a:p>
        </p:txBody>
      </p:sp>
      <p:sp>
        <p:nvSpPr>
          <p:cNvPr id="35" name="TextBox 34">
            <a:extLst>
              <a:ext uri="{FF2B5EF4-FFF2-40B4-BE49-F238E27FC236}">
                <a16:creationId xmlns:a16="http://schemas.microsoft.com/office/drawing/2014/main" id="{75323C45-2BAD-BCF4-5802-3518074E424A}"/>
              </a:ext>
            </a:extLst>
          </p:cNvPr>
          <p:cNvSpPr txBox="1"/>
          <p:nvPr/>
        </p:nvSpPr>
        <p:spPr>
          <a:xfrm>
            <a:off x="6604258" y="3406549"/>
            <a:ext cx="736074" cy="646331"/>
          </a:xfrm>
          <a:prstGeom prst="rect">
            <a:avLst/>
          </a:prstGeom>
          <a:noFill/>
        </p:spPr>
        <p:txBody>
          <a:bodyPr wrap="square" rtlCol="0">
            <a:spAutoFit/>
          </a:bodyPr>
          <a:lstStyle/>
          <a:p>
            <a:pPr algn="r"/>
            <a:r>
              <a:rPr lang="en-GB" sz="3600" b="1" dirty="0">
                <a:latin typeface="Roboto" panose="02000000000000000000" pitchFamily="2" charset="0"/>
                <a:ea typeface="Roboto" panose="02000000000000000000" pitchFamily="2" charset="0"/>
                <a:cs typeface="Roboto" panose="02000000000000000000" pitchFamily="2" charset="0"/>
              </a:rPr>
              <a:t>3</a:t>
            </a:r>
            <a:endParaRPr lang="en-GB" sz="3600" baseline="50000" dirty="0">
              <a:latin typeface="Roboto" panose="02000000000000000000" pitchFamily="2" charset="0"/>
              <a:ea typeface="Roboto" panose="02000000000000000000" pitchFamily="2" charset="0"/>
              <a:cs typeface="Roboto" panose="02000000000000000000" pitchFamily="2" charset="0"/>
            </a:endParaRPr>
          </a:p>
        </p:txBody>
      </p:sp>
      <p:sp>
        <p:nvSpPr>
          <p:cNvPr id="36" name="TextBox 35">
            <a:extLst>
              <a:ext uri="{FF2B5EF4-FFF2-40B4-BE49-F238E27FC236}">
                <a16:creationId xmlns:a16="http://schemas.microsoft.com/office/drawing/2014/main" id="{4F932859-1A9C-366C-F131-6E657F617680}"/>
              </a:ext>
            </a:extLst>
          </p:cNvPr>
          <p:cNvSpPr txBox="1"/>
          <p:nvPr/>
        </p:nvSpPr>
        <p:spPr>
          <a:xfrm>
            <a:off x="6604258" y="4457046"/>
            <a:ext cx="736074" cy="646331"/>
          </a:xfrm>
          <a:prstGeom prst="rect">
            <a:avLst/>
          </a:prstGeom>
          <a:noFill/>
        </p:spPr>
        <p:txBody>
          <a:bodyPr wrap="square" rtlCol="0">
            <a:spAutoFit/>
          </a:bodyPr>
          <a:lstStyle/>
          <a:p>
            <a:pPr algn="r"/>
            <a:r>
              <a:rPr lang="en-GB" sz="3600" b="1" dirty="0">
                <a:latin typeface="Roboto" panose="02000000000000000000" pitchFamily="2" charset="0"/>
                <a:ea typeface="Roboto" panose="02000000000000000000" pitchFamily="2" charset="0"/>
                <a:cs typeface="Roboto" panose="02000000000000000000" pitchFamily="2" charset="0"/>
              </a:rPr>
              <a:t>4</a:t>
            </a:r>
            <a:endParaRPr lang="en-GB" sz="3600" baseline="50000" dirty="0">
              <a:latin typeface="Roboto" panose="02000000000000000000" pitchFamily="2" charset="0"/>
              <a:ea typeface="Roboto" panose="02000000000000000000" pitchFamily="2" charset="0"/>
              <a:cs typeface="Roboto" panose="02000000000000000000" pitchFamily="2" charset="0"/>
            </a:endParaRPr>
          </a:p>
        </p:txBody>
      </p:sp>
      <p:sp>
        <p:nvSpPr>
          <p:cNvPr id="37" name="TextBox 36">
            <a:extLst>
              <a:ext uri="{FF2B5EF4-FFF2-40B4-BE49-F238E27FC236}">
                <a16:creationId xmlns:a16="http://schemas.microsoft.com/office/drawing/2014/main" id="{9EBC8797-BE0F-53BB-94C0-EFE599A123EC}"/>
              </a:ext>
            </a:extLst>
          </p:cNvPr>
          <p:cNvSpPr txBox="1"/>
          <p:nvPr/>
        </p:nvSpPr>
        <p:spPr>
          <a:xfrm>
            <a:off x="6604258" y="5431977"/>
            <a:ext cx="736074" cy="646331"/>
          </a:xfrm>
          <a:prstGeom prst="rect">
            <a:avLst/>
          </a:prstGeom>
          <a:noFill/>
        </p:spPr>
        <p:txBody>
          <a:bodyPr wrap="square" rtlCol="0">
            <a:spAutoFit/>
          </a:bodyPr>
          <a:lstStyle/>
          <a:p>
            <a:pPr algn="r"/>
            <a:r>
              <a:rPr lang="en-GB" sz="3600" b="1" dirty="0">
                <a:latin typeface="Roboto" panose="02000000000000000000" pitchFamily="2" charset="0"/>
                <a:ea typeface="Roboto" panose="02000000000000000000" pitchFamily="2" charset="0"/>
                <a:cs typeface="Roboto" panose="02000000000000000000" pitchFamily="2" charset="0"/>
              </a:rPr>
              <a:t>5</a:t>
            </a:r>
            <a:endParaRPr lang="en-GB" sz="3600" baseline="50000" dirty="0">
              <a:latin typeface="Roboto" panose="02000000000000000000" pitchFamily="2" charset="0"/>
              <a:ea typeface="Roboto" panose="02000000000000000000" pitchFamily="2" charset="0"/>
              <a:cs typeface="Roboto" panose="02000000000000000000" pitchFamily="2" charset="0"/>
            </a:endParaRPr>
          </a:p>
        </p:txBody>
      </p:sp>
      <p:sp>
        <p:nvSpPr>
          <p:cNvPr id="38" name="TextBox 37">
            <a:extLst>
              <a:ext uri="{FF2B5EF4-FFF2-40B4-BE49-F238E27FC236}">
                <a16:creationId xmlns:a16="http://schemas.microsoft.com/office/drawing/2014/main" id="{776BF452-639C-D094-3CCC-7C4C3D9B4207}"/>
              </a:ext>
            </a:extLst>
          </p:cNvPr>
          <p:cNvSpPr txBox="1"/>
          <p:nvPr/>
        </p:nvSpPr>
        <p:spPr>
          <a:xfrm>
            <a:off x="10360440" y="1545214"/>
            <a:ext cx="491777" cy="646331"/>
          </a:xfrm>
          <a:prstGeom prst="rect">
            <a:avLst/>
          </a:prstGeom>
          <a:noFill/>
        </p:spPr>
        <p:txBody>
          <a:bodyPr wrap="square" rtlCol="0">
            <a:spAutoFit/>
          </a:bodyPr>
          <a:lstStyle/>
          <a:p>
            <a:r>
              <a:rPr lang="en-GB" sz="3600" b="1" dirty="0">
                <a:latin typeface="Roboto" panose="02000000000000000000" pitchFamily="2" charset="0"/>
                <a:ea typeface="Roboto" panose="02000000000000000000" pitchFamily="2" charset="0"/>
                <a:cs typeface="Roboto" panose="02000000000000000000" pitchFamily="2" charset="0"/>
              </a:rPr>
              <a:t>6</a:t>
            </a:r>
            <a:endParaRPr lang="en-GB" sz="3600" baseline="50000" dirty="0">
              <a:latin typeface="Roboto" panose="02000000000000000000" pitchFamily="2" charset="0"/>
              <a:ea typeface="Roboto" panose="02000000000000000000" pitchFamily="2" charset="0"/>
              <a:cs typeface="Roboto" panose="02000000000000000000" pitchFamily="2" charset="0"/>
            </a:endParaRPr>
          </a:p>
        </p:txBody>
      </p:sp>
      <p:sp>
        <p:nvSpPr>
          <p:cNvPr id="39" name="TextBox 38">
            <a:extLst>
              <a:ext uri="{FF2B5EF4-FFF2-40B4-BE49-F238E27FC236}">
                <a16:creationId xmlns:a16="http://schemas.microsoft.com/office/drawing/2014/main" id="{D48C0766-0659-57BE-3B78-5230E18661A0}"/>
              </a:ext>
            </a:extLst>
          </p:cNvPr>
          <p:cNvSpPr txBox="1"/>
          <p:nvPr/>
        </p:nvSpPr>
        <p:spPr>
          <a:xfrm>
            <a:off x="10360440" y="2488290"/>
            <a:ext cx="491777" cy="646331"/>
          </a:xfrm>
          <a:prstGeom prst="rect">
            <a:avLst/>
          </a:prstGeom>
          <a:noFill/>
        </p:spPr>
        <p:txBody>
          <a:bodyPr wrap="square" rtlCol="0">
            <a:spAutoFit/>
          </a:bodyPr>
          <a:lstStyle/>
          <a:p>
            <a:r>
              <a:rPr lang="en-GB" sz="3600" b="1" dirty="0">
                <a:latin typeface="Roboto" panose="02000000000000000000" pitchFamily="2" charset="0"/>
                <a:ea typeface="Roboto" panose="02000000000000000000" pitchFamily="2" charset="0"/>
                <a:cs typeface="Roboto" panose="02000000000000000000" pitchFamily="2" charset="0"/>
              </a:rPr>
              <a:t>7</a:t>
            </a:r>
            <a:endParaRPr lang="en-GB" sz="3600" baseline="50000" dirty="0">
              <a:latin typeface="Roboto" panose="02000000000000000000" pitchFamily="2" charset="0"/>
              <a:ea typeface="Roboto" panose="02000000000000000000" pitchFamily="2" charset="0"/>
              <a:cs typeface="Roboto" panose="02000000000000000000" pitchFamily="2" charset="0"/>
            </a:endParaRPr>
          </a:p>
        </p:txBody>
      </p:sp>
      <p:sp>
        <p:nvSpPr>
          <p:cNvPr id="40" name="TextBox 39">
            <a:extLst>
              <a:ext uri="{FF2B5EF4-FFF2-40B4-BE49-F238E27FC236}">
                <a16:creationId xmlns:a16="http://schemas.microsoft.com/office/drawing/2014/main" id="{BFA056DD-9FAF-0C9F-0AAD-8C024D635364}"/>
              </a:ext>
            </a:extLst>
          </p:cNvPr>
          <p:cNvSpPr txBox="1"/>
          <p:nvPr/>
        </p:nvSpPr>
        <p:spPr>
          <a:xfrm>
            <a:off x="10360440" y="3406549"/>
            <a:ext cx="736074" cy="646331"/>
          </a:xfrm>
          <a:prstGeom prst="rect">
            <a:avLst/>
          </a:prstGeom>
          <a:noFill/>
        </p:spPr>
        <p:txBody>
          <a:bodyPr wrap="square" rtlCol="0">
            <a:spAutoFit/>
          </a:bodyPr>
          <a:lstStyle/>
          <a:p>
            <a:r>
              <a:rPr lang="en-GB" sz="3600" b="1" dirty="0">
                <a:latin typeface="Roboto" panose="02000000000000000000" pitchFamily="2" charset="0"/>
                <a:ea typeface="Roboto" panose="02000000000000000000" pitchFamily="2" charset="0"/>
                <a:cs typeface="Roboto" panose="02000000000000000000" pitchFamily="2" charset="0"/>
              </a:rPr>
              <a:t>8</a:t>
            </a:r>
            <a:endParaRPr lang="en-GB" sz="3600" baseline="50000" dirty="0">
              <a:latin typeface="Roboto" panose="02000000000000000000" pitchFamily="2" charset="0"/>
              <a:ea typeface="Roboto" panose="02000000000000000000" pitchFamily="2" charset="0"/>
              <a:cs typeface="Roboto" panose="02000000000000000000" pitchFamily="2" charset="0"/>
            </a:endParaRPr>
          </a:p>
        </p:txBody>
      </p:sp>
      <p:sp>
        <p:nvSpPr>
          <p:cNvPr id="41" name="TextBox 40">
            <a:extLst>
              <a:ext uri="{FF2B5EF4-FFF2-40B4-BE49-F238E27FC236}">
                <a16:creationId xmlns:a16="http://schemas.microsoft.com/office/drawing/2014/main" id="{F73B8CC3-B3AF-91BD-29FA-F9686F639486}"/>
              </a:ext>
            </a:extLst>
          </p:cNvPr>
          <p:cNvSpPr txBox="1"/>
          <p:nvPr/>
        </p:nvSpPr>
        <p:spPr>
          <a:xfrm>
            <a:off x="10360440" y="4457046"/>
            <a:ext cx="736074" cy="646331"/>
          </a:xfrm>
          <a:prstGeom prst="rect">
            <a:avLst/>
          </a:prstGeom>
          <a:noFill/>
        </p:spPr>
        <p:txBody>
          <a:bodyPr wrap="square" rtlCol="0">
            <a:spAutoFit/>
          </a:bodyPr>
          <a:lstStyle/>
          <a:p>
            <a:r>
              <a:rPr lang="en-GB" sz="3600" b="1" dirty="0">
                <a:latin typeface="Roboto" panose="02000000000000000000" pitchFamily="2" charset="0"/>
                <a:ea typeface="Roboto" panose="02000000000000000000" pitchFamily="2" charset="0"/>
                <a:cs typeface="Roboto" panose="02000000000000000000" pitchFamily="2" charset="0"/>
              </a:rPr>
              <a:t>9</a:t>
            </a:r>
            <a:endParaRPr lang="en-GB" sz="3600" baseline="50000" dirty="0">
              <a:latin typeface="Roboto" panose="02000000000000000000" pitchFamily="2" charset="0"/>
              <a:ea typeface="Roboto" panose="02000000000000000000" pitchFamily="2" charset="0"/>
              <a:cs typeface="Roboto" panose="02000000000000000000" pitchFamily="2" charset="0"/>
            </a:endParaRPr>
          </a:p>
        </p:txBody>
      </p:sp>
      <p:sp>
        <p:nvSpPr>
          <p:cNvPr id="42" name="TextBox 41">
            <a:extLst>
              <a:ext uri="{FF2B5EF4-FFF2-40B4-BE49-F238E27FC236}">
                <a16:creationId xmlns:a16="http://schemas.microsoft.com/office/drawing/2014/main" id="{6A0551FB-5A54-D16F-62BE-915372C05BCA}"/>
              </a:ext>
            </a:extLst>
          </p:cNvPr>
          <p:cNvSpPr txBox="1"/>
          <p:nvPr/>
        </p:nvSpPr>
        <p:spPr>
          <a:xfrm>
            <a:off x="10360440" y="5431977"/>
            <a:ext cx="912138" cy="646331"/>
          </a:xfrm>
          <a:prstGeom prst="rect">
            <a:avLst/>
          </a:prstGeom>
          <a:noFill/>
        </p:spPr>
        <p:txBody>
          <a:bodyPr wrap="square" rtlCol="0">
            <a:spAutoFit/>
          </a:bodyPr>
          <a:lstStyle/>
          <a:p>
            <a:r>
              <a:rPr lang="en-GB" sz="3600" b="1" dirty="0">
                <a:latin typeface="Roboto" panose="02000000000000000000" pitchFamily="2" charset="0"/>
                <a:ea typeface="Roboto" panose="02000000000000000000" pitchFamily="2" charset="0"/>
                <a:cs typeface="Roboto" panose="02000000000000000000" pitchFamily="2" charset="0"/>
              </a:rPr>
              <a:t>10</a:t>
            </a:r>
            <a:endParaRPr lang="en-GB" sz="3600" baseline="50000" dirty="0">
              <a:latin typeface="Roboto" panose="02000000000000000000" pitchFamily="2" charset="0"/>
              <a:ea typeface="Roboto" panose="02000000000000000000" pitchFamily="2" charset="0"/>
              <a:cs typeface="Roboto" panose="02000000000000000000" pitchFamily="2" charset="0"/>
            </a:endParaRPr>
          </a:p>
        </p:txBody>
      </p:sp>
      <p:grpSp>
        <p:nvGrpSpPr>
          <p:cNvPr id="20" name="Group 19">
            <a:extLst>
              <a:ext uri="{FF2B5EF4-FFF2-40B4-BE49-F238E27FC236}">
                <a16:creationId xmlns:a16="http://schemas.microsoft.com/office/drawing/2014/main" id="{5B29261E-8135-9087-8988-0045383BCAC7}"/>
              </a:ext>
            </a:extLst>
          </p:cNvPr>
          <p:cNvGrpSpPr/>
          <p:nvPr/>
        </p:nvGrpSpPr>
        <p:grpSpPr>
          <a:xfrm>
            <a:off x="7612370" y="1484784"/>
            <a:ext cx="2688262" cy="4593524"/>
            <a:chOff x="7612370" y="1484784"/>
            <a:chExt cx="2688262" cy="4593524"/>
          </a:xfrm>
        </p:grpSpPr>
        <p:grpSp>
          <p:nvGrpSpPr>
            <p:cNvPr id="52" name="Group 51">
              <a:extLst>
                <a:ext uri="{FF2B5EF4-FFF2-40B4-BE49-F238E27FC236}">
                  <a16:creationId xmlns:a16="http://schemas.microsoft.com/office/drawing/2014/main" id="{C3F22ECE-A5FF-58A2-B6E1-44FBD9A367F8}"/>
                </a:ext>
              </a:extLst>
            </p:cNvPr>
            <p:cNvGrpSpPr/>
            <p:nvPr/>
          </p:nvGrpSpPr>
          <p:grpSpPr>
            <a:xfrm>
              <a:off x="7612370" y="2313287"/>
              <a:ext cx="2688262" cy="2952328"/>
              <a:chOff x="7896200" y="1916832"/>
              <a:chExt cx="2688262" cy="2952328"/>
            </a:xfrm>
          </p:grpSpPr>
          <p:cxnSp>
            <p:nvCxnSpPr>
              <p:cNvPr id="44" name="Straight Connector 43">
                <a:extLst>
                  <a:ext uri="{FF2B5EF4-FFF2-40B4-BE49-F238E27FC236}">
                    <a16:creationId xmlns:a16="http://schemas.microsoft.com/office/drawing/2014/main" id="{8E00F1A3-0DDB-C983-9F1B-F917D37EEE0D}"/>
                  </a:ext>
                </a:extLst>
              </p:cNvPr>
              <p:cNvCxnSpPr/>
              <p:nvPr/>
            </p:nvCxnSpPr>
            <p:spPr>
              <a:xfrm>
                <a:off x="7896200" y="1916832"/>
                <a:ext cx="2688262"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5AE3A3-6479-E317-F9C6-075563644A0B}"/>
                  </a:ext>
                </a:extLst>
              </p:cNvPr>
              <p:cNvCxnSpPr/>
              <p:nvPr/>
            </p:nvCxnSpPr>
            <p:spPr>
              <a:xfrm>
                <a:off x="7896200" y="2900941"/>
                <a:ext cx="2688262"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E3FB883-1BC5-9B2B-8C2F-D573A38556F8}"/>
                  </a:ext>
                </a:extLst>
              </p:cNvPr>
              <p:cNvCxnSpPr/>
              <p:nvPr/>
            </p:nvCxnSpPr>
            <p:spPr>
              <a:xfrm>
                <a:off x="7896200" y="3885050"/>
                <a:ext cx="2688262"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1FB76C-A67E-1499-CD76-8CC06C485084}"/>
                  </a:ext>
                </a:extLst>
              </p:cNvPr>
              <p:cNvCxnSpPr/>
              <p:nvPr/>
            </p:nvCxnSpPr>
            <p:spPr>
              <a:xfrm>
                <a:off x="7896200" y="4869160"/>
                <a:ext cx="2688262"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7EB01B92-1B3A-696E-47D6-C14566F603A3}"/>
                </a:ext>
              </a:extLst>
            </p:cNvPr>
            <p:cNvCxnSpPr>
              <a:cxnSpLocks/>
            </p:cNvCxnSpPr>
            <p:nvPr/>
          </p:nvCxnSpPr>
          <p:spPr>
            <a:xfrm flipV="1">
              <a:off x="8836506" y="1484784"/>
              <a:ext cx="0" cy="4593524"/>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B943508-E0EC-B0CA-91F1-AE6121365F59}"/>
              </a:ext>
            </a:extLst>
          </p:cNvPr>
          <p:cNvSpPr txBox="1"/>
          <p:nvPr/>
        </p:nvSpPr>
        <p:spPr>
          <a:xfrm>
            <a:off x="6484929" y="932447"/>
            <a:ext cx="4703153" cy="369332"/>
          </a:xfrm>
          <a:prstGeom prst="rect">
            <a:avLst/>
          </a:prstGeom>
          <a:noFill/>
        </p:spPr>
        <p:txBody>
          <a:bodyPr wrap="square">
            <a:spAutoFit/>
          </a:bodyPr>
          <a:lstStyle/>
          <a:p>
            <a:pPr algn="ctr"/>
            <a:r>
              <a:rPr lang="en-US" sz="1800" b="1" u="dbl" dirty="0">
                <a:uFill>
                  <a:solidFill>
                    <a:schemeClr val="tx2"/>
                  </a:solidFill>
                </a:uFill>
                <a:latin typeface="Roboto" panose="02000000000000000000" pitchFamily="2" charset="0"/>
                <a:ea typeface="Roboto" panose="02000000000000000000" pitchFamily="2" charset="0"/>
              </a:rPr>
              <a:t>Savanta’s Most Loved Brands 2022 – Gen Z </a:t>
            </a:r>
            <a:endParaRPr lang="en-GB" b="1" u="dbl" dirty="0">
              <a:uFill>
                <a:solidFill>
                  <a:schemeClr val="tx2"/>
                </a:solidFill>
              </a:uFill>
              <a:latin typeface="Roboto" panose="02000000000000000000" pitchFamily="2" charset="0"/>
              <a:ea typeface="Roboto" panose="02000000000000000000" pitchFamily="2" charset="0"/>
            </a:endParaRPr>
          </a:p>
        </p:txBody>
      </p:sp>
      <p:pic>
        <p:nvPicPr>
          <p:cNvPr id="2050" name="Picture 2">
            <a:extLst>
              <a:ext uri="{FF2B5EF4-FFF2-40B4-BE49-F238E27FC236}">
                <a16:creationId xmlns:a16="http://schemas.microsoft.com/office/drawing/2014/main" id="{575A39C3-F159-3E67-AC04-98C2C64A8C50}"/>
              </a:ext>
            </a:extLst>
          </p:cNvPr>
          <p:cNvPicPr>
            <a:picLocks noChangeAspect="1" noChangeArrowheads="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541512" y="1680356"/>
            <a:ext cx="1197609" cy="3647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go and Brand Assets — Spotify">
            <a:extLst>
              <a:ext uri="{FF2B5EF4-FFF2-40B4-BE49-F238E27FC236}">
                <a16:creationId xmlns:a16="http://schemas.microsoft.com/office/drawing/2014/main" id="{897D3CEF-DE4A-6A32-3A97-DA5C5C48485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64930" y="2571672"/>
            <a:ext cx="1367750" cy="4105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ike Images - Free Download on Freepik">
            <a:extLst>
              <a:ext uri="{FF2B5EF4-FFF2-40B4-BE49-F238E27FC236}">
                <a16:creationId xmlns:a16="http://schemas.microsoft.com/office/drawing/2014/main" id="{1EC97C11-D1B2-FCA3-E5E2-E8E4D4D5480C}"/>
              </a:ext>
            </a:extLst>
          </p:cNvPr>
          <p:cNvPicPr>
            <a:picLocks noChangeAspect="1" noChangeArrowheads="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720421" y="5265614"/>
            <a:ext cx="987662" cy="9876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alkers | Logopedia | Fandom">
            <a:extLst>
              <a:ext uri="{FF2B5EF4-FFF2-40B4-BE49-F238E27FC236}">
                <a16:creationId xmlns:a16="http://schemas.microsoft.com/office/drawing/2014/main" id="{A02B352A-8161-AFC3-2FBD-FCA19CB54380}"/>
              </a:ext>
            </a:extLst>
          </p:cNvPr>
          <p:cNvPicPr>
            <a:picLocks noChangeAspect="1" noChangeArrowheads="1"/>
          </p:cNvPicPr>
          <p:nvPr/>
        </p:nvPicPr>
        <p:blipFill>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242547" y="5377556"/>
            <a:ext cx="812515" cy="7007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anta Orange Logo transparent PNG - StickPNG">
            <a:extLst>
              <a:ext uri="{FF2B5EF4-FFF2-40B4-BE49-F238E27FC236}">
                <a16:creationId xmlns:a16="http://schemas.microsoft.com/office/drawing/2014/main" id="{E881F01E-0DA2-F623-B547-37935B7298A2}"/>
              </a:ext>
            </a:extLst>
          </p:cNvPr>
          <p:cNvPicPr>
            <a:picLocks noChangeAspect="1" noChangeArrowheads="1"/>
          </p:cNvPicPr>
          <p:nvPr/>
        </p:nvPicPr>
        <p:blipFill>
          <a:blip r:embed="rId11"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991352" y="3152900"/>
            <a:ext cx="1227722" cy="122772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oogle Logo PNG Transparent &amp; SVG Vector - Freebie Supply">
            <a:extLst>
              <a:ext uri="{FF2B5EF4-FFF2-40B4-BE49-F238E27FC236}">
                <a16:creationId xmlns:a16="http://schemas.microsoft.com/office/drawing/2014/main" id="{245FC3FB-4084-E591-4B71-3565D384B706}"/>
              </a:ext>
            </a:extLst>
          </p:cNvPr>
          <p:cNvPicPr>
            <a:picLocks noChangeAspect="1" noChangeArrowheads="1"/>
          </p:cNvPicPr>
          <p:nvPr/>
        </p:nvPicPr>
        <p:blipFill>
          <a:blip r:embed="rId1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548623" y="3565567"/>
            <a:ext cx="1277843" cy="43177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336BA152-970E-126A-4D05-DB4968DA01BB}"/>
              </a:ext>
            </a:extLst>
          </p:cNvPr>
          <p:cNvSpPr/>
          <p:nvPr/>
        </p:nvSpPr>
        <p:spPr>
          <a:xfrm>
            <a:off x="6873072" y="2392343"/>
            <a:ext cx="1866049" cy="813452"/>
          </a:xfrm>
          <a:prstGeom prst="roundRect">
            <a:avLst>
              <a:gd name="adj" fmla="val 3149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B0FC2E76-BE64-EABE-2854-C2F314D27B53}"/>
              </a:ext>
            </a:extLst>
          </p:cNvPr>
          <p:cNvSpPr/>
          <p:nvPr/>
        </p:nvSpPr>
        <p:spPr>
          <a:xfrm>
            <a:off x="8914191" y="2392343"/>
            <a:ext cx="1866049" cy="813452"/>
          </a:xfrm>
          <a:prstGeom prst="roundRect">
            <a:avLst>
              <a:gd name="adj" fmla="val 3149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FEB37818-3436-9C8C-9FE4-B894B0819C12}"/>
              </a:ext>
            </a:extLst>
          </p:cNvPr>
          <p:cNvSpPr/>
          <p:nvPr/>
        </p:nvSpPr>
        <p:spPr>
          <a:xfrm>
            <a:off x="8914191" y="1436808"/>
            <a:ext cx="1866049" cy="813452"/>
          </a:xfrm>
          <a:prstGeom prst="roundRect">
            <a:avLst>
              <a:gd name="adj" fmla="val 3149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896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500"/>
                                  </p:stCondLst>
                                  <p:childTnLst>
                                    <p:set>
                                      <p:cBhvr>
                                        <p:cTn id="52" dur="1" fill="hold">
                                          <p:stCondLst>
                                            <p:cond delay="0"/>
                                          </p:stCondLst>
                                        </p:cTn>
                                        <p:tgtEl>
                                          <p:spTgt spid="2056"/>
                                        </p:tgtEl>
                                        <p:attrNameLst>
                                          <p:attrName>style.visibility</p:attrName>
                                        </p:attrNameLst>
                                      </p:cBhvr>
                                      <p:to>
                                        <p:strVal val="visible"/>
                                      </p:to>
                                    </p:set>
                                    <p:animEffect transition="in" filter="fade">
                                      <p:cBhvr>
                                        <p:cTn id="53" dur="750"/>
                                        <p:tgtEl>
                                          <p:spTgt spid="2056"/>
                                        </p:tgtEl>
                                      </p:cBhvr>
                                    </p:animEffect>
                                  </p:childTnLst>
                                </p:cTn>
                              </p:par>
                              <p:par>
                                <p:cTn id="54" presetID="10" presetClass="entr" presetSubtype="0" fill="hold" nodeType="withEffect">
                                  <p:stCondLst>
                                    <p:cond delay="500"/>
                                  </p:stCondLst>
                                  <p:childTnLst>
                                    <p:set>
                                      <p:cBhvr>
                                        <p:cTn id="55" dur="1" fill="hold">
                                          <p:stCondLst>
                                            <p:cond delay="0"/>
                                          </p:stCondLst>
                                        </p:cTn>
                                        <p:tgtEl>
                                          <p:spTgt spid="2054"/>
                                        </p:tgtEl>
                                        <p:attrNameLst>
                                          <p:attrName>style.visibility</p:attrName>
                                        </p:attrNameLst>
                                      </p:cBhvr>
                                      <p:to>
                                        <p:strVal val="visible"/>
                                      </p:to>
                                    </p:set>
                                    <p:animEffect transition="in" filter="fade">
                                      <p:cBhvr>
                                        <p:cTn id="56" dur="750"/>
                                        <p:tgtEl>
                                          <p:spTgt spid="2054"/>
                                        </p:tgtEl>
                                      </p:cBhvr>
                                    </p:animEffect>
                                  </p:childTnLst>
                                </p:cTn>
                              </p:par>
                              <p:par>
                                <p:cTn id="57" presetID="10" presetClass="entr" presetSubtype="0" fill="hold" nodeType="withEffect">
                                  <p:stCondLst>
                                    <p:cond delay="50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750"/>
                                        <p:tgtEl>
                                          <p:spTgt spid="25"/>
                                        </p:tgtEl>
                                      </p:cBhvr>
                                    </p:animEffect>
                                  </p:childTnLst>
                                </p:cTn>
                              </p:par>
                              <p:par>
                                <p:cTn id="60" presetID="10" presetClass="entr" presetSubtype="0" fill="hold" nodeType="withEffect">
                                  <p:stCondLst>
                                    <p:cond delay="50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750"/>
                                        <p:tgtEl>
                                          <p:spTgt spid="29"/>
                                        </p:tgtEl>
                                      </p:cBhvr>
                                    </p:animEffect>
                                  </p:childTnLst>
                                </p:cTn>
                              </p:par>
                              <p:par>
                                <p:cTn id="63" presetID="10" presetClass="entr" presetSubtype="0" fill="hold" nodeType="withEffect">
                                  <p:stCondLst>
                                    <p:cond delay="500"/>
                                  </p:stCondLst>
                                  <p:childTnLst>
                                    <p:set>
                                      <p:cBhvr>
                                        <p:cTn id="64" dur="1" fill="hold">
                                          <p:stCondLst>
                                            <p:cond delay="0"/>
                                          </p:stCondLst>
                                        </p:cTn>
                                        <p:tgtEl>
                                          <p:spTgt spid="2058"/>
                                        </p:tgtEl>
                                        <p:attrNameLst>
                                          <p:attrName>style.visibility</p:attrName>
                                        </p:attrNameLst>
                                      </p:cBhvr>
                                      <p:to>
                                        <p:strVal val="visible"/>
                                      </p:to>
                                    </p:set>
                                    <p:animEffect transition="in" filter="fade">
                                      <p:cBhvr>
                                        <p:cTn id="65" dur="750"/>
                                        <p:tgtEl>
                                          <p:spTgt spid="2058"/>
                                        </p:tgtEl>
                                      </p:cBhvr>
                                    </p:animEffect>
                                  </p:childTnLst>
                                </p:cTn>
                              </p:par>
                              <p:par>
                                <p:cTn id="66" presetID="10" presetClass="entr" presetSubtype="0" fill="hold" nodeType="withEffect">
                                  <p:stCondLst>
                                    <p:cond delay="500"/>
                                  </p:stCondLst>
                                  <p:childTnLst>
                                    <p:set>
                                      <p:cBhvr>
                                        <p:cTn id="67" dur="1" fill="hold">
                                          <p:stCondLst>
                                            <p:cond delay="0"/>
                                          </p:stCondLst>
                                        </p:cTn>
                                        <p:tgtEl>
                                          <p:spTgt spid="2060"/>
                                        </p:tgtEl>
                                        <p:attrNameLst>
                                          <p:attrName>style.visibility</p:attrName>
                                        </p:attrNameLst>
                                      </p:cBhvr>
                                      <p:to>
                                        <p:strVal val="visible"/>
                                      </p:to>
                                    </p:set>
                                    <p:animEffect transition="in" filter="fade">
                                      <p:cBhvr>
                                        <p:cTn id="68" dur="750"/>
                                        <p:tgtEl>
                                          <p:spTgt spid="2060"/>
                                        </p:tgtEl>
                                      </p:cBhvr>
                                    </p:animEffect>
                                  </p:childTnLst>
                                </p:cTn>
                              </p:par>
                              <p:par>
                                <p:cTn id="69" presetID="10" presetClass="entr" presetSubtype="0" fill="hold" nodeType="withEffect">
                                  <p:stCondLst>
                                    <p:cond delay="500"/>
                                  </p:stCondLst>
                                  <p:childTnLst>
                                    <p:set>
                                      <p:cBhvr>
                                        <p:cTn id="70" dur="1" fill="hold">
                                          <p:stCondLst>
                                            <p:cond delay="0"/>
                                          </p:stCondLst>
                                        </p:cTn>
                                        <p:tgtEl>
                                          <p:spTgt spid="2050"/>
                                        </p:tgtEl>
                                        <p:attrNameLst>
                                          <p:attrName>style.visibility</p:attrName>
                                        </p:attrNameLst>
                                      </p:cBhvr>
                                      <p:to>
                                        <p:strVal val="visible"/>
                                      </p:to>
                                    </p:set>
                                    <p:animEffect transition="in" filter="fade">
                                      <p:cBhvr>
                                        <p:cTn id="71" dur="750"/>
                                        <p:tgtEl>
                                          <p:spTgt spid="205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052"/>
                                        </p:tgtEl>
                                        <p:attrNameLst>
                                          <p:attrName>style.visibility</p:attrName>
                                        </p:attrNameLst>
                                      </p:cBhvr>
                                      <p:to>
                                        <p:strVal val="visible"/>
                                      </p:to>
                                    </p:set>
                                    <p:animEffect transition="in" filter="fade">
                                      <p:cBhvr>
                                        <p:cTn id="76" dur="500"/>
                                        <p:tgtEl>
                                          <p:spTgt spid="205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par>
                          <p:cTn id="80" fill="hold">
                            <p:stCondLst>
                              <p:cond delay="500"/>
                            </p:stCondLst>
                            <p:childTnLst>
                              <p:par>
                                <p:cTn id="81" presetID="10" presetClass="entr" presetSubtype="0" fill="hold" nodeType="afterEffect">
                                  <p:stCondLst>
                                    <p:cond delay="75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cTn>
                              </p:par>
                              <p:par>
                                <p:cTn id="84" presetID="10" presetClass="entr" presetSubtype="0" fill="hold" grpId="0" nodeType="withEffect">
                                  <p:stCondLst>
                                    <p:cond delay="75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500"/>
                                        <p:tgtEl>
                                          <p:spTgt spid="18"/>
                                        </p:tgtEl>
                                      </p:cBhvr>
                                    </p:animEffect>
                                  </p:childTnLst>
                                </p:cTn>
                              </p:par>
                            </p:childTnLst>
                          </p:cTn>
                        </p:par>
                        <p:par>
                          <p:cTn id="87" fill="hold">
                            <p:stCondLst>
                              <p:cond delay="1750"/>
                            </p:stCondLst>
                            <p:childTnLst>
                              <p:par>
                                <p:cTn id="88" presetID="10" presetClass="entr" presetSubtype="0" fill="hold" nodeType="afterEffect">
                                  <p:stCondLst>
                                    <p:cond delay="75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cTn>
                              </p:par>
                              <p:par>
                                <p:cTn id="91" presetID="10" presetClass="entr" presetSubtype="0" fill="hold" grpId="0" nodeType="withEffect">
                                  <p:stCondLst>
                                    <p:cond delay="75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
                                            <p:txEl>
                                              <p:pRg st="0" end="0"/>
                                            </p:txEl>
                                          </p:spTgt>
                                        </p:tgtEl>
                                        <p:attrNameLst>
                                          <p:attrName>style.visibility</p:attrName>
                                        </p:attrNameLst>
                                      </p:cBhvr>
                                      <p:to>
                                        <p:strVal val="visible"/>
                                      </p:to>
                                    </p:set>
                                    <p:animEffect transition="in" filter="fade">
                                      <p:cBhvr>
                                        <p:cTn id="98" dur="500"/>
                                        <p:tgtEl>
                                          <p:spTgt spid="5">
                                            <p:txEl>
                                              <p:pRg st="0" end="0"/>
                                            </p:txEl>
                                          </p:spTgt>
                                        </p:tgtEl>
                                      </p:cBhvr>
                                    </p:animEffect>
                                  </p:childTnLst>
                                </p:cTn>
                              </p:par>
                            </p:childTnLst>
                          </p:cTn>
                        </p:par>
                        <p:par>
                          <p:cTn id="99" fill="hold">
                            <p:stCondLst>
                              <p:cond delay="500"/>
                            </p:stCondLst>
                            <p:childTnLst>
                              <p:par>
                                <p:cTn id="100" presetID="10" presetClass="entr" presetSubtype="0" fill="hold" nodeType="afterEffect">
                                  <p:stCondLst>
                                    <p:cond delay="3000"/>
                                  </p:stCondLst>
                                  <p:childTnLst>
                                    <p:set>
                                      <p:cBhvr>
                                        <p:cTn id="101" dur="1" fill="hold">
                                          <p:stCondLst>
                                            <p:cond delay="0"/>
                                          </p:stCondLst>
                                        </p:cTn>
                                        <p:tgtEl>
                                          <p:spTgt spid="5">
                                            <p:txEl>
                                              <p:pRg st="2" end="2"/>
                                            </p:txEl>
                                          </p:spTgt>
                                        </p:tgtEl>
                                        <p:attrNameLst>
                                          <p:attrName>style.visibility</p:attrName>
                                        </p:attrNameLst>
                                      </p:cBhvr>
                                      <p:to>
                                        <p:strVal val="visible"/>
                                      </p:to>
                                    </p:set>
                                    <p:animEffect transition="in" filter="fade">
                                      <p:cBhvr>
                                        <p:cTn id="10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3" grpId="0"/>
      <p:bldP spid="34" grpId="0"/>
      <p:bldP spid="35" grpId="0"/>
      <p:bldP spid="36" grpId="0"/>
      <p:bldP spid="37" grpId="0"/>
      <p:bldP spid="38" grpId="0"/>
      <p:bldP spid="39" grpId="0"/>
      <p:bldP spid="40" grpId="0"/>
      <p:bldP spid="41" grpId="0"/>
      <p:bldP spid="42" grpId="0"/>
      <p:bldP spid="55" grpId="0"/>
      <p:bldP spid="15" grpId="0" animBg="1"/>
      <p:bldP spid="16"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5DD83-5847-4D9F-F8D2-9546891D8997}"/>
              </a:ext>
            </a:extLst>
          </p:cNvPr>
          <p:cNvSpPr>
            <a:spLocks noGrp="1"/>
          </p:cNvSpPr>
          <p:nvPr>
            <p:ph type="body" sz="quarter" idx="15"/>
          </p:nvPr>
        </p:nvSpPr>
        <p:spPr>
          <a:xfrm>
            <a:off x="231112" y="1066801"/>
            <a:ext cx="11605845" cy="706016"/>
          </a:xfrm>
        </p:spPr>
        <p:txBody>
          <a:bodyPr>
            <a:normAutofit/>
          </a:bodyPr>
          <a:lstStyle/>
          <a:p>
            <a:r>
              <a:rPr lang="en-GB" dirty="0"/>
              <a:t>Some UK brands are already using TikTok to great effect</a:t>
            </a:r>
          </a:p>
        </p:txBody>
      </p:sp>
      <p:pic>
        <p:nvPicPr>
          <p:cNvPr id="3" name="Picture 2" descr="Santander Fraud Detecting Scammer Pants">
            <a:extLst>
              <a:ext uri="{FF2B5EF4-FFF2-40B4-BE49-F238E27FC236}">
                <a16:creationId xmlns:a16="http://schemas.microsoft.com/office/drawing/2014/main" id="{36959602-594C-AD6C-1DFF-68B6F4AA49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298" y="2088660"/>
            <a:ext cx="4188543" cy="21188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5A3FA1D-6B4D-8C6E-143D-446475245304}"/>
              </a:ext>
            </a:extLst>
          </p:cNvPr>
          <p:cNvPicPr>
            <a:picLocks noChangeAspect="1"/>
          </p:cNvPicPr>
          <p:nvPr/>
        </p:nvPicPr>
        <p:blipFill rotWithShape="1">
          <a:blip r:embed="rId4"/>
          <a:srcRect t="4833" b="9614"/>
          <a:stretch/>
        </p:blipFill>
        <p:spPr>
          <a:xfrm>
            <a:off x="4645115" y="2088660"/>
            <a:ext cx="2039777" cy="377957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A74B506-E6F4-EF73-4878-CB42DEC9B7DB}"/>
              </a:ext>
            </a:extLst>
          </p:cNvPr>
          <p:cNvPicPr>
            <a:picLocks noChangeAspect="1"/>
          </p:cNvPicPr>
          <p:nvPr/>
        </p:nvPicPr>
        <p:blipFill rotWithShape="1">
          <a:blip r:embed="rId5"/>
          <a:srcRect t="5197" b="9250"/>
          <a:stretch/>
        </p:blipFill>
        <p:spPr>
          <a:xfrm>
            <a:off x="7023945" y="2088660"/>
            <a:ext cx="2039777" cy="377957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729E5CE-A412-2C25-80A6-2698FEE1464A}"/>
              </a:ext>
            </a:extLst>
          </p:cNvPr>
          <p:cNvSpPr txBox="1"/>
          <p:nvPr/>
        </p:nvSpPr>
        <p:spPr>
          <a:xfrm>
            <a:off x="-50505" y="4366947"/>
            <a:ext cx="4578292" cy="369332"/>
          </a:xfrm>
          <a:prstGeom prst="rect">
            <a:avLst/>
          </a:prstGeom>
          <a:noFill/>
        </p:spPr>
        <p:txBody>
          <a:bodyPr wrap="square" rtlCol="0">
            <a:spAutoFit/>
          </a:bodyPr>
          <a:lstStyle/>
          <a:p>
            <a:pPr algn="ctr"/>
            <a:r>
              <a:rPr lang="en-US" b="1" dirty="0"/>
              <a:t>#StopScammerTime</a:t>
            </a:r>
            <a:endParaRPr lang="en-GB" b="1" dirty="0"/>
          </a:p>
        </p:txBody>
      </p:sp>
      <p:sp>
        <p:nvSpPr>
          <p:cNvPr id="11" name="TextBox 10">
            <a:extLst>
              <a:ext uri="{FF2B5EF4-FFF2-40B4-BE49-F238E27FC236}">
                <a16:creationId xmlns:a16="http://schemas.microsoft.com/office/drawing/2014/main" id="{0696A962-463F-0061-CE64-4035914372D0}"/>
              </a:ext>
            </a:extLst>
          </p:cNvPr>
          <p:cNvSpPr txBox="1"/>
          <p:nvPr/>
        </p:nvSpPr>
        <p:spPr>
          <a:xfrm>
            <a:off x="-50505" y="4760400"/>
            <a:ext cx="4578292" cy="923330"/>
          </a:xfrm>
          <a:prstGeom prst="rect">
            <a:avLst/>
          </a:prstGeom>
          <a:noFill/>
        </p:spPr>
        <p:txBody>
          <a:bodyPr wrap="square" rtlCol="0">
            <a:spAutoFit/>
          </a:bodyPr>
          <a:lstStyle/>
          <a:p>
            <a:pPr algn="ctr"/>
            <a:r>
              <a:rPr lang="en-US" dirty="0"/>
              <a:t>5 TikTok Creators</a:t>
            </a:r>
          </a:p>
          <a:p>
            <a:pPr algn="ctr"/>
            <a:r>
              <a:rPr lang="en-US" dirty="0"/>
              <a:t>‘Scammer Pants’ filter</a:t>
            </a:r>
          </a:p>
          <a:p>
            <a:pPr algn="ctr"/>
            <a:r>
              <a:rPr lang="en-US" dirty="0"/>
              <a:t>Fraud &amp; scam prevention awareness</a:t>
            </a:r>
            <a:endParaRPr lang="en-GB" dirty="0"/>
          </a:p>
        </p:txBody>
      </p:sp>
      <p:sp>
        <p:nvSpPr>
          <p:cNvPr id="12" name="Flowchart: Off-page Connector 11">
            <a:extLst>
              <a:ext uri="{FF2B5EF4-FFF2-40B4-BE49-F238E27FC236}">
                <a16:creationId xmlns:a16="http://schemas.microsoft.com/office/drawing/2014/main" id="{31983333-B56F-C4B5-D260-69CF90C453E0}"/>
              </a:ext>
            </a:extLst>
          </p:cNvPr>
          <p:cNvSpPr/>
          <p:nvPr/>
        </p:nvSpPr>
        <p:spPr>
          <a:xfrm>
            <a:off x="10054494" y="2128851"/>
            <a:ext cx="1275401" cy="730520"/>
          </a:xfrm>
          <a:prstGeom prst="flowChartOffpageConnector">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24.4m</a:t>
            </a:r>
            <a:endParaRPr lang="en-GB" sz="2400" b="1" dirty="0">
              <a:solidFill>
                <a:schemeClr val="tx1"/>
              </a:solidFill>
            </a:endParaRPr>
          </a:p>
        </p:txBody>
      </p:sp>
      <p:sp>
        <p:nvSpPr>
          <p:cNvPr id="13" name="TextBox 12">
            <a:extLst>
              <a:ext uri="{FF2B5EF4-FFF2-40B4-BE49-F238E27FC236}">
                <a16:creationId xmlns:a16="http://schemas.microsoft.com/office/drawing/2014/main" id="{FDD26492-C38C-9A50-03D6-C19EF9277BCB}"/>
              </a:ext>
            </a:extLst>
          </p:cNvPr>
          <p:cNvSpPr txBox="1"/>
          <p:nvPr/>
        </p:nvSpPr>
        <p:spPr>
          <a:xfrm>
            <a:off x="9547431" y="2922889"/>
            <a:ext cx="2289526" cy="307777"/>
          </a:xfrm>
          <a:prstGeom prst="rect">
            <a:avLst/>
          </a:prstGeom>
          <a:noFill/>
        </p:spPr>
        <p:txBody>
          <a:bodyPr wrap="square" rtlCol="0">
            <a:spAutoFit/>
          </a:bodyPr>
          <a:lstStyle/>
          <a:p>
            <a:pPr algn="ctr"/>
            <a:r>
              <a:rPr lang="en-US" sz="1400" dirty="0"/>
              <a:t>Impressions</a:t>
            </a:r>
            <a:endParaRPr lang="en-GB" sz="1400" dirty="0"/>
          </a:p>
        </p:txBody>
      </p:sp>
      <p:sp>
        <p:nvSpPr>
          <p:cNvPr id="14" name="Flowchart: Off-page Connector 13">
            <a:extLst>
              <a:ext uri="{FF2B5EF4-FFF2-40B4-BE49-F238E27FC236}">
                <a16:creationId xmlns:a16="http://schemas.microsoft.com/office/drawing/2014/main" id="{A4C962B1-1071-9BA8-3C43-4DA0DB856F4A}"/>
              </a:ext>
            </a:extLst>
          </p:cNvPr>
          <p:cNvSpPr/>
          <p:nvPr/>
        </p:nvSpPr>
        <p:spPr>
          <a:xfrm>
            <a:off x="10054494" y="3493133"/>
            <a:ext cx="1275401" cy="700770"/>
          </a:xfrm>
          <a:prstGeom prst="flowChartOffpageConnector">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80%</a:t>
            </a:r>
            <a:endParaRPr lang="en-GB" sz="2400" b="1" dirty="0">
              <a:solidFill>
                <a:schemeClr val="tx1"/>
              </a:solidFill>
            </a:endParaRPr>
          </a:p>
        </p:txBody>
      </p:sp>
      <p:sp>
        <p:nvSpPr>
          <p:cNvPr id="15" name="TextBox 14">
            <a:extLst>
              <a:ext uri="{FF2B5EF4-FFF2-40B4-BE49-F238E27FC236}">
                <a16:creationId xmlns:a16="http://schemas.microsoft.com/office/drawing/2014/main" id="{659737F6-311E-B27E-0937-DC9527D00784}"/>
              </a:ext>
            </a:extLst>
          </p:cNvPr>
          <p:cNvSpPr txBox="1"/>
          <p:nvPr/>
        </p:nvSpPr>
        <p:spPr>
          <a:xfrm>
            <a:off x="9547431" y="4312566"/>
            <a:ext cx="2289526" cy="307777"/>
          </a:xfrm>
          <a:prstGeom prst="rect">
            <a:avLst/>
          </a:prstGeom>
          <a:noFill/>
        </p:spPr>
        <p:txBody>
          <a:bodyPr wrap="square" rtlCol="0">
            <a:spAutoFit/>
          </a:bodyPr>
          <a:lstStyle/>
          <a:p>
            <a:pPr algn="ctr"/>
            <a:r>
              <a:rPr lang="en-US" sz="1400" dirty="0"/>
              <a:t>Aged under 35</a:t>
            </a:r>
            <a:endParaRPr lang="en-GB" sz="1400" dirty="0"/>
          </a:p>
        </p:txBody>
      </p:sp>
      <p:cxnSp>
        <p:nvCxnSpPr>
          <p:cNvPr id="16" name="Straight Connector 15">
            <a:extLst>
              <a:ext uri="{FF2B5EF4-FFF2-40B4-BE49-F238E27FC236}">
                <a16:creationId xmlns:a16="http://schemas.microsoft.com/office/drawing/2014/main" id="{41CAF782-DBCB-F26F-E8B1-3D19482AB3A7}"/>
              </a:ext>
            </a:extLst>
          </p:cNvPr>
          <p:cNvCxnSpPr/>
          <p:nvPr/>
        </p:nvCxnSpPr>
        <p:spPr>
          <a:xfrm>
            <a:off x="9547431" y="3317564"/>
            <a:ext cx="2289526" cy="0"/>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8447BB-5A16-223A-4EAB-68CD374E6DC3}"/>
              </a:ext>
            </a:extLst>
          </p:cNvPr>
          <p:cNvCxnSpPr/>
          <p:nvPr/>
        </p:nvCxnSpPr>
        <p:spPr>
          <a:xfrm>
            <a:off x="9547431" y="4736279"/>
            <a:ext cx="2289526" cy="0"/>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26" name="Flowchart: Off-page Connector 25">
            <a:extLst>
              <a:ext uri="{FF2B5EF4-FFF2-40B4-BE49-F238E27FC236}">
                <a16:creationId xmlns:a16="http://schemas.microsoft.com/office/drawing/2014/main" id="{7486DF4B-664C-BA67-0A38-8FFBDF30515E}"/>
              </a:ext>
            </a:extLst>
          </p:cNvPr>
          <p:cNvSpPr/>
          <p:nvPr/>
        </p:nvSpPr>
        <p:spPr>
          <a:xfrm>
            <a:off x="9396697" y="4909291"/>
            <a:ext cx="1275401" cy="700770"/>
          </a:xfrm>
          <a:prstGeom prst="flowChartOffpageConnector">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+7.2%</a:t>
            </a:r>
            <a:endParaRPr lang="en-GB" sz="2400" b="1" dirty="0">
              <a:solidFill>
                <a:schemeClr val="tx1"/>
              </a:solidFill>
            </a:endParaRPr>
          </a:p>
        </p:txBody>
      </p:sp>
      <p:sp>
        <p:nvSpPr>
          <p:cNvPr id="27" name="TextBox 26">
            <a:extLst>
              <a:ext uri="{FF2B5EF4-FFF2-40B4-BE49-F238E27FC236}">
                <a16:creationId xmlns:a16="http://schemas.microsoft.com/office/drawing/2014/main" id="{9C6D4412-4160-F3B9-201C-1843570FC0A0}"/>
              </a:ext>
            </a:extLst>
          </p:cNvPr>
          <p:cNvSpPr txBox="1"/>
          <p:nvPr/>
        </p:nvSpPr>
        <p:spPr>
          <a:xfrm>
            <a:off x="9497743" y="5728724"/>
            <a:ext cx="1073308" cy="477054"/>
          </a:xfrm>
          <a:prstGeom prst="rect">
            <a:avLst/>
          </a:prstGeom>
          <a:noFill/>
        </p:spPr>
        <p:txBody>
          <a:bodyPr wrap="square" rtlCol="0">
            <a:spAutoFit/>
          </a:bodyPr>
          <a:lstStyle/>
          <a:p>
            <a:pPr algn="ctr"/>
            <a:r>
              <a:rPr lang="en-US" sz="1400" dirty="0"/>
              <a:t>Ad recall</a:t>
            </a:r>
          </a:p>
          <a:p>
            <a:pPr algn="ctr"/>
            <a:r>
              <a:rPr lang="en-US" sz="1100" dirty="0">
                <a:solidFill>
                  <a:schemeClr val="tx1">
                    <a:lumMod val="50000"/>
                    <a:lumOff val="50000"/>
                  </a:schemeClr>
                </a:solidFill>
              </a:rPr>
              <a:t>(41% relative)</a:t>
            </a:r>
            <a:endParaRPr lang="en-GB" sz="1100" dirty="0">
              <a:solidFill>
                <a:schemeClr val="tx1">
                  <a:lumMod val="50000"/>
                  <a:lumOff val="50000"/>
                </a:schemeClr>
              </a:solidFill>
            </a:endParaRPr>
          </a:p>
        </p:txBody>
      </p:sp>
      <p:sp>
        <p:nvSpPr>
          <p:cNvPr id="29" name="Flowchart: Off-page Connector 28">
            <a:extLst>
              <a:ext uri="{FF2B5EF4-FFF2-40B4-BE49-F238E27FC236}">
                <a16:creationId xmlns:a16="http://schemas.microsoft.com/office/drawing/2014/main" id="{C25E833F-FDDD-D168-1DDB-1B45D63C4D13}"/>
              </a:ext>
            </a:extLst>
          </p:cNvPr>
          <p:cNvSpPr/>
          <p:nvPr/>
        </p:nvSpPr>
        <p:spPr>
          <a:xfrm>
            <a:off x="10712290" y="4909291"/>
            <a:ext cx="1275401" cy="700770"/>
          </a:xfrm>
          <a:prstGeom prst="flowChartOffpageConnector">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+2.7%</a:t>
            </a:r>
            <a:endParaRPr lang="en-GB" sz="2400" b="1" dirty="0">
              <a:solidFill>
                <a:schemeClr val="tx1"/>
              </a:solidFill>
            </a:endParaRPr>
          </a:p>
        </p:txBody>
      </p:sp>
      <p:sp>
        <p:nvSpPr>
          <p:cNvPr id="30" name="TextBox 29">
            <a:extLst>
              <a:ext uri="{FF2B5EF4-FFF2-40B4-BE49-F238E27FC236}">
                <a16:creationId xmlns:a16="http://schemas.microsoft.com/office/drawing/2014/main" id="{1A5237BF-C071-17CB-352D-C326A518BEEA}"/>
              </a:ext>
            </a:extLst>
          </p:cNvPr>
          <p:cNvSpPr txBox="1"/>
          <p:nvPr/>
        </p:nvSpPr>
        <p:spPr>
          <a:xfrm>
            <a:off x="10769377" y="5728724"/>
            <a:ext cx="1156581" cy="477054"/>
          </a:xfrm>
          <a:prstGeom prst="rect">
            <a:avLst/>
          </a:prstGeom>
          <a:noFill/>
        </p:spPr>
        <p:txBody>
          <a:bodyPr wrap="square" rtlCol="0">
            <a:spAutoFit/>
          </a:bodyPr>
          <a:lstStyle/>
          <a:p>
            <a:pPr algn="ctr"/>
            <a:r>
              <a:rPr lang="en-US" sz="1400" dirty="0"/>
              <a:t>Sentiment</a:t>
            </a:r>
          </a:p>
          <a:p>
            <a:pPr algn="ctr"/>
            <a:r>
              <a:rPr lang="en-US" sz="1100" dirty="0">
                <a:solidFill>
                  <a:schemeClr val="tx1">
                    <a:lumMod val="50000"/>
                    <a:lumOff val="50000"/>
                  </a:schemeClr>
                </a:solidFill>
              </a:rPr>
              <a:t>(8.3% relative)</a:t>
            </a:r>
            <a:endParaRPr lang="en-GB" sz="1050" dirty="0">
              <a:solidFill>
                <a:schemeClr val="tx1">
                  <a:lumMod val="50000"/>
                  <a:lumOff val="50000"/>
                </a:schemeClr>
              </a:solidFill>
            </a:endParaRPr>
          </a:p>
        </p:txBody>
      </p:sp>
      <p:sp>
        <p:nvSpPr>
          <p:cNvPr id="32" name="Rectangle: Rounded Corners 31">
            <a:extLst>
              <a:ext uri="{FF2B5EF4-FFF2-40B4-BE49-F238E27FC236}">
                <a16:creationId xmlns:a16="http://schemas.microsoft.com/office/drawing/2014/main" id="{6D5383E0-FB9B-4641-3F7B-AF3C71802D53}"/>
              </a:ext>
            </a:extLst>
          </p:cNvPr>
          <p:cNvSpPr/>
          <p:nvPr/>
        </p:nvSpPr>
        <p:spPr>
          <a:xfrm>
            <a:off x="139298" y="5719369"/>
            <a:ext cx="4188543" cy="477054"/>
          </a:xfrm>
          <a:prstGeom prst="roundRect">
            <a:avLst>
              <a:gd name="adj" fmla="val 50000"/>
            </a:avLst>
          </a:prstGeom>
          <a:solidFill>
            <a:schemeClr val="accent6">
              <a:lumMod val="75000"/>
            </a:schemeClr>
          </a:solidFill>
          <a:ln w="9525">
            <a:solidFill>
              <a:schemeClr val="bg2"/>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3.2bn views from user-generated content</a:t>
            </a:r>
            <a:endParaRPr lang="en-GB" sz="1600" dirty="0">
              <a:solidFill>
                <a:schemeClr val="bg1"/>
              </a:solidFill>
            </a:endParaRPr>
          </a:p>
        </p:txBody>
      </p:sp>
    </p:spTree>
    <p:extLst>
      <p:ext uri="{BB962C8B-B14F-4D97-AF65-F5344CB8AC3E}">
        <p14:creationId xmlns:p14="http://schemas.microsoft.com/office/powerpoint/2010/main" val="51693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2500"/>
                            </p:stCondLst>
                            <p:childTnLst>
                              <p:par>
                                <p:cTn id="22" presetID="10" presetClass="entr" presetSubtype="0" fill="hold" grpId="0" nodeType="after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4000"/>
                            </p:stCondLst>
                            <p:childTnLst>
                              <p:par>
                                <p:cTn id="26" presetID="10" presetClass="entr" presetSubtype="0" fill="hold" nodeType="afterEffect">
                                  <p:stCondLst>
                                    <p:cond delay="150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par>
                          <p:cTn id="29" fill="hold">
                            <p:stCondLst>
                              <p:cond delay="6000"/>
                            </p:stCondLst>
                            <p:childTnLst>
                              <p:par>
                                <p:cTn id="30" presetID="10" presetClass="entr" presetSubtype="0" fill="hold" nodeType="afterEffect">
                                  <p:stCondLst>
                                    <p:cond delay="75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childTnLst>
                                </p:cTn>
                              </p:par>
                            </p:childTnLst>
                          </p:cTn>
                        </p:par>
                        <p:par>
                          <p:cTn id="33" fill="hold">
                            <p:stCondLst>
                              <p:cond delay="7250"/>
                            </p:stCondLst>
                            <p:childTnLst>
                              <p:par>
                                <p:cTn id="34" presetID="10" presetClass="entr" presetSubtype="0" fill="hold" nodeType="afterEffect">
                                  <p:stCondLst>
                                    <p:cond delay="75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fade">
                                      <p:cBhvr>
                                        <p:cTn id="36" dur="500"/>
                                        <p:tgtEl>
                                          <p:spTgt spid="1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par>
                          <p:cTn id="55" fill="hold">
                            <p:stCondLst>
                              <p:cond delay="1500"/>
                            </p:stCondLst>
                            <p:childTnLst>
                              <p:par>
                                <p:cTn id="56" presetID="10" presetClass="entr" presetSubtype="0" fill="hold" grpId="0" nodeType="afterEffect">
                                  <p:stCondLst>
                                    <p:cond delay="100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par>
                          <p:cTn id="63" fill="hold">
                            <p:stCondLst>
                              <p:cond delay="3500"/>
                            </p:stCondLst>
                            <p:childTnLst>
                              <p:par>
                                <p:cTn id="64" presetID="10" presetClass="entr" presetSubtype="0"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par>
                          <p:cTn id="67" fill="hold">
                            <p:stCondLst>
                              <p:cond delay="4000"/>
                            </p:stCondLst>
                            <p:childTnLst>
                              <p:par>
                                <p:cTn id="68" presetID="10" presetClass="entr" presetSubtype="0" fill="hold" grpId="0" nodeType="afterEffect">
                                  <p:stCondLst>
                                    <p:cond delay="100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par>
                          <p:cTn id="71" fill="hold">
                            <p:stCondLst>
                              <p:cond delay="5500"/>
                            </p:stCondLst>
                            <p:childTnLst>
                              <p:par>
                                <p:cTn id="72" presetID="10"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par>
                          <p:cTn id="75" fill="hold">
                            <p:stCondLst>
                              <p:cond delay="6000"/>
                            </p:stCondLst>
                            <p:childTnLst>
                              <p:par>
                                <p:cTn id="76" presetID="10" presetClass="entr" presetSubtype="0" fill="hold" grpId="0" nodeType="afterEffect">
                                  <p:stCondLst>
                                    <p:cond delay="100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2" grpId="0" animBg="1"/>
      <p:bldP spid="13" grpId="0"/>
      <p:bldP spid="14" grpId="0" animBg="1"/>
      <p:bldP spid="15" grpId="0"/>
      <p:bldP spid="26" grpId="0" animBg="1"/>
      <p:bldP spid="27" grpId="0"/>
      <p:bldP spid="29" grpId="0" animBg="1"/>
      <p:bldP spid="30"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5DD83-5847-4D9F-F8D2-9546891D8997}"/>
              </a:ext>
            </a:extLst>
          </p:cNvPr>
          <p:cNvSpPr>
            <a:spLocks noGrp="1"/>
          </p:cNvSpPr>
          <p:nvPr>
            <p:ph type="body" sz="quarter" idx="15"/>
          </p:nvPr>
        </p:nvSpPr>
        <p:spPr>
          <a:xfrm>
            <a:off x="231112" y="1066801"/>
            <a:ext cx="11960888" cy="706016"/>
          </a:xfrm>
        </p:spPr>
        <p:txBody>
          <a:bodyPr>
            <a:normAutofit/>
          </a:bodyPr>
          <a:lstStyle/>
          <a:p>
            <a:r>
              <a:rPr lang="en-GB" dirty="0"/>
              <a:t>And US challenger brands have been quick to “capitalize”</a:t>
            </a:r>
          </a:p>
        </p:txBody>
      </p:sp>
      <p:pic>
        <p:nvPicPr>
          <p:cNvPr id="17" name="Picture 16">
            <a:extLst>
              <a:ext uri="{FF2B5EF4-FFF2-40B4-BE49-F238E27FC236}">
                <a16:creationId xmlns:a16="http://schemas.microsoft.com/office/drawing/2014/main" id="{2A6E10AB-D46A-39D2-2078-5952D1851F7A}"/>
              </a:ext>
            </a:extLst>
          </p:cNvPr>
          <p:cNvPicPr>
            <a:picLocks noChangeAspect="1"/>
          </p:cNvPicPr>
          <p:nvPr/>
        </p:nvPicPr>
        <p:blipFill>
          <a:blip r:embed="rId3"/>
          <a:stretch>
            <a:fillRect/>
          </a:stretch>
        </p:blipFill>
        <p:spPr>
          <a:xfrm>
            <a:off x="3221278" y="2960897"/>
            <a:ext cx="5470548" cy="3126027"/>
          </a:xfrm>
          <a:prstGeom prst="rect">
            <a:avLst/>
          </a:prstGeom>
        </p:spPr>
      </p:pic>
      <p:pic>
        <p:nvPicPr>
          <p:cNvPr id="3074" name="Picture 2" descr="Charli D'Amelio invited you to join Step. — Step.com | Charli d amelio, Step  cards, Visa card">
            <a:extLst>
              <a:ext uri="{FF2B5EF4-FFF2-40B4-BE49-F238E27FC236}">
                <a16:creationId xmlns:a16="http://schemas.microsoft.com/office/drawing/2014/main" id="{25D2E388-623E-374D-5B92-507BDA05BA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080" y="3683764"/>
            <a:ext cx="2563370" cy="24031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ep Launches No Fee Banking App Built for Teens - FinTech Futures">
            <a:extLst>
              <a:ext uri="{FF2B5EF4-FFF2-40B4-BE49-F238E27FC236}">
                <a16:creationId xmlns:a16="http://schemas.microsoft.com/office/drawing/2014/main" id="{4494589F-37F1-F67F-86DA-CBF3CD5557B8}"/>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482" y="2128851"/>
            <a:ext cx="1828440" cy="146275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8ADBFBE-D429-6962-35AE-9959A65ED091}"/>
              </a:ext>
            </a:extLst>
          </p:cNvPr>
          <p:cNvSpPr txBox="1"/>
          <p:nvPr/>
        </p:nvSpPr>
        <p:spPr>
          <a:xfrm>
            <a:off x="2865568" y="2111874"/>
            <a:ext cx="9169120" cy="646331"/>
          </a:xfrm>
          <a:prstGeom prst="rect">
            <a:avLst/>
          </a:prstGeom>
          <a:noFill/>
        </p:spPr>
        <p:txBody>
          <a:bodyPr wrap="square">
            <a:spAutoFit/>
          </a:bodyPr>
          <a:lstStyle/>
          <a:p>
            <a:r>
              <a:rPr lang="en-US" b="0" i="0" dirty="0">
                <a:effectLst/>
                <a:latin typeface="+mj-lt"/>
              </a:rPr>
              <a:t>“Step is a mobile banking app built for teens and young adults who are just starting their financial journey. Our mission is to improve the financial future of the next generation.”</a:t>
            </a:r>
            <a:endParaRPr lang="en-GB" dirty="0">
              <a:latin typeface="+mj-lt"/>
            </a:endParaRPr>
          </a:p>
        </p:txBody>
      </p:sp>
      <p:sp>
        <p:nvSpPr>
          <p:cNvPr id="23" name="TextBox 22">
            <a:extLst>
              <a:ext uri="{FF2B5EF4-FFF2-40B4-BE49-F238E27FC236}">
                <a16:creationId xmlns:a16="http://schemas.microsoft.com/office/drawing/2014/main" id="{784677A1-B446-8D1B-1865-7C6EAED22500}"/>
              </a:ext>
            </a:extLst>
          </p:cNvPr>
          <p:cNvSpPr txBox="1"/>
          <p:nvPr/>
        </p:nvSpPr>
        <p:spPr>
          <a:xfrm>
            <a:off x="8832501" y="2953218"/>
            <a:ext cx="3202187" cy="369332"/>
          </a:xfrm>
          <a:prstGeom prst="rect">
            <a:avLst/>
          </a:prstGeom>
          <a:noFill/>
        </p:spPr>
        <p:txBody>
          <a:bodyPr wrap="square" rtlCol="0">
            <a:spAutoFit/>
          </a:bodyPr>
          <a:lstStyle/>
          <a:p>
            <a:pPr marL="285750" indent="-285750">
              <a:buClr>
                <a:schemeClr val="accent2">
                  <a:lumMod val="75000"/>
                </a:schemeClr>
              </a:buClr>
              <a:buFont typeface="Wingdings" panose="05000000000000000000" pitchFamily="2" charset="2"/>
              <a:buChar char="ü"/>
            </a:pPr>
            <a:r>
              <a:rPr lang="en-US" dirty="0"/>
              <a:t>Helps build credit</a:t>
            </a:r>
            <a:endParaRPr lang="en-GB" dirty="0"/>
          </a:p>
        </p:txBody>
      </p:sp>
      <p:sp>
        <p:nvSpPr>
          <p:cNvPr id="24" name="TextBox 23">
            <a:extLst>
              <a:ext uri="{FF2B5EF4-FFF2-40B4-BE49-F238E27FC236}">
                <a16:creationId xmlns:a16="http://schemas.microsoft.com/office/drawing/2014/main" id="{0C72F9FE-702E-F5B4-D0F5-F30E1C56CD71}"/>
              </a:ext>
            </a:extLst>
          </p:cNvPr>
          <p:cNvSpPr txBox="1"/>
          <p:nvPr/>
        </p:nvSpPr>
        <p:spPr>
          <a:xfrm>
            <a:off x="8832501" y="3507352"/>
            <a:ext cx="3202187" cy="369332"/>
          </a:xfrm>
          <a:prstGeom prst="rect">
            <a:avLst/>
          </a:prstGeom>
          <a:noFill/>
        </p:spPr>
        <p:txBody>
          <a:bodyPr wrap="square" rtlCol="0">
            <a:spAutoFit/>
          </a:bodyPr>
          <a:lstStyle/>
          <a:p>
            <a:pPr marL="285750" indent="-285750">
              <a:buClr>
                <a:schemeClr val="accent2">
                  <a:lumMod val="75000"/>
                </a:schemeClr>
              </a:buClr>
              <a:buFont typeface="Wingdings" panose="05000000000000000000" pitchFamily="2" charset="2"/>
              <a:buChar char="ü"/>
            </a:pPr>
            <a:r>
              <a:rPr lang="en-US" dirty="0"/>
              <a:t>13+ target audience</a:t>
            </a:r>
            <a:endParaRPr lang="en-GB" dirty="0"/>
          </a:p>
        </p:txBody>
      </p:sp>
      <p:sp>
        <p:nvSpPr>
          <p:cNvPr id="25" name="TextBox 24">
            <a:extLst>
              <a:ext uri="{FF2B5EF4-FFF2-40B4-BE49-F238E27FC236}">
                <a16:creationId xmlns:a16="http://schemas.microsoft.com/office/drawing/2014/main" id="{EBCA9258-5F0F-C344-5231-354FC6739134}"/>
              </a:ext>
            </a:extLst>
          </p:cNvPr>
          <p:cNvSpPr txBox="1"/>
          <p:nvPr/>
        </p:nvSpPr>
        <p:spPr>
          <a:xfrm>
            <a:off x="8832501" y="4061486"/>
            <a:ext cx="3202187" cy="369332"/>
          </a:xfrm>
          <a:prstGeom prst="rect">
            <a:avLst/>
          </a:prstGeom>
          <a:noFill/>
        </p:spPr>
        <p:txBody>
          <a:bodyPr wrap="square" rtlCol="0">
            <a:spAutoFit/>
          </a:bodyPr>
          <a:lstStyle/>
          <a:p>
            <a:pPr marL="285750" indent="-285750">
              <a:buClr>
                <a:schemeClr val="accent2">
                  <a:lumMod val="75000"/>
                </a:schemeClr>
              </a:buClr>
              <a:buFont typeface="Wingdings" panose="05000000000000000000" pitchFamily="2" charset="2"/>
              <a:buChar char="ü"/>
            </a:pPr>
            <a:r>
              <a:rPr lang="en-US" dirty="0"/>
              <a:t>Social media marketing</a:t>
            </a:r>
            <a:endParaRPr lang="en-GB" dirty="0"/>
          </a:p>
        </p:txBody>
      </p:sp>
      <p:sp>
        <p:nvSpPr>
          <p:cNvPr id="28" name="TextBox 27">
            <a:extLst>
              <a:ext uri="{FF2B5EF4-FFF2-40B4-BE49-F238E27FC236}">
                <a16:creationId xmlns:a16="http://schemas.microsoft.com/office/drawing/2014/main" id="{DA7CB92C-5BB9-8E61-53AE-D367039400B6}"/>
              </a:ext>
            </a:extLst>
          </p:cNvPr>
          <p:cNvSpPr txBox="1"/>
          <p:nvPr/>
        </p:nvSpPr>
        <p:spPr>
          <a:xfrm>
            <a:off x="8832501" y="4615620"/>
            <a:ext cx="3202187" cy="369332"/>
          </a:xfrm>
          <a:prstGeom prst="rect">
            <a:avLst/>
          </a:prstGeom>
          <a:noFill/>
        </p:spPr>
        <p:txBody>
          <a:bodyPr wrap="square" rtlCol="0">
            <a:spAutoFit/>
          </a:bodyPr>
          <a:lstStyle/>
          <a:p>
            <a:pPr marL="285750" indent="-285750">
              <a:buClr>
                <a:schemeClr val="accent2">
                  <a:lumMod val="75000"/>
                </a:schemeClr>
              </a:buClr>
              <a:buFont typeface="Wingdings" panose="05000000000000000000" pitchFamily="2" charset="2"/>
              <a:buChar char="ü"/>
            </a:pPr>
            <a:r>
              <a:rPr lang="en-US" dirty="0"/>
              <a:t>Using popular creators</a:t>
            </a:r>
            <a:endParaRPr lang="en-GB" dirty="0"/>
          </a:p>
        </p:txBody>
      </p:sp>
      <p:sp>
        <p:nvSpPr>
          <p:cNvPr id="31" name="TextBox 30">
            <a:extLst>
              <a:ext uri="{FF2B5EF4-FFF2-40B4-BE49-F238E27FC236}">
                <a16:creationId xmlns:a16="http://schemas.microsoft.com/office/drawing/2014/main" id="{5D2F7EFA-85B6-75F1-A842-BACA6B69202C}"/>
              </a:ext>
            </a:extLst>
          </p:cNvPr>
          <p:cNvSpPr txBox="1"/>
          <p:nvPr/>
        </p:nvSpPr>
        <p:spPr>
          <a:xfrm>
            <a:off x="8832501" y="5169754"/>
            <a:ext cx="3202187" cy="369332"/>
          </a:xfrm>
          <a:prstGeom prst="rect">
            <a:avLst/>
          </a:prstGeom>
          <a:noFill/>
        </p:spPr>
        <p:txBody>
          <a:bodyPr wrap="square" rtlCol="0">
            <a:spAutoFit/>
          </a:bodyPr>
          <a:lstStyle/>
          <a:p>
            <a:pPr marL="285750" indent="-285750">
              <a:buClr>
                <a:schemeClr val="accent2">
                  <a:lumMod val="75000"/>
                </a:schemeClr>
              </a:buClr>
              <a:buFont typeface="Wingdings" panose="05000000000000000000" pitchFamily="2" charset="2"/>
              <a:buChar char="ü"/>
            </a:pPr>
            <a:r>
              <a:rPr lang="en-US" dirty="0"/>
              <a:t>10’s of millions of views</a:t>
            </a:r>
            <a:endParaRPr lang="en-GB" dirty="0"/>
          </a:p>
        </p:txBody>
      </p:sp>
      <p:sp>
        <p:nvSpPr>
          <p:cNvPr id="33" name="TextBox 32">
            <a:extLst>
              <a:ext uri="{FF2B5EF4-FFF2-40B4-BE49-F238E27FC236}">
                <a16:creationId xmlns:a16="http://schemas.microsoft.com/office/drawing/2014/main" id="{B55C114A-56C7-E32D-C6F4-0AE3D040B62D}"/>
              </a:ext>
            </a:extLst>
          </p:cNvPr>
          <p:cNvSpPr txBox="1"/>
          <p:nvPr/>
        </p:nvSpPr>
        <p:spPr>
          <a:xfrm>
            <a:off x="8832501" y="5723888"/>
            <a:ext cx="3202187" cy="338554"/>
          </a:xfrm>
          <a:prstGeom prst="rect">
            <a:avLst/>
          </a:prstGeom>
          <a:noFill/>
        </p:spPr>
        <p:txBody>
          <a:bodyPr wrap="square" rtlCol="0">
            <a:spAutoFit/>
          </a:bodyPr>
          <a:lstStyle/>
          <a:p>
            <a:pPr marL="285750" indent="-285750">
              <a:buClr>
                <a:schemeClr val="accent2">
                  <a:lumMod val="75000"/>
                </a:schemeClr>
              </a:buClr>
              <a:buFont typeface="Wingdings" panose="05000000000000000000" pitchFamily="2" charset="2"/>
              <a:buChar char="ü"/>
            </a:pPr>
            <a:r>
              <a:rPr lang="en-US" sz="1600" b="1" dirty="0"/>
              <a:t>Website aimed at parents</a:t>
            </a:r>
            <a:endParaRPr lang="en-GB" sz="1600" b="1" dirty="0"/>
          </a:p>
        </p:txBody>
      </p:sp>
    </p:spTree>
    <p:extLst>
      <p:ext uri="{BB962C8B-B14F-4D97-AF65-F5344CB8AC3E}">
        <p14:creationId xmlns:p14="http://schemas.microsoft.com/office/powerpoint/2010/main" val="330033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5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par>
                          <p:cTn id="33" fill="hold">
                            <p:stCondLst>
                              <p:cond delay="500"/>
                            </p:stCondLst>
                            <p:childTnLst>
                              <p:par>
                                <p:cTn id="34" presetID="10" presetClass="entr" presetSubtype="0" fill="hold" grpId="0" nodeType="afterEffect">
                                  <p:stCondLst>
                                    <p:cond delay="75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p:stCondLst>
                              <p:cond delay="1750"/>
                            </p:stCondLst>
                            <p:childTnLst>
                              <p:par>
                                <p:cTn id="38" presetID="10" presetClass="entr" presetSubtype="0" fill="hold" grpId="0" nodeType="afterEffect">
                                  <p:stCondLst>
                                    <p:cond delay="75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3000"/>
                            </p:stCondLst>
                            <p:childTnLst>
                              <p:par>
                                <p:cTn id="42" presetID="10" presetClass="entr" presetSubtype="0" fill="hold" grpId="0" nodeType="afterEffect">
                                  <p:stCondLst>
                                    <p:cond delay="75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par>
                          <p:cTn id="45" fill="hold">
                            <p:stCondLst>
                              <p:cond delay="4250"/>
                            </p:stCondLst>
                            <p:childTnLst>
                              <p:par>
                                <p:cTn id="46" presetID="10" presetClass="entr" presetSubtype="0" fill="hold" grpId="0" nodeType="afterEffect">
                                  <p:stCondLst>
                                    <p:cond delay="75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par>
                          <p:cTn id="49" fill="hold">
                            <p:stCondLst>
                              <p:cond delay="5500"/>
                            </p:stCondLst>
                            <p:childTnLst>
                              <p:par>
                                <p:cTn id="50" presetID="10" presetClass="entr" presetSubtype="0" fill="hold" grpId="0" nodeType="afterEffect">
                                  <p:stCondLst>
                                    <p:cond delay="75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2" grpId="0"/>
      <p:bldP spid="23" grpId="0"/>
      <p:bldP spid="24" grpId="0"/>
      <p:bldP spid="25" grpId="0"/>
      <p:bldP spid="28" grpId="0"/>
      <p:bldP spid="31"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5DD83-5847-4D9F-F8D2-9546891D8997}"/>
              </a:ext>
            </a:extLst>
          </p:cNvPr>
          <p:cNvSpPr>
            <a:spLocks noGrp="1"/>
          </p:cNvSpPr>
          <p:nvPr>
            <p:ph type="body" sz="quarter" idx="15"/>
          </p:nvPr>
        </p:nvSpPr>
        <p:spPr>
          <a:xfrm>
            <a:off x="231112" y="1066801"/>
            <a:ext cx="11960888" cy="706016"/>
          </a:xfrm>
        </p:spPr>
        <p:txBody>
          <a:bodyPr>
            <a:normAutofit/>
          </a:bodyPr>
          <a:lstStyle/>
          <a:p>
            <a:r>
              <a:rPr lang="en-GB" dirty="0"/>
              <a:t>New twists on traditional marketing can also be effective</a:t>
            </a:r>
          </a:p>
        </p:txBody>
      </p:sp>
      <p:pic>
        <p:nvPicPr>
          <p:cNvPr id="3" name="Picture 2">
            <a:extLst>
              <a:ext uri="{FF2B5EF4-FFF2-40B4-BE49-F238E27FC236}">
                <a16:creationId xmlns:a16="http://schemas.microsoft.com/office/drawing/2014/main" id="{D06726BF-6108-16DF-6D43-45C44B6F45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5336" y="2579274"/>
            <a:ext cx="6516009" cy="3934374"/>
          </a:xfrm>
          <a:prstGeom prst="rect">
            <a:avLst/>
          </a:prstGeom>
        </p:spPr>
      </p:pic>
      <p:pic>
        <p:nvPicPr>
          <p:cNvPr id="4" name="Picture 3">
            <a:extLst>
              <a:ext uri="{FF2B5EF4-FFF2-40B4-BE49-F238E27FC236}">
                <a16:creationId xmlns:a16="http://schemas.microsoft.com/office/drawing/2014/main" id="{03343F84-8831-0F10-708A-99AFCE437977}"/>
              </a:ext>
            </a:extLst>
          </p:cNvPr>
          <p:cNvPicPr>
            <a:picLocks noChangeAspect="1"/>
          </p:cNvPicPr>
          <p:nvPr/>
        </p:nvPicPr>
        <p:blipFill>
          <a:blip r:embed="rId4"/>
          <a:stretch>
            <a:fillRect/>
          </a:stretch>
        </p:blipFill>
        <p:spPr>
          <a:xfrm>
            <a:off x="3833340" y="1967820"/>
            <a:ext cx="4386212" cy="2665858"/>
          </a:xfrm>
          <a:prstGeom prst="rect">
            <a:avLst/>
          </a:prstGeom>
        </p:spPr>
      </p:pic>
      <p:pic>
        <p:nvPicPr>
          <p:cNvPr id="5122" name="Picture 2" descr="Klarna pink button transparent PNG - StickPNG">
            <a:extLst>
              <a:ext uri="{FF2B5EF4-FFF2-40B4-BE49-F238E27FC236}">
                <a16:creationId xmlns:a16="http://schemas.microsoft.com/office/drawing/2014/main" id="{843D5549-7C21-1285-4B7A-0FC92CDFFD7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6959" b="31282"/>
          <a:stretch/>
        </p:blipFill>
        <p:spPr bwMode="auto">
          <a:xfrm>
            <a:off x="2193121" y="1933953"/>
            <a:ext cx="1778558" cy="742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7AE94D-71ED-6214-250B-5BA431FC420C}"/>
              </a:ext>
            </a:extLst>
          </p:cNvPr>
          <p:cNvSpPr txBox="1"/>
          <p:nvPr/>
        </p:nvSpPr>
        <p:spPr>
          <a:xfrm>
            <a:off x="575336" y="1967820"/>
            <a:ext cx="1696809" cy="646331"/>
          </a:xfrm>
          <a:prstGeom prst="rect">
            <a:avLst/>
          </a:prstGeom>
          <a:noFill/>
        </p:spPr>
        <p:txBody>
          <a:bodyPr wrap="square" rtlCol="0">
            <a:spAutoFit/>
          </a:bodyPr>
          <a:lstStyle/>
          <a:p>
            <a:pPr algn="r"/>
            <a:r>
              <a:rPr lang="en-US" b="1" dirty="0"/>
              <a:t>Discover the truth:</a:t>
            </a:r>
            <a:endParaRPr lang="en-GB" b="1" dirty="0"/>
          </a:p>
        </p:txBody>
      </p:sp>
      <p:sp>
        <p:nvSpPr>
          <p:cNvPr id="10" name="Oval 9">
            <a:extLst>
              <a:ext uri="{FF2B5EF4-FFF2-40B4-BE49-F238E27FC236}">
                <a16:creationId xmlns:a16="http://schemas.microsoft.com/office/drawing/2014/main" id="{27A6495B-66B8-14A4-5C3E-4654AC82E9E3}"/>
              </a:ext>
            </a:extLst>
          </p:cNvPr>
          <p:cNvSpPr/>
          <p:nvPr/>
        </p:nvSpPr>
        <p:spPr>
          <a:xfrm>
            <a:off x="7474970" y="4828681"/>
            <a:ext cx="1043307" cy="1043307"/>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ndParaRPr>
          </a:p>
        </p:txBody>
      </p:sp>
      <p:sp>
        <p:nvSpPr>
          <p:cNvPr id="11" name="TextBox 10">
            <a:extLst>
              <a:ext uri="{FF2B5EF4-FFF2-40B4-BE49-F238E27FC236}">
                <a16:creationId xmlns:a16="http://schemas.microsoft.com/office/drawing/2014/main" id="{E6AC71D7-B4E4-32B4-2975-03694840D166}"/>
              </a:ext>
            </a:extLst>
          </p:cNvPr>
          <p:cNvSpPr txBox="1"/>
          <p:nvPr/>
        </p:nvSpPr>
        <p:spPr>
          <a:xfrm>
            <a:off x="7400672" y="5981589"/>
            <a:ext cx="1127649" cy="369332"/>
          </a:xfrm>
          <a:prstGeom prst="rect">
            <a:avLst/>
          </a:prstGeom>
          <a:noFill/>
        </p:spPr>
        <p:txBody>
          <a:bodyPr wrap="square" rtlCol="0">
            <a:spAutoFit/>
          </a:bodyPr>
          <a:lstStyle/>
          <a:p>
            <a:pPr algn="ctr"/>
            <a:r>
              <a:rPr lang="en-US" dirty="0"/>
              <a:t>Trust</a:t>
            </a:r>
            <a:endParaRPr lang="en-GB" dirty="0"/>
          </a:p>
        </p:txBody>
      </p:sp>
      <p:sp>
        <p:nvSpPr>
          <p:cNvPr id="12" name="Oval 11">
            <a:extLst>
              <a:ext uri="{FF2B5EF4-FFF2-40B4-BE49-F238E27FC236}">
                <a16:creationId xmlns:a16="http://schemas.microsoft.com/office/drawing/2014/main" id="{87A4ED77-EC12-DD0E-8C35-0CA047978FB4}"/>
              </a:ext>
            </a:extLst>
          </p:cNvPr>
          <p:cNvSpPr/>
          <p:nvPr/>
        </p:nvSpPr>
        <p:spPr>
          <a:xfrm>
            <a:off x="8816463" y="4828681"/>
            <a:ext cx="1043307" cy="1043307"/>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ndParaRPr>
          </a:p>
        </p:txBody>
      </p:sp>
      <p:sp>
        <p:nvSpPr>
          <p:cNvPr id="13" name="TextBox 12">
            <a:extLst>
              <a:ext uri="{FF2B5EF4-FFF2-40B4-BE49-F238E27FC236}">
                <a16:creationId xmlns:a16="http://schemas.microsoft.com/office/drawing/2014/main" id="{5842471C-B2C9-5195-EC06-7BFB46AF6A03}"/>
              </a:ext>
            </a:extLst>
          </p:cNvPr>
          <p:cNvSpPr txBox="1"/>
          <p:nvPr/>
        </p:nvSpPr>
        <p:spPr>
          <a:xfrm>
            <a:off x="8709840" y="5981589"/>
            <a:ext cx="1256549" cy="369332"/>
          </a:xfrm>
          <a:prstGeom prst="rect">
            <a:avLst/>
          </a:prstGeom>
          <a:noFill/>
        </p:spPr>
        <p:txBody>
          <a:bodyPr wrap="square" rtlCol="0">
            <a:spAutoFit/>
          </a:bodyPr>
          <a:lstStyle/>
          <a:p>
            <a:pPr algn="ctr"/>
            <a:r>
              <a:rPr lang="en-US" dirty="0"/>
              <a:t>Sentiment</a:t>
            </a:r>
            <a:endParaRPr lang="en-GB" dirty="0"/>
          </a:p>
        </p:txBody>
      </p:sp>
      <p:sp>
        <p:nvSpPr>
          <p:cNvPr id="14" name="Oval 13">
            <a:extLst>
              <a:ext uri="{FF2B5EF4-FFF2-40B4-BE49-F238E27FC236}">
                <a16:creationId xmlns:a16="http://schemas.microsoft.com/office/drawing/2014/main" id="{83063CBD-2C61-2782-573A-08DCCAEA4FA0}"/>
              </a:ext>
            </a:extLst>
          </p:cNvPr>
          <p:cNvSpPr/>
          <p:nvPr/>
        </p:nvSpPr>
        <p:spPr>
          <a:xfrm>
            <a:off x="10225393" y="4828681"/>
            <a:ext cx="1043307" cy="1043307"/>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endParaRPr>
          </a:p>
        </p:txBody>
      </p:sp>
      <p:sp>
        <p:nvSpPr>
          <p:cNvPr id="15" name="TextBox 14">
            <a:extLst>
              <a:ext uri="{FF2B5EF4-FFF2-40B4-BE49-F238E27FC236}">
                <a16:creationId xmlns:a16="http://schemas.microsoft.com/office/drawing/2014/main" id="{270C245B-0637-3BF7-7494-F6CA2665D6D9}"/>
              </a:ext>
            </a:extLst>
          </p:cNvPr>
          <p:cNvSpPr txBox="1"/>
          <p:nvPr/>
        </p:nvSpPr>
        <p:spPr>
          <a:xfrm>
            <a:off x="10086645" y="5981589"/>
            <a:ext cx="1256549" cy="369332"/>
          </a:xfrm>
          <a:prstGeom prst="rect">
            <a:avLst/>
          </a:prstGeom>
          <a:noFill/>
        </p:spPr>
        <p:txBody>
          <a:bodyPr wrap="square" rtlCol="0">
            <a:spAutoFit/>
          </a:bodyPr>
          <a:lstStyle/>
          <a:p>
            <a:pPr algn="ctr"/>
            <a:r>
              <a:rPr lang="en-US" dirty="0"/>
              <a:t>Users</a:t>
            </a:r>
            <a:endParaRPr lang="en-GB" dirty="0"/>
          </a:p>
        </p:txBody>
      </p:sp>
      <p:sp>
        <p:nvSpPr>
          <p:cNvPr id="16" name="TextBox 15">
            <a:extLst>
              <a:ext uri="{FF2B5EF4-FFF2-40B4-BE49-F238E27FC236}">
                <a16:creationId xmlns:a16="http://schemas.microsoft.com/office/drawing/2014/main" id="{8ACF4C4B-4149-C86E-F37F-C82DF2059915}"/>
              </a:ext>
            </a:extLst>
          </p:cNvPr>
          <p:cNvSpPr txBox="1"/>
          <p:nvPr/>
        </p:nvSpPr>
        <p:spPr>
          <a:xfrm>
            <a:off x="7535006" y="5165668"/>
            <a:ext cx="923233" cy="369332"/>
          </a:xfrm>
          <a:prstGeom prst="rect">
            <a:avLst/>
          </a:prstGeom>
          <a:noFill/>
        </p:spPr>
        <p:txBody>
          <a:bodyPr wrap="square" rtlCol="0">
            <a:spAutoFit/>
          </a:bodyPr>
          <a:lstStyle/>
          <a:p>
            <a:pPr algn="ctr"/>
            <a:r>
              <a:rPr lang="en-US" b="1" dirty="0"/>
              <a:t>+10%</a:t>
            </a:r>
            <a:endParaRPr lang="en-GB" b="1" dirty="0"/>
          </a:p>
        </p:txBody>
      </p:sp>
      <p:sp>
        <p:nvSpPr>
          <p:cNvPr id="18" name="TextBox 17">
            <a:extLst>
              <a:ext uri="{FF2B5EF4-FFF2-40B4-BE49-F238E27FC236}">
                <a16:creationId xmlns:a16="http://schemas.microsoft.com/office/drawing/2014/main" id="{863BBD0C-5D59-AD13-9FD1-39A6AB7CADA3}"/>
              </a:ext>
            </a:extLst>
          </p:cNvPr>
          <p:cNvSpPr txBox="1"/>
          <p:nvPr/>
        </p:nvSpPr>
        <p:spPr>
          <a:xfrm>
            <a:off x="8876499" y="5165668"/>
            <a:ext cx="923233" cy="369332"/>
          </a:xfrm>
          <a:prstGeom prst="rect">
            <a:avLst/>
          </a:prstGeom>
          <a:noFill/>
        </p:spPr>
        <p:txBody>
          <a:bodyPr wrap="square" rtlCol="0">
            <a:spAutoFit/>
          </a:bodyPr>
          <a:lstStyle/>
          <a:p>
            <a:pPr algn="ctr"/>
            <a:r>
              <a:rPr lang="en-US" b="1" dirty="0"/>
              <a:t>+52%</a:t>
            </a:r>
            <a:endParaRPr lang="en-GB" b="1" dirty="0"/>
          </a:p>
        </p:txBody>
      </p:sp>
      <p:sp>
        <p:nvSpPr>
          <p:cNvPr id="19" name="TextBox 18">
            <a:extLst>
              <a:ext uri="{FF2B5EF4-FFF2-40B4-BE49-F238E27FC236}">
                <a16:creationId xmlns:a16="http://schemas.microsoft.com/office/drawing/2014/main" id="{FDD9523F-D79F-3399-BB25-4D1CF597296D}"/>
              </a:ext>
            </a:extLst>
          </p:cNvPr>
          <p:cNvSpPr txBox="1"/>
          <p:nvPr/>
        </p:nvSpPr>
        <p:spPr>
          <a:xfrm>
            <a:off x="10285429" y="5165668"/>
            <a:ext cx="923233" cy="369332"/>
          </a:xfrm>
          <a:prstGeom prst="rect">
            <a:avLst/>
          </a:prstGeom>
          <a:noFill/>
        </p:spPr>
        <p:txBody>
          <a:bodyPr wrap="square" rtlCol="0">
            <a:spAutoFit/>
          </a:bodyPr>
          <a:lstStyle/>
          <a:p>
            <a:pPr algn="ctr"/>
            <a:r>
              <a:rPr lang="en-US" b="1" dirty="0"/>
              <a:t>+7.3%</a:t>
            </a:r>
            <a:endParaRPr lang="en-GB" b="1" dirty="0"/>
          </a:p>
        </p:txBody>
      </p:sp>
      <p:cxnSp>
        <p:nvCxnSpPr>
          <p:cNvPr id="20" name="Straight Connector 19">
            <a:extLst>
              <a:ext uri="{FF2B5EF4-FFF2-40B4-BE49-F238E27FC236}">
                <a16:creationId xmlns:a16="http://schemas.microsoft.com/office/drawing/2014/main" id="{0B93A64F-69F0-B2B0-06FE-A5374D0C0934}"/>
              </a:ext>
            </a:extLst>
          </p:cNvPr>
          <p:cNvCxnSpPr>
            <a:cxnSpLocks/>
          </p:cNvCxnSpPr>
          <p:nvPr/>
        </p:nvCxnSpPr>
        <p:spPr>
          <a:xfrm>
            <a:off x="8659402" y="4779121"/>
            <a:ext cx="0" cy="1483567"/>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AE0C8AB-33CB-3CEC-BC23-FD6B4A9C8994}"/>
              </a:ext>
            </a:extLst>
          </p:cNvPr>
          <p:cNvCxnSpPr>
            <a:cxnSpLocks/>
          </p:cNvCxnSpPr>
          <p:nvPr/>
        </p:nvCxnSpPr>
        <p:spPr>
          <a:xfrm>
            <a:off x="10042195" y="4779120"/>
            <a:ext cx="0" cy="1483568"/>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EE80C58-4600-3B9D-30B4-C814FBAA3EBB}"/>
              </a:ext>
            </a:extLst>
          </p:cNvPr>
          <p:cNvSpPr txBox="1"/>
          <p:nvPr/>
        </p:nvSpPr>
        <p:spPr>
          <a:xfrm>
            <a:off x="8258677" y="2054033"/>
            <a:ext cx="3859432" cy="830997"/>
          </a:xfrm>
          <a:prstGeom prst="rect">
            <a:avLst/>
          </a:prstGeom>
          <a:noFill/>
        </p:spPr>
        <p:txBody>
          <a:bodyPr wrap="square" rtlCol="0">
            <a:spAutoFit/>
          </a:bodyPr>
          <a:lstStyle/>
          <a:p>
            <a:pPr>
              <a:buClr>
                <a:schemeClr val="tx2"/>
              </a:buClr>
            </a:pPr>
            <a:r>
              <a:rPr lang="en-US" sz="1600" dirty="0">
                <a:solidFill>
                  <a:schemeClr val="accent6"/>
                </a:solidFill>
              </a:rPr>
              <a:t>Objective</a:t>
            </a:r>
            <a:r>
              <a:rPr lang="en-US" sz="1600" dirty="0"/>
              <a:t>:</a:t>
            </a:r>
          </a:p>
          <a:p>
            <a:pPr>
              <a:buClr>
                <a:schemeClr val="accent2">
                  <a:lumMod val="75000"/>
                </a:schemeClr>
              </a:buClr>
            </a:pPr>
            <a:r>
              <a:rPr lang="en-US" sz="1600" dirty="0"/>
              <a:t>Garner trust and change perceptions.</a:t>
            </a:r>
          </a:p>
          <a:p>
            <a:pPr>
              <a:buClr>
                <a:schemeClr val="accent2">
                  <a:lumMod val="75000"/>
                </a:schemeClr>
              </a:buClr>
            </a:pPr>
            <a:r>
              <a:rPr lang="en-US" sz="1600" dirty="0"/>
              <a:t>“Set the record straight”</a:t>
            </a:r>
            <a:endParaRPr lang="en-GB" sz="1600" dirty="0"/>
          </a:p>
        </p:txBody>
      </p:sp>
      <p:sp>
        <p:nvSpPr>
          <p:cNvPr id="32" name="TextBox 31">
            <a:extLst>
              <a:ext uri="{FF2B5EF4-FFF2-40B4-BE49-F238E27FC236}">
                <a16:creationId xmlns:a16="http://schemas.microsoft.com/office/drawing/2014/main" id="{9459F8F4-CCB8-0DAF-3B86-FD0E15AFAD69}"/>
              </a:ext>
            </a:extLst>
          </p:cNvPr>
          <p:cNvSpPr txBox="1"/>
          <p:nvPr/>
        </p:nvSpPr>
        <p:spPr>
          <a:xfrm>
            <a:off x="7433661" y="6359759"/>
            <a:ext cx="3859423" cy="307777"/>
          </a:xfrm>
          <a:prstGeom prst="rect">
            <a:avLst/>
          </a:prstGeom>
          <a:noFill/>
        </p:spPr>
        <p:txBody>
          <a:bodyPr wrap="square" rtlCol="0">
            <a:spAutoFit/>
          </a:bodyPr>
          <a:lstStyle/>
          <a:p>
            <a:pPr algn="ctr">
              <a:buClr>
                <a:schemeClr val="accent2">
                  <a:lumMod val="75000"/>
                </a:schemeClr>
              </a:buClr>
            </a:pPr>
            <a:r>
              <a:rPr lang="en-US" sz="1400" dirty="0">
                <a:solidFill>
                  <a:schemeClr val="tx1">
                    <a:lumMod val="50000"/>
                    <a:lumOff val="50000"/>
                  </a:schemeClr>
                </a:solidFill>
              </a:rPr>
              <a:t>May - July 2021, no other media campaigns</a:t>
            </a:r>
            <a:endParaRPr lang="en-GB" sz="1400" dirty="0">
              <a:solidFill>
                <a:schemeClr val="tx1">
                  <a:lumMod val="50000"/>
                  <a:lumOff val="50000"/>
                </a:schemeClr>
              </a:solidFill>
            </a:endParaRPr>
          </a:p>
        </p:txBody>
      </p:sp>
      <p:sp>
        <p:nvSpPr>
          <p:cNvPr id="34" name="TextBox 33">
            <a:extLst>
              <a:ext uri="{FF2B5EF4-FFF2-40B4-BE49-F238E27FC236}">
                <a16:creationId xmlns:a16="http://schemas.microsoft.com/office/drawing/2014/main" id="{1CE5704C-1BEA-2096-D1EE-B32D23709115}"/>
              </a:ext>
            </a:extLst>
          </p:cNvPr>
          <p:cNvSpPr txBox="1"/>
          <p:nvPr/>
        </p:nvSpPr>
        <p:spPr>
          <a:xfrm>
            <a:off x="8258677" y="2886053"/>
            <a:ext cx="3739358" cy="830997"/>
          </a:xfrm>
          <a:prstGeom prst="rect">
            <a:avLst/>
          </a:prstGeom>
          <a:noFill/>
        </p:spPr>
        <p:txBody>
          <a:bodyPr wrap="square" rtlCol="0">
            <a:spAutoFit/>
          </a:bodyPr>
          <a:lstStyle/>
          <a:p>
            <a:pPr>
              <a:buClr>
                <a:schemeClr val="tx2"/>
              </a:buClr>
            </a:pPr>
            <a:r>
              <a:rPr lang="en-US" sz="1600" dirty="0">
                <a:solidFill>
                  <a:schemeClr val="accent6"/>
                </a:solidFill>
              </a:rPr>
              <a:t>Partner</a:t>
            </a:r>
            <a:r>
              <a:rPr lang="en-US" sz="1600" dirty="0"/>
              <a:t>:</a:t>
            </a:r>
          </a:p>
          <a:p>
            <a:pPr>
              <a:buClr>
                <a:schemeClr val="accent2">
                  <a:lumMod val="75000"/>
                </a:schemeClr>
              </a:buClr>
            </a:pPr>
            <a:r>
              <a:rPr lang="en-US" sz="1600" dirty="0"/>
              <a:t>Ignasi Monreal</a:t>
            </a:r>
          </a:p>
          <a:p>
            <a:pPr>
              <a:buClr>
                <a:schemeClr val="accent2">
                  <a:lumMod val="75000"/>
                </a:schemeClr>
              </a:buClr>
            </a:pPr>
            <a:r>
              <a:rPr lang="en-US" sz="1600" dirty="0"/>
              <a:t>(Artist &amp; social media personality)</a:t>
            </a:r>
            <a:endParaRPr lang="en-GB" sz="1600" dirty="0"/>
          </a:p>
        </p:txBody>
      </p:sp>
      <p:sp>
        <p:nvSpPr>
          <p:cNvPr id="35" name="TextBox 34">
            <a:extLst>
              <a:ext uri="{FF2B5EF4-FFF2-40B4-BE49-F238E27FC236}">
                <a16:creationId xmlns:a16="http://schemas.microsoft.com/office/drawing/2014/main" id="{688978F4-D87F-1B12-26C6-DCF60E4E0716}"/>
              </a:ext>
            </a:extLst>
          </p:cNvPr>
          <p:cNvSpPr txBox="1"/>
          <p:nvPr/>
        </p:nvSpPr>
        <p:spPr>
          <a:xfrm>
            <a:off x="8258676" y="3760355"/>
            <a:ext cx="3859427" cy="830997"/>
          </a:xfrm>
          <a:prstGeom prst="rect">
            <a:avLst/>
          </a:prstGeom>
          <a:noFill/>
        </p:spPr>
        <p:txBody>
          <a:bodyPr wrap="square" rtlCol="0">
            <a:spAutoFit/>
          </a:bodyPr>
          <a:lstStyle/>
          <a:p>
            <a:pPr>
              <a:buClr>
                <a:schemeClr val="tx2"/>
              </a:buClr>
            </a:pPr>
            <a:r>
              <a:rPr lang="en-US" sz="1600" dirty="0">
                <a:solidFill>
                  <a:schemeClr val="accent6"/>
                </a:solidFill>
              </a:rPr>
              <a:t>Method</a:t>
            </a:r>
            <a:r>
              <a:rPr lang="en-US" sz="1600" dirty="0"/>
              <a:t>:</a:t>
            </a:r>
          </a:p>
          <a:p>
            <a:pPr>
              <a:buClr>
                <a:schemeClr val="accent2">
                  <a:lumMod val="75000"/>
                </a:schemeClr>
              </a:buClr>
            </a:pPr>
            <a:r>
              <a:rPr lang="en-US" sz="1600" dirty="0"/>
              <a:t>High-footfall mythical ‘canvases’ and QR link to challenges (with prize) </a:t>
            </a:r>
            <a:endParaRPr lang="en-GB" sz="1600" dirty="0"/>
          </a:p>
        </p:txBody>
      </p:sp>
    </p:spTree>
    <p:extLst>
      <p:ext uri="{BB962C8B-B14F-4D97-AF65-F5344CB8AC3E}">
        <p14:creationId xmlns:p14="http://schemas.microsoft.com/office/powerpoint/2010/main" val="43659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5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500"/>
                            </p:stCondLst>
                            <p:childTnLst>
                              <p:par>
                                <p:cTn id="49" presetID="10" presetClass="entr" presetSubtype="0" fill="hold" nodeType="afterEffect">
                                  <p:stCondLst>
                                    <p:cond delay="50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1500"/>
                            </p:stCondLst>
                            <p:childTnLst>
                              <p:par>
                                <p:cTn id="53" presetID="10" presetClass="entr" presetSubtype="0" fill="hold" grpId="0" nodeType="afterEffect">
                                  <p:stCondLst>
                                    <p:cond delay="125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125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par>
                          <p:cTn id="59" fill="hold">
                            <p:stCondLst>
                              <p:cond delay="3250"/>
                            </p:stCondLst>
                            <p:childTnLst>
                              <p:par>
                                <p:cTn id="60" presetID="10" presetClass="entr" presetSubtype="0" fill="hold" nodeType="afterEffect">
                                  <p:stCondLst>
                                    <p:cond delay="50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par>
                          <p:cTn id="63" fill="hold">
                            <p:stCondLst>
                              <p:cond delay="4250"/>
                            </p:stCondLst>
                            <p:childTnLst>
                              <p:par>
                                <p:cTn id="64" presetID="10" presetClass="entr" presetSubtype="0" fill="hold" grpId="0" nodeType="afterEffect">
                                  <p:stCondLst>
                                    <p:cond delay="125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grpId="0" nodeType="withEffect">
                                  <p:stCondLst>
                                    <p:cond delay="125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par>
                          <p:cTn id="85" fill="hold">
                            <p:stCondLst>
                              <p:cond delay="500"/>
                            </p:stCondLst>
                            <p:childTnLst>
                              <p:par>
                                <p:cTn id="86" presetID="10" presetClass="entr" presetSubtype="0" fill="hold" grpId="0" nodeType="afterEffect">
                                  <p:stCondLst>
                                    <p:cond delay="100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10" grpId="0" animBg="1"/>
      <p:bldP spid="11" grpId="0"/>
      <p:bldP spid="12" grpId="0" animBg="1"/>
      <p:bldP spid="13" grpId="0"/>
      <p:bldP spid="14" grpId="0" animBg="1"/>
      <p:bldP spid="15" grpId="0"/>
      <p:bldP spid="16" grpId="0"/>
      <p:bldP spid="18" grpId="0"/>
      <p:bldP spid="19" grpId="0"/>
      <p:bldP spid="30" grpId="0"/>
      <p:bldP spid="32"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B1862EA-7067-6EBA-1325-769C6FAC10AD}"/>
              </a:ext>
            </a:extLst>
          </p:cNvPr>
          <p:cNvGrpSpPr/>
          <p:nvPr/>
        </p:nvGrpSpPr>
        <p:grpSpPr>
          <a:xfrm>
            <a:off x="6371212" y="1607890"/>
            <a:ext cx="4968552" cy="3312075"/>
            <a:chOff x="6240016" y="1607890"/>
            <a:chExt cx="5001783" cy="3312075"/>
          </a:xfrm>
        </p:grpSpPr>
        <p:cxnSp>
          <p:nvCxnSpPr>
            <p:cNvPr id="12" name="Straight Connector 11">
              <a:extLst>
                <a:ext uri="{FF2B5EF4-FFF2-40B4-BE49-F238E27FC236}">
                  <a16:creationId xmlns:a16="http://schemas.microsoft.com/office/drawing/2014/main" id="{88592298-3905-4FED-BFCA-D0CBEB054CFF}"/>
                </a:ext>
              </a:extLst>
            </p:cNvPr>
            <p:cNvCxnSpPr>
              <a:cxnSpLocks/>
            </p:cNvCxnSpPr>
            <p:nvPr/>
          </p:nvCxnSpPr>
          <p:spPr>
            <a:xfrm flipH="1">
              <a:off x="6240016" y="2418639"/>
              <a:ext cx="4968552" cy="0"/>
            </a:xfrm>
            <a:prstGeom prst="line">
              <a:avLst/>
            </a:prstGeom>
            <a:ln w="63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438B2A5-A166-4F32-7E36-45B6043171C3}"/>
                </a:ext>
              </a:extLst>
            </p:cNvPr>
            <p:cNvCxnSpPr>
              <a:cxnSpLocks/>
            </p:cNvCxnSpPr>
            <p:nvPr/>
          </p:nvCxnSpPr>
          <p:spPr>
            <a:xfrm flipH="1">
              <a:off x="6240016" y="4919965"/>
              <a:ext cx="4968552" cy="0"/>
            </a:xfrm>
            <a:prstGeom prst="line">
              <a:avLst/>
            </a:prstGeom>
            <a:ln w="63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1E64B96-19D4-DC09-D790-34EEA9D4A408}"/>
                </a:ext>
              </a:extLst>
            </p:cNvPr>
            <p:cNvCxnSpPr>
              <a:cxnSpLocks/>
            </p:cNvCxnSpPr>
            <p:nvPr/>
          </p:nvCxnSpPr>
          <p:spPr>
            <a:xfrm flipH="1">
              <a:off x="6240016" y="4082428"/>
              <a:ext cx="4968552" cy="0"/>
            </a:xfrm>
            <a:prstGeom prst="line">
              <a:avLst/>
            </a:prstGeom>
            <a:ln w="63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5949FC2-6136-CAA8-7AB5-CEDA3B4CAB7F}"/>
                </a:ext>
              </a:extLst>
            </p:cNvPr>
            <p:cNvCxnSpPr>
              <a:cxnSpLocks/>
            </p:cNvCxnSpPr>
            <p:nvPr/>
          </p:nvCxnSpPr>
          <p:spPr>
            <a:xfrm flipH="1">
              <a:off x="6240016" y="3255492"/>
              <a:ext cx="4968552" cy="0"/>
            </a:xfrm>
            <a:prstGeom prst="line">
              <a:avLst/>
            </a:prstGeom>
            <a:ln w="63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858790F-8F6B-F83A-49E8-80B50E3C30F6}"/>
                </a:ext>
              </a:extLst>
            </p:cNvPr>
            <p:cNvCxnSpPr>
              <a:cxnSpLocks/>
            </p:cNvCxnSpPr>
            <p:nvPr/>
          </p:nvCxnSpPr>
          <p:spPr>
            <a:xfrm flipH="1">
              <a:off x="6240016" y="1607890"/>
              <a:ext cx="5001783" cy="0"/>
            </a:xfrm>
            <a:prstGeom prst="line">
              <a:avLst/>
            </a:prstGeom>
            <a:ln w="63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4" name="Rectangle: Rounded Corners 33">
            <a:extLst>
              <a:ext uri="{FF2B5EF4-FFF2-40B4-BE49-F238E27FC236}">
                <a16:creationId xmlns:a16="http://schemas.microsoft.com/office/drawing/2014/main" id="{1EE9CA39-B996-1E17-AADB-3D186DCC479C}"/>
              </a:ext>
            </a:extLst>
          </p:cNvPr>
          <p:cNvSpPr>
            <a:spLocks noChangeAspect="1"/>
          </p:cNvSpPr>
          <p:nvPr/>
        </p:nvSpPr>
        <p:spPr>
          <a:xfrm>
            <a:off x="8075481" y="2689391"/>
            <a:ext cx="399605" cy="3057185"/>
          </a:xfrm>
          <a:prstGeom prst="roundRect">
            <a:avLst>
              <a:gd name="adj" fmla="val 50000"/>
            </a:avLst>
          </a:prstGeom>
          <a:solidFill>
            <a:schemeClr val="accent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5" name="Rectangle: Rounded Corners 34">
            <a:extLst>
              <a:ext uri="{FF2B5EF4-FFF2-40B4-BE49-F238E27FC236}">
                <a16:creationId xmlns:a16="http://schemas.microsoft.com/office/drawing/2014/main" id="{EBCA47AF-3586-F084-DD34-4DE6477C2285}"/>
              </a:ext>
            </a:extLst>
          </p:cNvPr>
          <p:cNvSpPr>
            <a:spLocks noChangeAspect="1"/>
          </p:cNvSpPr>
          <p:nvPr/>
        </p:nvSpPr>
        <p:spPr>
          <a:xfrm>
            <a:off x="6869448" y="3308352"/>
            <a:ext cx="399605" cy="2438215"/>
          </a:xfrm>
          <a:prstGeom prst="roundRect">
            <a:avLst>
              <a:gd name="adj" fmla="val 50000"/>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6" name="Rectangle: Rounded Corners 35">
            <a:extLst>
              <a:ext uri="{FF2B5EF4-FFF2-40B4-BE49-F238E27FC236}">
                <a16:creationId xmlns:a16="http://schemas.microsoft.com/office/drawing/2014/main" id="{17598CF6-AB1B-EB46-B344-54F4A96C4038}"/>
              </a:ext>
            </a:extLst>
          </p:cNvPr>
          <p:cNvSpPr>
            <a:spLocks noChangeAspect="1"/>
          </p:cNvSpPr>
          <p:nvPr/>
        </p:nvSpPr>
        <p:spPr>
          <a:xfrm>
            <a:off x="9324359" y="2147888"/>
            <a:ext cx="399605" cy="3598687"/>
          </a:xfrm>
          <a:prstGeom prst="roundRect">
            <a:avLst>
              <a:gd name="adj" fmla="val 50000"/>
            </a:avLst>
          </a:prstGeom>
          <a:solidFill>
            <a:schemeClr val="accent4">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37" name="Rectangle: Rounded Corners 36">
            <a:extLst>
              <a:ext uri="{FF2B5EF4-FFF2-40B4-BE49-F238E27FC236}">
                <a16:creationId xmlns:a16="http://schemas.microsoft.com/office/drawing/2014/main" id="{6BA8C9AD-623C-3FA4-7D89-AE9DCBA04F40}"/>
              </a:ext>
            </a:extLst>
          </p:cNvPr>
          <p:cNvSpPr>
            <a:spLocks noChangeAspect="1"/>
          </p:cNvSpPr>
          <p:nvPr/>
        </p:nvSpPr>
        <p:spPr>
          <a:xfrm>
            <a:off x="10596802" y="1320802"/>
            <a:ext cx="399605" cy="4425774"/>
          </a:xfrm>
          <a:prstGeom prst="roundRect">
            <a:avLst>
              <a:gd name="adj" fmla="val 50000"/>
            </a:avLst>
          </a:pr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6" name="Text Placeholder 5">
            <a:extLst>
              <a:ext uri="{FF2B5EF4-FFF2-40B4-BE49-F238E27FC236}">
                <a16:creationId xmlns:a16="http://schemas.microsoft.com/office/drawing/2014/main" id="{0529C933-9B03-1648-B755-0EA3AB80C541}"/>
              </a:ext>
            </a:extLst>
          </p:cNvPr>
          <p:cNvSpPr>
            <a:spLocks noGrp="1"/>
          </p:cNvSpPr>
          <p:nvPr>
            <p:ph type="body" sz="quarter" idx="15"/>
          </p:nvPr>
        </p:nvSpPr>
        <p:spPr>
          <a:xfrm>
            <a:off x="476935" y="836141"/>
            <a:ext cx="5488562" cy="1017601"/>
          </a:xfrm>
        </p:spPr>
        <p:txBody>
          <a:bodyPr>
            <a:normAutofit fontScale="77500" lnSpcReduction="20000"/>
          </a:bodyPr>
          <a:lstStyle/>
          <a:p>
            <a:r>
              <a:rPr lang="en-GB" dirty="0"/>
              <a:t>And Gen Z does </a:t>
            </a:r>
            <a:r>
              <a:rPr lang="en-GB" u="sng" dirty="0"/>
              <a:t>trust</a:t>
            </a:r>
            <a:r>
              <a:rPr lang="en-GB" dirty="0"/>
              <a:t> FS brands more than previous generations</a:t>
            </a:r>
          </a:p>
        </p:txBody>
      </p:sp>
      <p:sp>
        <p:nvSpPr>
          <p:cNvPr id="15" name="TextBox 14">
            <a:extLst>
              <a:ext uri="{FF2B5EF4-FFF2-40B4-BE49-F238E27FC236}">
                <a16:creationId xmlns:a16="http://schemas.microsoft.com/office/drawing/2014/main" id="{26E19D88-8B39-E2CA-2469-C49B29D66529}"/>
              </a:ext>
            </a:extLst>
          </p:cNvPr>
          <p:cNvSpPr txBox="1"/>
          <p:nvPr/>
        </p:nvSpPr>
        <p:spPr>
          <a:xfrm>
            <a:off x="7959655" y="2403099"/>
            <a:ext cx="720080" cy="489534"/>
          </a:xfrm>
          <a:prstGeom prst="rect">
            <a:avLst/>
          </a:prstGeom>
          <a:noFill/>
        </p:spPr>
        <p:txBody>
          <a:bodyPr wrap="square" lIns="0" tIns="0" rIns="0" bIns="180000" rtlCol="0" anchor="ctr">
            <a:spAutoFit/>
          </a:bodyPr>
          <a:lstStyle/>
          <a:p>
            <a:pPr algn="ctr"/>
            <a:r>
              <a:rPr lang="en-GB" sz="2000" b="1" dirty="0">
                <a:latin typeface="Roboto" panose="02000000000000000000" pitchFamily="2" charset="0"/>
                <a:ea typeface="Roboto" panose="02000000000000000000" pitchFamily="2" charset="0"/>
              </a:rPr>
              <a:t>57</a:t>
            </a:r>
            <a:r>
              <a:rPr lang="en-GB" sz="2000" baseline="30000" dirty="0">
                <a:latin typeface="Roboto" panose="02000000000000000000" pitchFamily="2" charset="0"/>
                <a:ea typeface="Roboto" panose="02000000000000000000" pitchFamily="2" charset="0"/>
              </a:rPr>
              <a:t>%</a:t>
            </a:r>
          </a:p>
        </p:txBody>
      </p:sp>
      <p:sp>
        <p:nvSpPr>
          <p:cNvPr id="16" name="TextBox 15">
            <a:extLst>
              <a:ext uri="{FF2B5EF4-FFF2-40B4-BE49-F238E27FC236}">
                <a16:creationId xmlns:a16="http://schemas.microsoft.com/office/drawing/2014/main" id="{1DDD38AD-208F-A71A-C863-F3BCC3891689}"/>
              </a:ext>
            </a:extLst>
          </p:cNvPr>
          <p:cNvSpPr txBox="1"/>
          <p:nvPr/>
        </p:nvSpPr>
        <p:spPr>
          <a:xfrm>
            <a:off x="6750910" y="2979658"/>
            <a:ext cx="720080" cy="489534"/>
          </a:xfrm>
          <a:prstGeom prst="rect">
            <a:avLst/>
          </a:prstGeom>
          <a:noFill/>
        </p:spPr>
        <p:txBody>
          <a:bodyPr wrap="square" lIns="0" tIns="0" rIns="0" bIns="180000" rtlCol="0" anchor="ctr">
            <a:spAutoFit/>
          </a:bodyPr>
          <a:lstStyle/>
          <a:p>
            <a:pPr algn="ctr"/>
            <a:r>
              <a:rPr lang="en-GB" sz="2000" b="1" dirty="0">
                <a:latin typeface="Roboto" panose="02000000000000000000" pitchFamily="2" charset="0"/>
                <a:ea typeface="Roboto" panose="02000000000000000000" pitchFamily="2" charset="0"/>
              </a:rPr>
              <a:t>49</a:t>
            </a:r>
            <a:r>
              <a:rPr lang="en-GB" sz="2000" baseline="30000" dirty="0">
                <a:latin typeface="Roboto" panose="02000000000000000000" pitchFamily="2" charset="0"/>
                <a:ea typeface="Roboto" panose="02000000000000000000" pitchFamily="2" charset="0"/>
              </a:rPr>
              <a:t>%</a:t>
            </a:r>
          </a:p>
        </p:txBody>
      </p:sp>
      <p:sp>
        <p:nvSpPr>
          <p:cNvPr id="17" name="TextBox 16">
            <a:extLst>
              <a:ext uri="{FF2B5EF4-FFF2-40B4-BE49-F238E27FC236}">
                <a16:creationId xmlns:a16="http://schemas.microsoft.com/office/drawing/2014/main" id="{E766385E-04B0-2B0D-B999-CEA3E51B0FAF}"/>
              </a:ext>
            </a:extLst>
          </p:cNvPr>
          <p:cNvSpPr txBox="1"/>
          <p:nvPr/>
        </p:nvSpPr>
        <p:spPr>
          <a:xfrm>
            <a:off x="9232004" y="1823440"/>
            <a:ext cx="648072" cy="489534"/>
          </a:xfrm>
          <a:prstGeom prst="rect">
            <a:avLst/>
          </a:prstGeom>
          <a:noFill/>
        </p:spPr>
        <p:txBody>
          <a:bodyPr wrap="square" lIns="0" tIns="0" rIns="0" bIns="180000" rtlCol="0" anchor="ctr">
            <a:spAutoFit/>
          </a:bodyPr>
          <a:lstStyle/>
          <a:p>
            <a:pPr algn="ctr"/>
            <a:r>
              <a:rPr lang="en-GB" sz="2000" b="1" dirty="0">
                <a:latin typeface="Roboto" panose="02000000000000000000" pitchFamily="2" charset="0"/>
                <a:ea typeface="Roboto" panose="02000000000000000000" pitchFamily="2" charset="0"/>
              </a:rPr>
              <a:t>63</a:t>
            </a:r>
            <a:r>
              <a:rPr lang="en-GB" sz="2000" baseline="30000" dirty="0">
                <a:latin typeface="Roboto" panose="02000000000000000000" pitchFamily="2" charset="0"/>
                <a:ea typeface="Roboto" panose="02000000000000000000" pitchFamily="2" charset="0"/>
              </a:rPr>
              <a:t>%</a:t>
            </a:r>
          </a:p>
        </p:txBody>
      </p:sp>
      <p:sp>
        <p:nvSpPr>
          <p:cNvPr id="18" name="TextBox 17">
            <a:extLst>
              <a:ext uri="{FF2B5EF4-FFF2-40B4-BE49-F238E27FC236}">
                <a16:creationId xmlns:a16="http://schemas.microsoft.com/office/drawing/2014/main" id="{398851CE-AB3B-855F-5D3F-9466886F3011}"/>
              </a:ext>
            </a:extLst>
          </p:cNvPr>
          <p:cNvSpPr txBox="1"/>
          <p:nvPr/>
        </p:nvSpPr>
        <p:spPr>
          <a:xfrm>
            <a:off x="10478440" y="1008966"/>
            <a:ext cx="720080" cy="489534"/>
          </a:xfrm>
          <a:prstGeom prst="rect">
            <a:avLst/>
          </a:prstGeom>
          <a:noFill/>
        </p:spPr>
        <p:txBody>
          <a:bodyPr wrap="square" lIns="0" tIns="0" rIns="0" bIns="180000" rtlCol="0" anchor="ctr">
            <a:spAutoFit/>
          </a:bodyPr>
          <a:lstStyle/>
          <a:p>
            <a:pPr algn="ctr"/>
            <a:r>
              <a:rPr lang="en-GB" sz="2000" b="1" dirty="0">
                <a:latin typeface="Roboto" panose="02000000000000000000" pitchFamily="2" charset="0"/>
                <a:ea typeface="Roboto" panose="02000000000000000000" pitchFamily="2" charset="0"/>
              </a:rPr>
              <a:t>73</a:t>
            </a:r>
            <a:r>
              <a:rPr lang="en-GB" sz="2000" baseline="30000" dirty="0">
                <a:latin typeface="Roboto" panose="02000000000000000000" pitchFamily="2" charset="0"/>
                <a:ea typeface="Roboto" panose="02000000000000000000" pitchFamily="2" charset="0"/>
              </a:rPr>
              <a:t>%</a:t>
            </a:r>
          </a:p>
        </p:txBody>
      </p:sp>
      <p:sp>
        <p:nvSpPr>
          <p:cNvPr id="9" name="TextBox 8">
            <a:extLst>
              <a:ext uri="{FF2B5EF4-FFF2-40B4-BE49-F238E27FC236}">
                <a16:creationId xmlns:a16="http://schemas.microsoft.com/office/drawing/2014/main" id="{B903D51D-5D62-E103-4BAF-957743923E56}"/>
              </a:ext>
            </a:extLst>
          </p:cNvPr>
          <p:cNvSpPr txBox="1"/>
          <p:nvPr/>
        </p:nvSpPr>
        <p:spPr>
          <a:xfrm>
            <a:off x="6533499" y="5928124"/>
            <a:ext cx="1071502" cy="286071"/>
          </a:xfrm>
          <a:prstGeom prst="rect">
            <a:avLst/>
          </a:prstGeom>
          <a:noFill/>
        </p:spPr>
        <p:txBody>
          <a:bodyPr wrap="square" rtlCol="0" anchor="ctr">
            <a:spAutoFit/>
          </a:bodyPr>
          <a:lstStyle/>
          <a:p>
            <a:pPr algn="ctr"/>
            <a:r>
              <a:rPr lang="en-GB" sz="1200" b="1" dirty="0">
                <a:latin typeface="Roboto" panose="02000000000000000000" pitchFamily="2" charset="0"/>
                <a:ea typeface="Roboto" panose="02000000000000000000" pitchFamily="2" charset="0"/>
                <a:cs typeface="Roboto" panose="02000000000000000000" pitchFamily="2" charset="0"/>
              </a:rPr>
              <a:t>Gen Z</a:t>
            </a:r>
          </a:p>
        </p:txBody>
      </p:sp>
      <p:cxnSp>
        <p:nvCxnSpPr>
          <p:cNvPr id="38" name="Straight Connector 37">
            <a:extLst>
              <a:ext uri="{FF2B5EF4-FFF2-40B4-BE49-F238E27FC236}">
                <a16:creationId xmlns:a16="http://schemas.microsoft.com/office/drawing/2014/main" id="{C9CF0DB5-025B-71EE-9C4E-6385C0B9D3BF}"/>
              </a:ext>
            </a:extLst>
          </p:cNvPr>
          <p:cNvCxnSpPr>
            <a:cxnSpLocks/>
          </p:cNvCxnSpPr>
          <p:nvPr/>
        </p:nvCxnSpPr>
        <p:spPr>
          <a:xfrm flipH="1">
            <a:off x="6371212" y="5746576"/>
            <a:ext cx="496855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0B652E3-A368-584E-AF2A-1139FCF530BB}"/>
              </a:ext>
            </a:extLst>
          </p:cNvPr>
          <p:cNvSpPr txBox="1"/>
          <p:nvPr/>
        </p:nvSpPr>
        <p:spPr>
          <a:xfrm>
            <a:off x="6167610" y="4806719"/>
            <a:ext cx="301646" cy="351035"/>
          </a:xfrm>
          <a:prstGeom prst="rect">
            <a:avLst/>
          </a:prstGeom>
          <a:noFill/>
        </p:spPr>
        <p:txBody>
          <a:bodyPr wrap="square" lIns="0" tIns="0" rIns="0" bIns="180000" rtlCol="0" anchor="ctr">
            <a:spAutoFit/>
          </a:bodyPr>
          <a:lstStyle/>
          <a:p>
            <a:pPr algn="ctr"/>
            <a:r>
              <a:rPr lang="en-GB" sz="1100" b="1" dirty="0"/>
              <a:t>30</a:t>
            </a:r>
            <a:r>
              <a:rPr lang="en-GB" sz="1100" baseline="30000" dirty="0"/>
              <a:t>%</a:t>
            </a:r>
          </a:p>
        </p:txBody>
      </p:sp>
      <p:sp>
        <p:nvSpPr>
          <p:cNvPr id="45" name="TextBox 44">
            <a:extLst>
              <a:ext uri="{FF2B5EF4-FFF2-40B4-BE49-F238E27FC236}">
                <a16:creationId xmlns:a16="http://schemas.microsoft.com/office/drawing/2014/main" id="{28E18A95-937B-E1F5-B031-30A0C9265CDE}"/>
              </a:ext>
            </a:extLst>
          </p:cNvPr>
          <p:cNvSpPr txBox="1"/>
          <p:nvPr/>
        </p:nvSpPr>
        <p:spPr>
          <a:xfrm>
            <a:off x="6167610" y="3974482"/>
            <a:ext cx="301646" cy="351035"/>
          </a:xfrm>
          <a:prstGeom prst="rect">
            <a:avLst/>
          </a:prstGeom>
          <a:noFill/>
        </p:spPr>
        <p:txBody>
          <a:bodyPr wrap="square" lIns="0" tIns="0" rIns="0" bIns="180000" rtlCol="0" anchor="ctr">
            <a:spAutoFit/>
          </a:bodyPr>
          <a:lstStyle/>
          <a:p>
            <a:pPr algn="ctr"/>
            <a:r>
              <a:rPr lang="en-GB" sz="1100" b="1" dirty="0"/>
              <a:t>40</a:t>
            </a:r>
            <a:r>
              <a:rPr lang="en-GB" sz="1100" baseline="30000" dirty="0"/>
              <a:t>%</a:t>
            </a:r>
          </a:p>
        </p:txBody>
      </p:sp>
      <p:sp>
        <p:nvSpPr>
          <p:cNvPr id="46" name="TextBox 45">
            <a:extLst>
              <a:ext uri="{FF2B5EF4-FFF2-40B4-BE49-F238E27FC236}">
                <a16:creationId xmlns:a16="http://schemas.microsoft.com/office/drawing/2014/main" id="{DB79F232-5FB0-CC06-75BD-8D1C934616C3}"/>
              </a:ext>
            </a:extLst>
          </p:cNvPr>
          <p:cNvSpPr txBox="1"/>
          <p:nvPr/>
        </p:nvSpPr>
        <p:spPr>
          <a:xfrm>
            <a:off x="6167610" y="3154393"/>
            <a:ext cx="301646" cy="351035"/>
          </a:xfrm>
          <a:prstGeom prst="rect">
            <a:avLst/>
          </a:prstGeom>
          <a:noFill/>
        </p:spPr>
        <p:txBody>
          <a:bodyPr wrap="square" lIns="0" tIns="0" rIns="0" bIns="180000" rtlCol="0" anchor="ctr">
            <a:spAutoFit/>
          </a:bodyPr>
          <a:lstStyle/>
          <a:p>
            <a:pPr algn="ctr"/>
            <a:r>
              <a:rPr lang="en-GB" sz="1100" b="1" dirty="0"/>
              <a:t>50</a:t>
            </a:r>
            <a:r>
              <a:rPr lang="en-GB" sz="1100" baseline="30000" dirty="0"/>
              <a:t>%</a:t>
            </a:r>
          </a:p>
        </p:txBody>
      </p:sp>
      <p:sp>
        <p:nvSpPr>
          <p:cNvPr id="47" name="TextBox 46">
            <a:extLst>
              <a:ext uri="{FF2B5EF4-FFF2-40B4-BE49-F238E27FC236}">
                <a16:creationId xmlns:a16="http://schemas.microsoft.com/office/drawing/2014/main" id="{0A5B0C41-29A2-E624-8314-E0D234DA2B8F}"/>
              </a:ext>
            </a:extLst>
          </p:cNvPr>
          <p:cNvSpPr txBox="1"/>
          <p:nvPr/>
        </p:nvSpPr>
        <p:spPr>
          <a:xfrm>
            <a:off x="6167610" y="2296831"/>
            <a:ext cx="301646" cy="351035"/>
          </a:xfrm>
          <a:prstGeom prst="rect">
            <a:avLst/>
          </a:prstGeom>
          <a:noFill/>
        </p:spPr>
        <p:txBody>
          <a:bodyPr wrap="square" lIns="0" tIns="0" rIns="0" bIns="180000" rtlCol="0" anchor="ctr">
            <a:spAutoFit/>
          </a:bodyPr>
          <a:lstStyle/>
          <a:p>
            <a:pPr algn="ctr"/>
            <a:r>
              <a:rPr lang="en-GB" sz="1100" b="1" dirty="0"/>
              <a:t>60</a:t>
            </a:r>
            <a:r>
              <a:rPr lang="en-GB" sz="1100" baseline="30000" dirty="0"/>
              <a:t>%</a:t>
            </a:r>
          </a:p>
        </p:txBody>
      </p:sp>
      <p:sp>
        <p:nvSpPr>
          <p:cNvPr id="48" name="TextBox 47">
            <a:extLst>
              <a:ext uri="{FF2B5EF4-FFF2-40B4-BE49-F238E27FC236}">
                <a16:creationId xmlns:a16="http://schemas.microsoft.com/office/drawing/2014/main" id="{53D0FD54-2D50-C717-CC5E-B6498A6DC1AB}"/>
              </a:ext>
            </a:extLst>
          </p:cNvPr>
          <p:cNvSpPr txBox="1"/>
          <p:nvPr/>
        </p:nvSpPr>
        <p:spPr>
          <a:xfrm>
            <a:off x="6167610" y="1502707"/>
            <a:ext cx="301646" cy="351035"/>
          </a:xfrm>
          <a:prstGeom prst="rect">
            <a:avLst/>
          </a:prstGeom>
          <a:noFill/>
        </p:spPr>
        <p:txBody>
          <a:bodyPr wrap="square" lIns="0" tIns="0" rIns="0" bIns="180000" rtlCol="0" anchor="ctr">
            <a:spAutoFit/>
          </a:bodyPr>
          <a:lstStyle/>
          <a:p>
            <a:pPr algn="ctr"/>
            <a:r>
              <a:rPr lang="en-GB" sz="1100" b="1" dirty="0"/>
              <a:t>70</a:t>
            </a:r>
            <a:r>
              <a:rPr lang="en-GB" sz="1100" baseline="30000" dirty="0"/>
              <a:t>%</a:t>
            </a:r>
          </a:p>
        </p:txBody>
      </p:sp>
      <p:sp>
        <p:nvSpPr>
          <p:cNvPr id="52" name="Text Placeholder 51">
            <a:extLst>
              <a:ext uri="{FF2B5EF4-FFF2-40B4-BE49-F238E27FC236}">
                <a16:creationId xmlns:a16="http://schemas.microsoft.com/office/drawing/2014/main" id="{B549175B-D717-9A78-7AE0-1AA9B4F8B39C}"/>
              </a:ext>
            </a:extLst>
          </p:cNvPr>
          <p:cNvSpPr>
            <a:spLocks noGrp="1"/>
          </p:cNvSpPr>
          <p:nvPr>
            <p:ph type="body" sz="quarter" idx="16"/>
          </p:nvPr>
        </p:nvSpPr>
        <p:spPr>
          <a:xfrm>
            <a:off x="590421" y="2296120"/>
            <a:ext cx="4972697" cy="2059528"/>
          </a:xfrm>
        </p:spPr>
        <p:txBody>
          <a:bodyPr/>
          <a:lstStyle/>
          <a:p>
            <a:r>
              <a:rPr lang="en-US" dirty="0">
                <a:latin typeface="+mj-lt"/>
              </a:rPr>
              <a:t>Firms like yours have a genuine opportunity to capitalise on this more positive sentiment</a:t>
            </a:r>
          </a:p>
          <a:p>
            <a:endParaRPr lang="en-US" dirty="0">
              <a:latin typeface="+mj-lt"/>
            </a:endParaRPr>
          </a:p>
          <a:p>
            <a:r>
              <a:rPr lang="en-US" dirty="0">
                <a:latin typeface="+mj-lt"/>
              </a:rPr>
              <a:t>The key is communicating in the right way, through the right channels, and with the right messages</a:t>
            </a:r>
          </a:p>
          <a:p>
            <a:endParaRPr lang="en-US" dirty="0">
              <a:latin typeface="+mj-lt"/>
            </a:endParaRPr>
          </a:p>
          <a:p>
            <a:r>
              <a:rPr lang="en-US" dirty="0">
                <a:latin typeface="+mj-lt"/>
              </a:rPr>
              <a:t>Brands like Step will help to reinforce this, and you could too</a:t>
            </a:r>
            <a:endParaRPr lang="en-GB" dirty="0">
              <a:latin typeface="+mj-lt"/>
            </a:endParaRPr>
          </a:p>
        </p:txBody>
      </p:sp>
      <p:sp>
        <p:nvSpPr>
          <p:cNvPr id="53" name="TextBox 52">
            <a:extLst>
              <a:ext uri="{FF2B5EF4-FFF2-40B4-BE49-F238E27FC236}">
                <a16:creationId xmlns:a16="http://schemas.microsoft.com/office/drawing/2014/main" id="{2796F324-0746-900F-8042-87BDBAFB9E04}"/>
              </a:ext>
            </a:extLst>
          </p:cNvPr>
          <p:cNvSpPr txBox="1"/>
          <p:nvPr/>
        </p:nvSpPr>
        <p:spPr>
          <a:xfrm>
            <a:off x="7739532" y="5928124"/>
            <a:ext cx="1071502" cy="286071"/>
          </a:xfrm>
          <a:prstGeom prst="rect">
            <a:avLst/>
          </a:prstGeom>
          <a:noFill/>
        </p:spPr>
        <p:txBody>
          <a:bodyPr wrap="square" rtlCol="0" anchor="ctr">
            <a:spAutoFit/>
          </a:bodyPr>
          <a:lstStyle/>
          <a:p>
            <a:pPr algn="ctr"/>
            <a:r>
              <a:rPr lang="en-GB" sz="1200" dirty="0">
                <a:latin typeface="Roboto" panose="02000000000000000000" pitchFamily="2" charset="0"/>
                <a:ea typeface="Roboto" panose="02000000000000000000" pitchFamily="2" charset="0"/>
                <a:cs typeface="Roboto" panose="02000000000000000000" pitchFamily="2" charset="0"/>
              </a:rPr>
              <a:t>Millennial</a:t>
            </a:r>
          </a:p>
        </p:txBody>
      </p:sp>
      <p:sp>
        <p:nvSpPr>
          <p:cNvPr id="54" name="TextBox 53">
            <a:extLst>
              <a:ext uri="{FF2B5EF4-FFF2-40B4-BE49-F238E27FC236}">
                <a16:creationId xmlns:a16="http://schemas.microsoft.com/office/drawing/2014/main" id="{B7145C0C-42E8-A6E3-54D8-358C160F7023}"/>
              </a:ext>
            </a:extLst>
          </p:cNvPr>
          <p:cNvSpPr txBox="1"/>
          <p:nvPr/>
        </p:nvSpPr>
        <p:spPr>
          <a:xfrm>
            <a:off x="8988410" y="5928124"/>
            <a:ext cx="1071502" cy="286071"/>
          </a:xfrm>
          <a:prstGeom prst="rect">
            <a:avLst/>
          </a:prstGeom>
          <a:noFill/>
        </p:spPr>
        <p:txBody>
          <a:bodyPr wrap="square" rtlCol="0" anchor="ctr">
            <a:spAutoFit/>
          </a:bodyPr>
          <a:lstStyle/>
          <a:p>
            <a:pPr algn="ctr"/>
            <a:r>
              <a:rPr lang="en-GB" sz="1200" dirty="0">
                <a:latin typeface="Roboto" panose="02000000000000000000" pitchFamily="2" charset="0"/>
                <a:ea typeface="Roboto" panose="02000000000000000000" pitchFamily="2" charset="0"/>
                <a:cs typeface="Roboto" panose="02000000000000000000" pitchFamily="2" charset="0"/>
              </a:rPr>
              <a:t>Gen X</a:t>
            </a:r>
          </a:p>
        </p:txBody>
      </p:sp>
      <p:sp>
        <p:nvSpPr>
          <p:cNvPr id="55" name="TextBox 54">
            <a:extLst>
              <a:ext uri="{FF2B5EF4-FFF2-40B4-BE49-F238E27FC236}">
                <a16:creationId xmlns:a16="http://schemas.microsoft.com/office/drawing/2014/main" id="{0B25684C-E33D-6E48-81D4-3A381D28D17F}"/>
              </a:ext>
            </a:extLst>
          </p:cNvPr>
          <p:cNvSpPr txBox="1"/>
          <p:nvPr/>
        </p:nvSpPr>
        <p:spPr>
          <a:xfrm>
            <a:off x="10122923" y="5932660"/>
            <a:ext cx="1347361" cy="276999"/>
          </a:xfrm>
          <a:prstGeom prst="rect">
            <a:avLst/>
          </a:prstGeom>
          <a:noFill/>
        </p:spPr>
        <p:txBody>
          <a:bodyPr wrap="square" rtlCol="0" anchor="ctr">
            <a:spAutoFit/>
          </a:bodyPr>
          <a:lstStyle/>
          <a:p>
            <a:pPr algn="ctr"/>
            <a:r>
              <a:rPr lang="en-GB" sz="1200" dirty="0">
                <a:latin typeface="Roboto" panose="02000000000000000000" pitchFamily="2" charset="0"/>
                <a:ea typeface="Roboto" panose="02000000000000000000" pitchFamily="2" charset="0"/>
                <a:cs typeface="Roboto" panose="02000000000000000000" pitchFamily="2" charset="0"/>
              </a:rPr>
              <a:t>Baby Boomer</a:t>
            </a:r>
          </a:p>
        </p:txBody>
      </p:sp>
      <p:sp>
        <p:nvSpPr>
          <p:cNvPr id="56" name="Text Placeholder 5">
            <a:extLst>
              <a:ext uri="{FF2B5EF4-FFF2-40B4-BE49-F238E27FC236}">
                <a16:creationId xmlns:a16="http://schemas.microsoft.com/office/drawing/2014/main" id="{F3F1BB9E-99FB-4F55-4F96-116F750242F5}"/>
              </a:ext>
            </a:extLst>
          </p:cNvPr>
          <p:cNvSpPr txBox="1">
            <a:spLocks/>
          </p:cNvSpPr>
          <p:nvPr/>
        </p:nvSpPr>
        <p:spPr>
          <a:xfrm>
            <a:off x="6061276" y="254706"/>
            <a:ext cx="5245478" cy="768910"/>
          </a:xfrm>
          <a:prstGeom prst="rect">
            <a:avLst/>
          </a:prstGeom>
        </p:spPr>
        <p:txBody>
          <a:bodyPr vert="horz" lIns="91440" tIns="45720" rIns="91440" bIns="45720" rtlCol="0" anchor="b">
            <a:normAutofit/>
          </a:bodyPr>
          <a:lstStyle>
            <a:lvl1pPr marL="0" eaLnBrk="1" hangingPunct="1">
              <a:defRPr sz="3600" b="0" i="0">
                <a:solidFill>
                  <a:schemeClr val="bg1"/>
                </a:solidFill>
                <a:latin typeface="Georgia" panose="02040502050405020303" pitchFamily="18" charset="0"/>
                <a:ea typeface="+mn-ea"/>
                <a:cs typeface="Arial" panose="020B0604020202020204" pitchFamily="34" charset="0"/>
              </a:defRPr>
            </a:lvl1pPr>
            <a:lvl2pPr marL="457200" eaLnBrk="1" hangingPunct="1">
              <a:defRPr sz="1400">
                <a:latin typeface="Arial" panose="020B0604020202020204" pitchFamily="34" charset="0"/>
                <a:ea typeface="+mn-ea"/>
                <a:cs typeface="Arial" panose="020B0604020202020204" pitchFamily="34" charset="0"/>
              </a:defRPr>
            </a:lvl2pPr>
            <a:lvl3pPr marL="914400" eaLnBrk="1" hangingPunct="1">
              <a:defRPr sz="1400">
                <a:latin typeface="Arial" panose="020B0604020202020204" pitchFamily="34" charset="0"/>
                <a:ea typeface="+mn-ea"/>
                <a:cs typeface="Arial" panose="020B0604020202020204" pitchFamily="34" charset="0"/>
              </a:defRPr>
            </a:lvl3pPr>
            <a:lvl4pPr marL="1371600" eaLnBrk="1" hangingPunct="1">
              <a:defRPr sz="1400">
                <a:latin typeface="Arial" panose="020B0604020202020204" pitchFamily="34" charset="0"/>
                <a:ea typeface="+mn-ea"/>
                <a:cs typeface="Arial" panose="020B0604020202020204" pitchFamily="34" charset="0"/>
              </a:defRPr>
            </a:lvl4pPr>
            <a:lvl5pPr marL="1828800" eaLnBrk="1" hangingPunct="1">
              <a:defRPr sz="1400">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1800" kern="0" dirty="0">
                <a:solidFill>
                  <a:schemeClr val="tx1"/>
                </a:solidFill>
              </a:rPr>
              <a:t>Do you agree that Financial Services providers are </a:t>
            </a:r>
            <a:r>
              <a:rPr lang="en-GB" sz="1800" b="1" kern="0" dirty="0">
                <a:solidFill>
                  <a:schemeClr val="tx1"/>
                </a:solidFill>
              </a:rPr>
              <a:t>only interested in making a profit?</a:t>
            </a:r>
            <a:endParaRPr lang="en-GB" sz="1800" kern="0" dirty="0">
              <a:solidFill>
                <a:schemeClr val="tx1"/>
              </a:solidFill>
            </a:endParaRPr>
          </a:p>
        </p:txBody>
      </p:sp>
      <p:sp>
        <p:nvSpPr>
          <p:cNvPr id="4" name="TextBox 3">
            <a:extLst>
              <a:ext uri="{FF2B5EF4-FFF2-40B4-BE49-F238E27FC236}">
                <a16:creationId xmlns:a16="http://schemas.microsoft.com/office/drawing/2014/main" id="{DC1005EA-185E-428C-47B8-5072E34936DE}"/>
              </a:ext>
            </a:extLst>
          </p:cNvPr>
          <p:cNvSpPr txBox="1"/>
          <p:nvPr/>
        </p:nvSpPr>
        <p:spPr>
          <a:xfrm>
            <a:off x="6538411" y="6181500"/>
            <a:ext cx="1030461" cy="307777"/>
          </a:xfrm>
          <a:prstGeom prst="rect">
            <a:avLst/>
          </a:prstGeom>
          <a:noFill/>
        </p:spPr>
        <p:txBody>
          <a:bodyPr wrap="square" rtlCol="0">
            <a:spAutoFit/>
          </a:bodyPr>
          <a:lstStyle/>
          <a:p>
            <a:pPr algn="ctr"/>
            <a:r>
              <a:rPr lang="en-US" sz="1400" dirty="0">
                <a:solidFill>
                  <a:schemeClr val="tx1">
                    <a:lumMod val="65000"/>
                    <a:lumOff val="35000"/>
                  </a:schemeClr>
                </a:solidFill>
              </a:rPr>
              <a:t>11-26</a:t>
            </a:r>
            <a:endParaRPr lang="en-GB" sz="1400" dirty="0">
              <a:solidFill>
                <a:schemeClr val="tx1">
                  <a:lumMod val="65000"/>
                  <a:lumOff val="35000"/>
                </a:schemeClr>
              </a:solidFill>
            </a:endParaRPr>
          </a:p>
        </p:txBody>
      </p:sp>
      <p:sp>
        <p:nvSpPr>
          <p:cNvPr id="5" name="TextBox 4">
            <a:extLst>
              <a:ext uri="{FF2B5EF4-FFF2-40B4-BE49-F238E27FC236}">
                <a16:creationId xmlns:a16="http://schemas.microsoft.com/office/drawing/2014/main" id="{C9683A7D-43BC-8389-80FF-6BC2D926CAB5}"/>
              </a:ext>
            </a:extLst>
          </p:cNvPr>
          <p:cNvSpPr txBox="1"/>
          <p:nvPr/>
        </p:nvSpPr>
        <p:spPr>
          <a:xfrm>
            <a:off x="7746248" y="6181500"/>
            <a:ext cx="1030461" cy="307777"/>
          </a:xfrm>
          <a:prstGeom prst="rect">
            <a:avLst/>
          </a:prstGeom>
          <a:noFill/>
        </p:spPr>
        <p:txBody>
          <a:bodyPr wrap="square" rtlCol="0">
            <a:spAutoFit/>
          </a:bodyPr>
          <a:lstStyle/>
          <a:p>
            <a:pPr algn="ctr"/>
            <a:r>
              <a:rPr lang="en-US" sz="1400" dirty="0">
                <a:solidFill>
                  <a:schemeClr val="tx1">
                    <a:lumMod val="65000"/>
                    <a:lumOff val="35000"/>
                  </a:schemeClr>
                </a:solidFill>
              </a:rPr>
              <a:t>27-42</a:t>
            </a:r>
            <a:endParaRPr lang="en-GB" sz="1400" dirty="0">
              <a:solidFill>
                <a:schemeClr val="tx1">
                  <a:lumMod val="65000"/>
                  <a:lumOff val="35000"/>
                </a:schemeClr>
              </a:solidFill>
            </a:endParaRPr>
          </a:p>
        </p:txBody>
      </p:sp>
      <p:sp>
        <p:nvSpPr>
          <p:cNvPr id="8" name="TextBox 7">
            <a:extLst>
              <a:ext uri="{FF2B5EF4-FFF2-40B4-BE49-F238E27FC236}">
                <a16:creationId xmlns:a16="http://schemas.microsoft.com/office/drawing/2014/main" id="{52C6E6C1-DB21-D4E1-6D3F-DBDB923CB34B}"/>
              </a:ext>
            </a:extLst>
          </p:cNvPr>
          <p:cNvSpPr txBox="1"/>
          <p:nvPr/>
        </p:nvSpPr>
        <p:spPr>
          <a:xfrm>
            <a:off x="9022541" y="6181500"/>
            <a:ext cx="1030461" cy="307777"/>
          </a:xfrm>
          <a:prstGeom prst="rect">
            <a:avLst/>
          </a:prstGeom>
          <a:noFill/>
        </p:spPr>
        <p:txBody>
          <a:bodyPr wrap="square" rtlCol="0">
            <a:spAutoFit/>
          </a:bodyPr>
          <a:lstStyle/>
          <a:p>
            <a:pPr algn="ctr"/>
            <a:r>
              <a:rPr lang="en-US" sz="1400" dirty="0">
                <a:solidFill>
                  <a:schemeClr val="tx1">
                    <a:lumMod val="65000"/>
                    <a:lumOff val="35000"/>
                  </a:schemeClr>
                </a:solidFill>
              </a:rPr>
              <a:t>43-58</a:t>
            </a:r>
            <a:endParaRPr lang="en-GB" sz="1400" dirty="0">
              <a:solidFill>
                <a:schemeClr val="tx1">
                  <a:lumMod val="65000"/>
                  <a:lumOff val="35000"/>
                </a:schemeClr>
              </a:solidFill>
            </a:endParaRPr>
          </a:p>
        </p:txBody>
      </p:sp>
      <p:sp>
        <p:nvSpPr>
          <p:cNvPr id="10" name="TextBox 9">
            <a:extLst>
              <a:ext uri="{FF2B5EF4-FFF2-40B4-BE49-F238E27FC236}">
                <a16:creationId xmlns:a16="http://schemas.microsoft.com/office/drawing/2014/main" id="{FAEFF07D-7EAC-856E-2D1E-A540732A539B}"/>
              </a:ext>
            </a:extLst>
          </p:cNvPr>
          <p:cNvSpPr txBox="1"/>
          <p:nvPr/>
        </p:nvSpPr>
        <p:spPr>
          <a:xfrm>
            <a:off x="10260522" y="6181500"/>
            <a:ext cx="1030461" cy="307777"/>
          </a:xfrm>
          <a:prstGeom prst="rect">
            <a:avLst/>
          </a:prstGeom>
          <a:noFill/>
        </p:spPr>
        <p:txBody>
          <a:bodyPr wrap="square" rtlCol="0">
            <a:spAutoFit/>
          </a:bodyPr>
          <a:lstStyle/>
          <a:p>
            <a:pPr algn="ctr"/>
            <a:r>
              <a:rPr lang="en-US" sz="1400" dirty="0">
                <a:solidFill>
                  <a:schemeClr val="tx1">
                    <a:lumMod val="65000"/>
                    <a:lumOff val="35000"/>
                  </a:schemeClr>
                </a:solidFill>
              </a:rPr>
              <a:t>59-77</a:t>
            </a:r>
            <a:endParaRPr lang="en-GB" sz="1400" dirty="0">
              <a:solidFill>
                <a:schemeClr val="tx1">
                  <a:lumMod val="65000"/>
                  <a:lumOff val="35000"/>
                </a:schemeClr>
              </a:solidFill>
            </a:endParaRPr>
          </a:p>
        </p:txBody>
      </p:sp>
      <p:grpSp>
        <p:nvGrpSpPr>
          <p:cNvPr id="7" name="Group 6">
            <a:extLst>
              <a:ext uri="{FF2B5EF4-FFF2-40B4-BE49-F238E27FC236}">
                <a16:creationId xmlns:a16="http://schemas.microsoft.com/office/drawing/2014/main" id="{0BCD1102-02B6-5B73-AD42-AA901010FCA3}"/>
              </a:ext>
            </a:extLst>
          </p:cNvPr>
          <p:cNvGrpSpPr/>
          <p:nvPr/>
        </p:nvGrpSpPr>
        <p:grpSpPr>
          <a:xfrm>
            <a:off x="1521068" y="4710190"/>
            <a:ext cx="1048591" cy="932765"/>
            <a:chOff x="632108" y="4605640"/>
            <a:chExt cx="1048591" cy="932765"/>
          </a:xfrm>
        </p:grpSpPr>
        <p:sp>
          <p:nvSpPr>
            <p:cNvPr id="2" name="Oval 1">
              <a:extLst>
                <a:ext uri="{FF2B5EF4-FFF2-40B4-BE49-F238E27FC236}">
                  <a16:creationId xmlns:a16="http://schemas.microsoft.com/office/drawing/2014/main" id="{4A5C1941-7473-9E58-4967-5BA33C76EEA3}"/>
                </a:ext>
              </a:extLst>
            </p:cNvPr>
            <p:cNvSpPr/>
            <p:nvPr/>
          </p:nvSpPr>
          <p:spPr>
            <a:xfrm>
              <a:off x="632108" y="4605640"/>
              <a:ext cx="932765" cy="932765"/>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39CCEAFE-82BE-F138-B834-B69599AFCD8C}"/>
                </a:ext>
              </a:extLst>
            </p:cNvPr>
            <p:cNvSpPr txBox="1"/>
            <p:nvPr/>
          </p:nvSpPr>
          <p:spPr>
            <a:xfrm>
              <a:off x="747935" y="4850716"/>
              <a:ext cx="932764" cy="400110"/>
            </a:xfrm>
            <a:prstGeom prst="rect">
              <a:avLst/>
            </a:prstGeom>
            <a:noFill/>
          </p:spPr>
          <p:txBody>
            <a:bodyPr wrap="square" rtlCol="0">
              <a:spAutoFit/>
            </a:bodyPr>
            <a:lstStyle/>
            <a:p>
              <a:r>
                <a:rPr lang="en-US" sz="2000" b="1" dirty="0">
                  <a:solidFill>
                    <a:schemeClr val="tx2"/>
                  </a:solidFill>
                </a:rPr>
                <a:t>69%</a:t>
              </a:r>
              <a:endParaRPr lang="en-GB" sz="2000" b="1" dirty="0">
                <a:solidFill>
                  <a:schemeClr val="tx2"/>
                </a:solidFill>
              </a:endParaRPr>
            </a:p>
          </p:txBody>
        </p:sp>
      </p:grpSp>
      <p:sp>
        <p:nvSpPr>
          <p:cNvPr id="13" name="TextBox 12">
            <a:extLst>
              <a:ext uri="{FF2B5EF4-FFF2-40B4-BE49-F238E27FC236}">
                <a16:creationId xmlns:a16="http://schemas.microsoft.com/office/drawing/2014/main" id="{2120AFA0-3B9B-A0CB-6149-5D570F3CACE4}"/>
              </a:ext>
            </a:extLst>
          </p:cNvPr>
          <p:cNvSpPr txBox="1"/>
          <p:nvPr/>
        </p:nvSpPr>
        <p:spPr>
          <a:xfrm>
            <a:off x="1531035" y="5652489"/>
            <a:ext cx="939681" cy="523220"/>
          </a:xfrm>
          <a:prstGeom prst="rect">
            <a:avLst/>
          </a:prstGeom>
          <a:noFill/>
        </p:spPr>
        <p:txBody>
          <a:bodyPr wrap="none" rtlCol="0">
            <a:spAutoFit/>
          </a:bodyPr>
          <a:lstStyle/>
          <a:p>
            <a:pPr algn="ctr"/>
            <a:r>
              <a:rPr lang="en-US" sz="1400" dirty="0">
                <a:solidFill>
                  <a:schemeClr val="tx2"/>
                </a:solidFill>
              </a:rPr>
              <a:t>Financial</a:t>
            </a:r>
          </a:p>
          <a:p>
            <a:pPr algn="ctr"/>
            <a:r>
              <a:rPr lang="en-US" sz="1400" dirty="0">
                <a:solidFill>
                  <a:schemeClr val="tx2"/>
                </a:solidFill>
              </a:rPr>
              <a:t>providers</a:t>
            </a:r>
            <a:endParaRPr lang="en-GB" sz="1400" dirty="0">
              <a:solidFill>
                <a:schemeClr val="tx2"/>
              </a:solidFill>
            </a:endParaRPr>
          </a:p>
        </p:txBody>
      </p:sp>
      <p:grpSp>
        <p:nvGrpSpPr>
          <p:cNvPr id="19" name="Group 18">
            <a:extLst>
              <a:ext uri="{FF2B5EF4-FFF2-40B4-BE49-F238E27FC236}">
                <a16:creationId xmlns:a16="http://schemas.microsoft.com/office/drawing/2014/main" id="{95088F5A-5423-6F43-6FB8-3BBFC5C930A3}"/>
              </a:ext>
            </a:extLst>
          </p:cNvPr>
          <p:cNvGrpSpPr/>
          <p:nvPr/>
        </p:nvGrpSpPr>
        <p:grpSpPr>
          <a:xfrm>
            <a:off x="3013942" y="4710190"/>
            <a:ext cx="1048591" cy="932765"/>
            <a:chOff x="632108" y="4605640"/>
            <a:chExt cx="1048591" cy="932765"/>
          </a:xfrm>
        </p:grpSpPr>
        <p:sp>
          <p:nvSpPr>
            <p:cNvPr id="20" name="Oval 19">
              <a:extLst>
                <a:ext uri="{FF2B5EF4-FFF2-40B4-BE49-F238E27FC236}">
                  <a16:creationId xmlns:a16="http://schemas.microsoft.com/office/drawing/2014/main" id="{5837E34B-CD3C-B3A7-9584-E807A07C5503}"/>
                </a:ext>
              </a:extLst>
            </p:cNvPr>
            <p:cNvSpPr/>
            <p:nvPr/>
          </p:nvSpPr>
          <p:spPr>
            <a:xfrm>
              <a:off x="632108" y="4605640"/>
              <a:ext cx="932765" cy="932765"/>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82E1CB58-ABC1-3A28-86F7-127E8122F9C3}"/>
                </a:ext>
              </a:extLst>
            </p:cNvPr>
            <p:cNvSpPr txBox="1"/>
            <p:nvPr/>
          </p:nvSpPr>
          <p:spPr>
            <a:xfrm>
              <a:off x="747935" y="4850716"/>
              <a:ext cx="932764" cy="400110"/>
            </a:xfrm>
            <a:prstGeom prst="rect">
              <a:avLst/>
            </a:prstGeom>
            <a:noFill/>
          </p:spPr>
          <p:txBody>
            <a:bodyPr wrap="square" rtlCol="0">
              <a:spAutoFit/>
            </a:bodyPr>
            <a:lstStyle/>
            <a:p>
              <a:r>
                <a:rPr lang="en-US" sz="2000" b="1" dirty="0">
                  <a:solidFill>
                    <a:schemeClr val="tx2"/>
                  </a:solidFill>
                </a:rPr>
                <a:t>42%</a:t>
              </a:r>
              <a:endParaRPr lang="en-GB" sz="2000" b="1" dirty="0">
                <a:solidFill>
                  <a:schemeClr val="tx2"/>
                </a:solidFill>
              </a:endParaRPr>
            </a:p>
          </p:txBody>
        </p:sp>
      </p:grpSp>
      <p:sp>
        <p:nvSpPr>
          <p:cNvPr id="22" name="TextBox 21">
            <a:extLst>
              <a:ext uri="{FF2B5EF4-FFF2-40B4-BE49-F238E27FC236}">
                <a16:creationId xmlns:a16="http://schemas.microsoft.com/office/drawing/2014/main" id="{8275E586-48F6-96EE-19D3-44A0119AD195}"/>
              </a:ext>
            </a:extLst>
          </p:cNvPr>
          <p:cNvSpPr txBox="1"/>
          <p:nvPr/>
        </p:nvSpPr>
        <p:spPr>
          <a:xfrm>
            <a:off x="2848111" y="5652489"/>
            <a:ext cx="1285929" cy="523220"/>
          </a:xfrm>
          <a:prstGeom prst="rect">
            <a:avLst/>
          </a:prstGeom>
          <a:noFill/>
        </p:spPr>
        <p:txBody>
          <a:bodyPr wrap="none" rtlCol="0">
            <a:spAutoFit/>
          </a:bodyPr>
          <a:lstStyle/>
          <a:p>
            <a:pPr algn="ctr"/>
            <a:r>
              <a:rPr lang="en-US" sz="1400" dirty="0">
                <a:solidFill>
                  <a:schemeClr val="tx2"/>
                </a:solidFill>
              </a:rPr>
              <a:t>Traditional</a:t>
            </a:r>
          </a:p>
          <a:p>
            <a:pPr algn="ctr"/>
            <a:r>
              <a:rPr lang="en-US" sz="1400" dirty="0">
                <a:solidFill>
                  <a:schemeClr val="tx2"/>
                </a:solidFill>
              </a:rPr>
              <a:t>news reporter</a:t>
            </a:r>
            <a:endParaRPr lang="en-GB" sz="1400" dirty="0">
              <a:solidFill>
                <a:schemeClr val="tx2"/>
              </a:solidFill>
            </a:endParaRPr>
          </a:p>
        </p:txBody>
      </p:sp>
      <p:grpSp>
        <p:nvGrpSpPr>
          <p:cNvPr id="23" name="Group 22">
            <a:extLst>
              <a:ext uri="{FF2B5EF4-FFF2-40B4-BE49-F238E27FC236}">
                <a16:creationId xmlns:a16="http://schemas.microsoft.com/office/drawing/2014/main" id="{A3C14B0A-087B-DCD7-77E2-26F6D6B176AB}"/>
              </a:ext>
            </a:extLst>
          </p:cNvPr>
          <p:cNvGrpSpPr/>
          <p:nvPr/>
        </p:nvGrpSpPr>
        <p:grpSpPr>
          <a:xfrm>
            <a:off x="4508197" y="4710190"/>
            <a:ext cx="1048591" cy="932765"/>
            <a:chOff x="632108" y="4605640"/>
            <a:chExt cx="1048591" cy="932765"/>
          </a:xfrm>
        </p:grpSpPr>
        <p:sp>
          <p:nvSpPr>
            <p:cNvPr id="24" name="Oval 23">
              <a:extLst>
                <a:ext uri="{FF2B5EF4-FFF2-40B4-BE49-F238E27FC236}">
                  <a16:creationId xmlns:a16="http://schemas.microsoft.com/office/drawing/2014/main" id="{88A18400-9F91-3903-6C78-957AD1439280}"/>
                </a:ext>
              </a:extLst>
            </p:cNvPr>
            <p:cNvSpPr/>
            <p:nvPr/>
          </p:nvSpPr>
          <p:spPr>
            <a:xfrm>
              <a:off x="632108" y="4605640"/>
              <a:ext cx="932765" cy="932765"/>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C402D898-7213-914B-C3A9-F0F762CDBFB8}"/>
                </a:ext>
              </a:extLst>
            </p:cNvPr>
            <p:cNvSpPr txBox="1"/>
            <p:nvPr/>
          </p:nvSpPr>
          <p:spPr>
            <a:xfrm>
              <a:off x="747935" y="4850716"/>
              <a:ext cx="932764" cy="400110"/>
            </a:xfrm>
            <a:prstGeom prst="rect">
              <a:avLst/>
            </a:prstGeom>
            <a:noFill/>
          </p:spPr>
          <p:txBody>
            <a:bodyPr wrap="square" rtlCol="0">
              <a:spAutoFit/>
            </a:bodyPr>
            <a:lstStyle/>
            <a:p>
              <a:r>
                <a:rPr lang="en-US" sz="2000" b="1" dirty="0">
                  <a:solidFill>
                    <a:schemeClr val="tx2"/>
                  </a:solidFill>
                </a:rPr>
                <a:t>29%</a:t>
              </a:r>
              <a:endParaRPr lang="en-GB" sz="2000" b="1" dirty="0">
                <a:solidFill>
                  <a:schemeClr val="tx2"/>
                </a:solidFill>
              </a:endParaRPr>
            </a:p>
          </p:txBody>
        </p:sp>
      </p:grpSp>
      <p:sp>
        <p:nvSpPr>
          <p:cNvPr id="26" name="TextBox 25">
            <a:extLst>
              <a:ext uri="{FF2B5EF4-FFF2-40B4-BE49-F238E27FC236}">
                <a16:creationId xmlns:a16="http://schemas.microsoft.com/office/drawing/2014/main" id="{4E7E3F7D-BA4F-5522-E353-68697C64CEE3}"/>
              </a:ext>
            </a:extLst>
          </p:cNvPr>
          <p:cNvSpPr txBox="1"/>
          <p:nvPr/>
        </p:nvSpPr>
        <p:spPr>
          <a:xfrm>
            <a:off x="4657939" y="5652489"/>
            <a:ext cx="675185" cy="523220"/>
          </a:xfrm>
          <a:prstGeom prst="rect">
            <a:avLst/>
          </a:prstGeom>
          <a:noFill/>
        </p:spPr>
        <p:txBody>
          <a:bodyPr wrap="none" rtlCol="0">
            <a:spAutoFit/>
          </a:bodyPr>
          <a:lstStyle/>
          <a:p>
            <a:pPr algn="ctr"/>
            <a:r>
              <a:rPr lang="en-US" sz="1400" dirty="0">
                <a:solidFill>
                  <a:schemeClr val="tx2"/>
                </a:solidFill>
              </a:rPr>
              <a:t>Print</a:t>
            </a:r>
          </a:p>
          <a:p>
            <a:pPr algn="ctr"/>
            <a:r>
              <a:rPr lang="en-US" sz="1400" dirty="0">
                <a:solidFill>
                  <a:schemeClr val="tx2"/>
                </a:solidFill>
              </a:rPr>
              <a:t>media</a:t>
            </a:r>
            <a:endParaRPr lang="en-GB" sz="1400" dirty="0">
              <a:solidFill>
                <a:schemeClr val="tx2"/>
              </a:solidFill>
            </a:endParaRPr>
          </a:p>
        </p:txBody>
      </p:sp>
      <p:sp>
        <p:nvSpPr>
          <p:cNvPr id="27" name="TextBox 26">
            <a:extLst>
              <a:ext uri="{FF2B5EF4-FFF2-40B4-BE49-F238E27FC236}">
                <a16:creationId xmlns:a16="http://schemas.microsoft.com/office/drawing/2014/main" id="{EB9DD9B3-CD3B-EC9D-FFFE-0D9B177F16A8}"/>
              </a:ext>
            </a:extLst>
          </p:cNvPr>
          <p:cNvSpPr txBox="1"/>
          <p:nvPr/>
        </p:nvSpPr>
        <p:spPr>
          <a:xfrm>
            <a:off x="628857" y="4986044"/>
            <a:ext cx="736099" cy="338554"/>
          </a:xfrm>
          <a:prstGeom prst="rect">
            <a:avLst/>
          </a:prstGeom>
          <a:noFill/>
        </p:spPr>
        <p:txBody>
          <a:bodyPr wrap="none" rtlCol="0">
            <a:spAutoFit/>
          </a:bodyPr>
          <a:lstStyle/>
          <a:p>
            <a:r>
              <a:rPr lang="en-US" sz="1600" dirty="0">
                <a:solidFill>
                  <a:schemeClr val="bg1"/>
                </a:solidFill>
              </a:rPr>
              <a:t>Trust:</a:t>
            </a:r>
            <a:endParaRPr lang="en-GB" sz="1600" dirty="0">
              <a:solidFill>
                <a:schemeClr val="bg1"/>
              </a:solidFill>
            </a:endParaRPr>
          </a:p>
        </p:txBody>
      </p:sp>
      <p:cxnSp>
        <p:nvCxnSpPr>
          <p:cNvPr id="29" name="Straight Connector 28">
            <a:extLst>
              <a:ext uri="{FF2B5EF4-FFF2-40B4-BE49-F238E27FC236}">
                <a16:creationId xmlns:a16="http://schemas.microsoft.com/office/drawing/2014/main" id="{D5D00FE6-2562-C5A7-0184-261A96EFD317}"/>
              </a:ext>
            </a:extLst>
          </p:cNvPr>
          <p:cNvCxnSpPr/>
          <p:nvPr/>
        </p:nvCxnSpPr>
        <p:spPr>
          <a:xfrm>
            <a:off x="628857" y="4467225"/>
            <a:ext cx="481210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06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000"/>
                            </p:stCondLst>
                            <p:childTnLst>
                              <p:par>
                                <p:cTn id="18" presetID="10" presetClass="entr" presetSubtype="0" fill="hold" nodeType="afterEffect">
                                  <p:stCondLst>
                                    <p:cond delay="10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500"/>
                                        <p:tgtEl>
                                          <p:spTgt spid="5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500"/>
                                        <p:tgtEl>
                                          <p:spTgt spid="5"/>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500"/>
                                        <p:tgtEl>
                                          <p:spTgt spid="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fade">
                                      <p:cBhvr>
                                        <p:cTn id="91" dur="500"/>
                                        <p:tgtEl>
                                          <p:spTgt spid="4"/>
                                        </p:tgtEl>
                                      </p:cBhvr>
                                    </p:animEffec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childTnLst>
                          </p:cTn>
                        </p:par>
                        <p:par>
                          <p:cTn id="96" fill="hold">
                            <p:stCondLst>
                              <p:cond delay="1000"/>
                            </p:stCondLst>
                            <p:childTnLst>
                              <p:par>
                                <p:cTn id="97" presetID="10" presetClass="entr" presetSubtype="0" fill="hold" grpId="0" nodeType="after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fade">
                                      <p:cBhvr>
                                        <p:cTn id="99" dur="500"/>
                                        <p:tgtEl>
                                          <p:spTgt spid="16"/>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52">
                                            <p:txEl>
                                              <p:pRg st="0" end="0"/>
                                            </p:txEl>
                                          </p:spTgt>
                                        </p:tgtEl>
                                        <p:attrNameLst>
                                          <p:attrName>style.visibility</p:attrName>
                                        </p:attrNameLst>
                                      </p:cBhvr>
                                      <p:to>
                                        <p:strVal val="visible"/>
                                      </p:to>
                                    </p:set>
                                    <p:animEffect transition="in" filter="fade">
                                      <p:cBhvr>
                                        <p:cTn id="104" dur="500"/>
                                        <p:tgtEl>
                                          <p:spTgt spid="52">
                                            <p:txEl>
                                              <p:pRg st="0" end="0"/>
                                            </p:txEl>
                                          </p:spTgt>
                                        </p:tgtEl>
                                      </p:cBhvr>
                                    </p:animEffect>
                                  </p:childTnLst>
                                </p:cTn>
                              </p:par>
                            </p:childTnLst>
                          </p:cTn>
                        </p:par>
                        <p:par>
                          <p:cTn id="105" fill="hold">
                            <p:stCondLst>
                              <p:cond delay="500"/>
                            </p:stCondLst>
                            <p:childTnLst>
                              <p:par>
                                <p:cTn id="106" presetID="10" presetClass="entr" presetSubtype="0" fill="hold" grpId="0" nodeType="afterEffect">
                                  <p:stCondLst>
                                    <p:cond delay="2500"/>
                                  </p:stCondLst>
                                  <p:childTnLst>
                                    <p:set>
                                      <p:cBhvr>
                                        <p:cTn id="107" dur="1" fill="hold">
                                          <p:stCondLst>
                                            <p:cond delay="0"/>
                                          </p:stCondLst>
                                        </p:cTn>
                                        <p:tgtEl>
                                          <p:spTgt spid="52">
                                            <p:txEl>
                                              <p:pRg st="2" end="2"/>
                                            </p:txEl>
                                          </p:spTgt>
                                        </p:tgtEl>
                                        <p:attrNameLst>
                                          <p:attrName>style.visibility</p:attrName>
                                        </p:attrNameLst>
                                      </p:cBhvr>
                                      <p:to>
                                        <p:strVal val="visible"/>
                                      </p:to>
                                    </p:set>
                                    <p:animEffect transition="in" filter="fade">
                                      <p:cBhvr>
                                        <p:cTn id="108" dur="500"/>
                                        <p:tgtEl>
                                          <p:spTgt spid="52">
                                            <p:txEl>
                                              <p:pRg st="2" end="2"/>
                                            </p:txEl>
                                          </p:spTgt>
                                        </p:tgtEl>
                                      </p:cBhvr>
                                    </p:animEffect>
                                  </p:childTnLst>
                                </p:cTn>
                              </p:par>
                            </p:childTnLst>
                          </p:cTn>
                        </p:par>
                        <p:par>
                          <p:cTn id="109" fill="hold">
                            <p:stCondLst>
                              <p:cond delay="3500"/>
                            </p:stCondLst>
                            <p:childTnLst>
                              <p:par>
                                <p:cTn id="110" presetID="10" presetClass="entr" presetSubtype="0" fill="hold" grpId="0" nodeType="afterEffect">
                                  <p:stCondLst>
                                    <p:cond delay="2500"/>
                                  </p:stCondLst>
                                  <p:childTnLst>
                                    <p:set>
                                      <p:cBhvr>
                                        <p:cTn id="111" dur="1" fill="hold">
                                          <p:stCondLst>
                                            <p:cond delay="0"/>
                                          </p:stCondLst>
                                        </p:cTn>
                                        <p:tgtEl>
                                          <p:spTgt spid="52">
                                            <p:txEl>
                                              <p:pRg st="4" end="4"/>
                                            </p:txEl>
                                          </p:spTgt>
                                        </p:tgtEl>
                                        <p:attrNameLst>
                                          <p:attrName>style.visibility</p:attrName>
                                        </p:attrNameLst>
                                      </p:cBhvr>
                                      <p:to>
                                        <p:strVal val="visible"/>
                                      </p:to>
                                    </p:set>
                                    <p:animEffect transition="in" filter="fade">
                                      <p:cBhvr>
                                        <p:cTn id="112" dur="500"/>
                                        <p:tgtEl>
                                          <p:spTgt spid="52">
                                            <p:txEl>
                                              <p:pRg st="4" end="4"/>
                                            </p:txEl>
                                          </p:spTgt>
                                        </p:tgtEl>
                                      </p:cBhvr>
                                    </p:animEffect>
                                  </p:childTnLst>
                                </p:cTn>
                              </p:par>
                            </p:childTnLst>
                          </p:cTn>
                        </p:par>
                        <p:par>
                          <p:cTn id="113" fill="hold">
                            <p:stCondLst>
                              <p:cond delay="6500"/>
                            </p:stCondLst>
                            <p:childTnLst>
                              <p:par>
                                <p:cTn id="114" presetID="10" presetClass="entr" presetSubtype="0" fill="hold"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fade">
                                      <p:cBhvr>
                                        <p:cTn id="116" dur="500"/>
                                        <p:tgtEl>
                                          <p:spTgt spid="29"/>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fade">
                                      <p:cBhvr>
                                        <p:cTn id="121" dur="500"/>
                                        <p:tgtEl>
                                          <p:spTgt spid="27"/>
                                        </p:tgtEl>
                                      </p:cBhvr>
                                    </p:animEffect>
                                  </p:childTnLst>
                                </p:cTn>
                              </p:par>
                            </p:childTnLst>
                          </p:cTn>
                        </p:par>
                        <p:par>
                          <p:cTn id="122" fill="hold">
                            <p:stCondLst>
                              <p:cond delay="500"/>
                            </p:stCondLst>
                            <p:childTnLst>
                              <p:par>
                                <p:cTn id="123" presetID="10" presetClass="entr" presetSubtype="0" fill="hold" nodeType="afterEffect">
                                  <p:stCondLst>
                                    <p:cond delay="1000"/>
                                  </p:stCondLst>
                                  <p:childTnLst>
                                    <p:set>
                                      <p:cBhvr>
                                        <p:cTn id="124" dur="1" fill="hold">
                                          <p:stCondLst>
                                            <p:cond delay="0"/>
                                          </p:stCondLst>
                                        </p:cTn>
                                        <p:tgtEl>
                                          <p:spTgt spid="7"/>
                                        </p:tgtEl>
                                        <p:attrNameLst>
                                          <p:attrName>style.visibility</p:attrName>
                                        </p:attrNameLst>
                                      </p:cBhvr>
                                      <p:to>
                                        <p:strVal val="visible"/>
                                      </p:to>
                                    </p:set>
                                    <p:animEffect transition="in" filter="fade">
                                      <p:cBhvr>
                                        <p:cTn id="125" dur="500"/>
                                        <p:tgtEl>
                                          <p:spTgt spid="7"/>
                                        </p:tgtEl>
                                      </p:cBhvr>
                                    </p:animEffect>
                                  </p:childTnLst>
                                </p:cTn>
                              </p:par>
                            </p:childTnLst>
                          </p:cTn>
                        </p:par>
                        <p:par>
                          <p:cTn id="126" fill="hold">
                            <p:stCondLst>
                              <p:cond delay="2000"/>
                            </p:stCondLst>
                            <p:childTnLst>
                              <p:par>
                                <p:cTn id="127" presetID="10" presetClass="entr" presetSubtype="0" fill="hold" grpId="0" nodeType="afterEffect">
                                  <p:stCondLst>
                                    <p:cond delay="0"/>
                                  </p:stCondLst>
                                  <p:childTnLst>
                                    <p:set>
                                      <p:cBhvr>
                                        <p:cTn id="128" dur="1" fill="hold">
                                          <p:stCondLst>
                                            <p:cond delay="0"/>
                                          </p:stCondLst>
                                        </p:cTn>
                                        <p:tgtEl>
                                          <p:spTgt spid="13"/>
                                        </p:tgtEl>
                                        <p:attrNameLst>
                                          <p:attrName>style.visibility</p:attrName>
                                        </p:attrNameLst>
                                      </p:cBhvr>
                                      <p:to>
                                        <p:strVal val="visible"/>
                                      </p:to>
                                    </p:set>
                                    <p:animEffect transition="in" filter="fade">
                                      <p:cBhvr>
                                        <p:cTn id="129" dur="500"/>
                                        <p:tgtEl>
                                          <p:spTgt spid="13"/>
                                        </p:tgtEl>
                                      </p:cBhvr>
                                    </p:animEffect>
                                  </p:childTnLst>
                                </p:cTn>
                              </p:par>
                            </p:childTnLst>
                          </p:cTn>
                        </p:par>
                        <p:par>
                          <p:cTn id="130" fill="hold">
                            <p:stCondLst>
                              <p:cond delay="2500"/>
                            </p:stCondLst>
                            <p:childTnLst>
                              <p:par>
                                <p:cTn id="131" presetID="10" presetClass="entr" presetSubtype="0" fill="hold" nodeType="afterEffect">
                                  <p:stCondLst>
                                    <p:cond delay="1000"/>
                                  </p:stCondLst>
                                  <p:childTnLst>
                                    <p:set>
                                      <p:cBhvr>
                                        <p:cTn id="132" dur="1" fill="hold">
                                          <p:stCondLst>
                                            <p:cond delay="0"/>
                                          </p:stCondLst>
                                        </p:cTn>
                                        <p:tgtEl>
                                          <p:spTgt spid="19"/>
                                        </p:tgtEl>
                                        <p:attrNameLst>
                                          <p:attrName>style.visibility</p:attrName>
                                        </p:attrNameLst>
                                      </p:cBhvr>
                                      <p:to>
                                        <p:strVal val="visible"/>
                                      </p:to>
                                    </p:set>
                                    <p:animEffect transition="in" filter="fade">
                                      <p:cBhvr>
                                        <p:cTn id="133" dur="500"/>
                                        <p:tgtEl>
                                          <p:spTgt spid="19"/>
                                        </p:tgtEl>
                                      </p:cBhvr>
                                    </p:animEffect>
                                  </p:childTnLst>
                                </p:cTn>
                              </p:par>
                            </p:childTnLst>
                          </p:cTn>
                        </p:par>
                        <p:par>
                          <p:cTn id="134" fill="hold">
                            <p:stCondLst>
                              <p:cond delay="4000"/>
                            </p:stCondLst>
                            <p:childTnLst>
                              <p:par>
                                <p:cTn id="135" presetID="10" presetClass="entr" presetSubtype="0" fill="hold" grpId="0" nodeType="afterEffect">
                                  <p:stCondLst>
                                    <p:cond delay="0"/>
                                  </p:stCondLst>
                                  <p:childTnLst>
                                    <p:set>
                                      <p:cBhvr>
                                        <p:cTn id="136" dur="1" fill="hold">
                                          <p:stCondLst>
                                            <p:cond delay="0"/>
                                          </p:stCondLst>
                                        </p:cTn>
                                        <p:tgtEl>
                                          <p:spTgt spid="22"/>
                                        </p:tgtEl>
                                        <p:attrNameLst>
                                          <p:attrName>style.visibility</p:attrName>
                                        </p:attrNameLst>
                                      </p:cBhvr>
                                      <p:to>
                                        <p:strVal val="visible"/>
                                      </p:to>
                                    </p:set>
                                    <p:animEffect transition="in" filter="fade">
                                      <p:cBhvr>
                                        <p:cTn id="137" dur="500"/>
                                        <p:tgtEl>
                                          <p:spTgt spid="22"/>
                                        </p:tgtEl>
                                      </p:cBhvr>
                                    </p:animEffect>
                                  </p:childTnLst>
                                </p:cTn>
                              </p:par>
                            </p:childTnLst>
                          </p:cTn>
                        </p:par>
                        <p:par>
                          <p:cTn id="138" fill="hold">
                            <p:stCondLst>
                              <p:cond delay="4500"/>
                            </p:stCondLst>
                            <p:childTnLst>
                              <p:par>
                                <p:cTn id="139" presetID="10" presetClass="entr" presetSubtype="0" fill="hold" nodeType="afterEffect">
                                  <p:stCondLst>
                                    <p:cond delay="1000"/>
                                  </p:stCondLst>
                                  <p:childTnLst>
                                    <p:set>
                                      <p:cBhvr>
                                        <p:cTn id="140" dur="1" fill="hold">
                                          <p:stCondLst>
                                            <p:cond delay="0"/>
                                          </p:stCondLst>
                                        </p:cTn>
                                        <p:tgtEl>
                                          <p:spTgt spid="23"/>
                                        </p:tgtEl>
                                        <p:attrNameLst>
                                          <p:attrName>style.visibility</p:attrName>
                                        </p:attrNameLst>
                                      </p:cBhvr>
                                      <p:to>
                                        <p:strVal val="visible"/>
                                      </p:to>
                                    </p:set>
                                    <p:animEffect transition="in" filter="fade">
                                      <p:cBhvr>
                                        <p:cTn id="141" dur="500"/>
                                        <p:tgtEl>
                                          <p:spTgt spid="23"/>
                                        </p:tgtEl>
                                      </p:cBhvr>
                                    </p:animEffect>
                                  </p:childTnLst>
                                </p:cTn>
                              </p:par>
                            </p:childTnLst>
                          </p:cTn>
                        </p:par>
                        <p:par>
                          <p:cTn id="142" fill="hold">
                            <p:stCondLst>
                              <p:cond delay="6000"/>
                            </p:stCondLst>
                            <p:childTnLst>
                              <p:par>
                                <p:cTn id="143" presetID="10" presetClass="entr" presetSubtype="0" fill="hold" grpId="0" nodeType="afterEffect">
                                  <p:stCondLst>
                                    <p:cond delay="0"/>
                                  </p:stCondLst>
                                  <p:childTnLst>
                                    <p:set>
                                      <p:cBhvr>
                                        <p:cTn id="144" dur="1" fill="hold">
                                          <p:stCondLst>
                                            <p:cond delay="0"/>
                                          </p:stCondLst>
                                        </p:cTn>
                                        <p:tgtEl>
                                          <p:spTgt spid="26"/>
                                        </p:tgtEl>
                                        <p:attrNameLst>
                                          <p:attrName>style.visibility</p:attrName>
                                        </p:attrNameLst>
                                      </p:cBhvr>
                                      <p:to>
                                        <p:strVal val="visible"/>
                                      </p:to>
                                    </p:set>
                                    <p:animEffect transition="in" filter="fade">
                                      <p:cBhvr>
                                        <p:cTn id="1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6" grpId="0" build="p"/>
      <p:bldP spid="15" grpId="0"/>
      <p:bldP spid="16" grpId="0"/>
      <p:bldP spid="17" grpId="0"/>
      <p:bldP spid="18" grpId="0"/>
      <p:bldP spid="9" grpId="0"/>
      <p:bldP spid="44" grpId="0"/>
      <p:bldP spid="45" grpId="0"/>
      <p:bldP spid="46" grpId="0"/>
      <p:bldP spid="47" grpId="0"/>
      <p:bldP spid="48" grpId="0"/>
      <p:bldP spid="52" grpId="0" uiExpand="1" build="p"/>
      <p:bldP spid="53" grpId="0"/>
      <p:bldP spid="54" grpId="0"/>
      <p:bldP spid="55" grpId="0"/>
      <p:bldP spid="56" grpId="0"/>
      <p:bldP spid="4" grpId="0"/>
      <p:bldP spid="5" grpId="0"/>
      <p:bldP spid="8" grpId="0"/>
      <p:bldP spid="10" grpId="0"/>
      <p:bldP spid="13" grpId="0"/>
      <p:bldP spid="22"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4C2483-8A10-1998-0B24-3246230B4E2F}"/>
              </a:ext>
            </a:extLst>
          </p:cNvPr>
          <p:cNvSpPr>
            <a:spLocks noGrp="1"/>
          </p:cNvSpPr>
          <p:nvPr>
            <p:ph type="body" sz="quarter" idx="23"/>
          </p:nvPr>
        </p:nvSpPr>
        <p:spPr/>
        <p:txBody>
          <a:bodyPr/>
          <a:lstStyle/>
          <a:p>
            <a:r>
              <a:rPr lang="en-GB" dirty="0"/>
              <a:t>So, in summary…</a:t>
            </a:r>
          </a:p>
        </p:txBody>
      </p:sp>
      <p:sp>
        <p:nvSpPr>
          <p:cNvPr id="8" name="TextBox 7">
            <a:extLst>
              <a:ext uri="{FF2B5EF4-FFF2-40B4-BE49-F238E27FC236}">
                <a16:creationId xmlns:a16="http://schemas.microsoft.com/office/drawing/2014/main" id="{CED09082-1300-B6DD-32DE-85299A7791BB}"/>
              </a:ext>
            </a:extLst>
          </p:cNvPr>
          <p:cNvSpPr txBox="1"/>
          <p:nvPr/>
        </p:nvSpPr>
        <p:spPr>
          <a:xfrm>
            <a:off x="862013" y="1866123"/>
            <a:ext cx="9738998" cy="4154984"/>
          </a:xfrm>
          <a:prstGeom prst="rect">
            <a:avLst/>
          </a:prstGeom>
          <a:noFill/>
        </p:spPr>
        <p:txBody>
          <a:bodyPr wrap="square" rtlCol="0">
            <a:spAutoFit/>
          </a:bodyPr>
          <a:lstStyle/>
          <a:p>
            <a:pPr marL="285750" indent="-285750">
              <a:spcAft>
                <a:spcPts val="600"/>
              </a:spcAft>
              <a:buClr>
                <a:schemeClr val="tx2"/>
              </a:buClr>
              <a:buFont typeface="Wingdings" panose="05000000000000000000" pitchFamily="2" charset="2"/>
              <a:buChar char="Ø"/>
            </a:pPr>
            <a:r>
              <a:rPr lang="en-US" dirty="0">
                <a:solidFill>
                  <a:schemeClr val="bg1"/>
                </a:solidFill>
              </a:rPr>
              <a:t>Gen Z are growing up in a complicated time, and to connect with them we must see the world through their eyes</a:t>
            </a:r>
            <a:br>
              <a:rPr lang="en-US" dirty="0">
                <a:solidFill>
                  <a:schemeClr val="bg1"/>
                </a:solidFill>
              </a:rPr>
            </a:br>
            <a:endParaRPr lang="en-US" dirty="0">
              <a:solidFill>
                <a:schemeClr val="bg1"/>
              </a:solidFill>
            </a:endParaRPr>
          </a:p>
          <a:p>
            <a:pPr marL="285750" indent="-285750">
              <a:spcAft>
                <a:spcPts val="600"/>
              </a:spcAft>
              <a:buClr>
                <a:schemeClr val="tx2"/>
              </a:buClr>
              <a:buFont typeface="Wingdings" panose="05000000000000000000" pitchFamily="2" charset="2"/>
              <a:buChar char="Ø"/>
            </a:pPr>
            <a:r>
              <a:rPr lang="en-GB" dirty="0">
                <a:solidFill>
                  <a:schemeClr val="bg1"/>
                </a:solidFill>
              </a:rPr>
              <a:t>They are deeply concerned about their financial health and increasingly resorting to dangerous ways to stay afloat, despite trusting FS providers more than past generations</a:t>
            </a:r>
            <a:br>
              <a:rPr lang="en-GB" dirty="0">
                <a:solidFill>
                  <a:schemeClr val="bg1"/>
                </a:solidFill>
              </a:rPr>
            </a:br>
            <a:endParaRPr lang="en-GB" dirty="0">
              <a:solidFill>
                <a:schemeClr val="bg1"/>
              </a:solidFill>
            </a:endParaRPr>
          </a:p>
          <a:p>
            <a:pPr marL="285750" indent="-285750">
              <a:spcAft>
                <a:spcPts val="600"/>
              </a:spcAft>
              <a:buClr>
                <a:schemeClr val="tx2"/>
              </a:buClr>
              <a:buFont typeface="Wingdings" panose="05000000000000000000" pitchFamily="2" charset="2"/>
              <a:buChar char="Ø"/>
            </a:pPr>
            <a:r>
              <a:rPr lang="en-GB" dirty="0">
                <a:solidFill>
                  <a:schemeClr val="bg1"/>
                </a:solidFill>
              </a:rPr>
              <a:t>Social media is becoming a go-to platform for information and guidance on financial management, and brands must make themselves visible </a:t>
            </a:r>
          </a:p>
          <a:p>
            <a:pPr marL="285750" indent="-285750">
              <a:spcAft>
                <a:spcPts val="600"/>
              </a:spcAft>
              <a:buClr>
                <a:schemeClr val="tx2"/>
              </a:buClr>
              <a:buFont typeface="Wingdings" panose="05000000000000000000" pitchFamily="2" charset="2"/>
              <a:buChar char="Ø"/>
            </a:pPr>
            <a:endParaRPr lang="en-GB" dirty="0">
              <a:solidFill>
                <a:schemeClr val="bg1"/>
              </a:solidFill>
            </a:endParaRPr>
          </a:p>
          <a:p>
            <a:pPr marL="285750" indent="-285750">
              <a:spcAft>
                <a:spcPts val="600"/>
              </a:spcAft>
              <a:buClr>
                <a:schemeClr val="tx2"/>
              </a:buClr>
              <a:buFont typeface="Wingdings" panose="05000000000000000000" pitchFamily="2" charset="2"/>
              <a:buChar char="Ø"/>
            </a:pPr>
            <a:r>
              <a:rPr lang="en-GB" dirty="0">
                <a:solidFill>
                  <a:schemeClr val="bg1"/>
                </a:solidFill>
              </a:rPr>
              <a:t>The financial brands already taking advantage of these outlets are seeing fantastic engagement among this younger audience</a:t>
            </a:r>
          </a:p>
          <a:p>
            <a:pPr marL="285750" indent="-285750">
              <a:spcAft>
                <a:spcPts val="600"/>
              </a:spcAft>
              <a:buClr>
                <a:schemeClr val="tx2"/>
              </a:buClr>
              <a:buFont typeface="Wingdings" panose="05000000000000000000" pitchFamily="2" charset="2"/>
              <a:buChar char="Ø"/>
            </a:pPr>
            <a:endParaRPr lang="en-GB" dirty="0">
              <a:solidFill>
                <a:schemeClr val="bg1"/>
              </a:solidFill>
            </a:endParaRPr>
          </a:p>
          <a:p>
            <a:pPr marL="285750" indent="-285750">
              <a:spcAft>
                <a:spcPts val="600"/>
              </a:spcAft>
              <a:buClr>
                <a:schemeClr val="tx2"/>
              </a:buClr>
              <a:buFont typeface="Wingdings" panose="05000000000000000000" pitchFamily="2" charset="2"/>
              <a:buChar char="Ø"/>
            </a:pPr>
            <a:endParaRPr lang="en-GB" dirty="0">
              <a:solidFill>
                <a:schemeClr val="bg1"/>
              </a:solidFill>
            </a:endParaRPr>
          </a:p>
        </p:txBody>
      </p:sp>
    </p:spTree>
    <p:extLst>
      <p:ext uri="{BB962C8B-B14F-4D97-AF65-F5344CB8AC3E}">
        <p14:creationId xmlns:p14="http://schemas.microsoft.com/office/powerpoint/2010/main" val="216711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c 16">
            <a:extLst>
              <a:ext uri="{FF2B5EF4-FFF2-40B4-BE49-F238E27FC236}">
                <a16:creationId xmlns:a16="http://schemas.microsoft.com/office/drawing/2014/main" id="{47D58017-EA75-7C7C-DA33-17363B1A0E19}"/>
              </a:ext>
            </a:extLst>
          </p:cNvPr>
          <p:cNvSpPr/>
          <p:nvPr/>
        </p:nvSpPr>
        <p:spPr>
          <a:xfrm>
            <a:off x="1416298" y="2083734"/>
            <a:ext cx="1200329" cy="1200329"/>
          </a:xfrm>
          <a:prstGeom prst="arc">
            <a:avLst>
              <a:gd name="adj1" fmla="val 16200000"/>
              <a:gd name="adj2" fmla="val 49811"/>
            </a:avLst>
          </a:prstGeom>
          <a:noFill/>
          <a:ln w="44450" cap="rnd">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8682C292-5AC6-B11C-DF43-8F546A7893C9}"/>
              </a:ext>
            </a:extLst>
          </p:cNvPr>
          <p:cNvSpPr/>
          <p:nvPr/>
        </p:nvSpPr>
        <p:spPr>
          <a:xfrm>
            <a:off x="4091535" y="2083734"/>
            <a:ext cx="1200329" cy="1200329"/>
          </a:xfrm>
          <a:prstGeom prst="arc">
            <a:avLst>
              <a:gd name="adj1" fmla="val 16200000"/>
              <a:gd name="adj2" fmla="val 5292000"/>
            </a:avLst>
          </a:prstGeom>
          <a:noFill/>
          <a:ln w="44450" cap="rnd">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a:extLst>
              <a:ext uri="{FF2B5EF4-FFF2-40B4-BE49-F238E27FC236}">
                <a16:creationId xmlns:a16="http://schemas.microsoft.com/office/drawing/2014/main" id="{9C1D96CE-C0C8-CE55-5739-D8681F14676A}"/>
              </a:ext>
            </a:extLst>
          </p:cNvPr>
          <p:cNvSpPr/>
          <p:nvPr/>
        </p:nvSpPr>
        <p:spPr>
          <a:xfrm>
            <a:off x="6739579" y="2083734"/>
            <a:ext cx="1200329" cy="1200329"/>
          </a:xfrm>
          <a:prstGeom prst="arc">
            <a:avLst>
              <a:gd name="adj1" fmla="val 16200000"/>
              <a:gd name="adj2" fmla="val 10810784"/>
            </a:avLst>
          </a:prstGeom>
          <a:noFill/>
          <a:ln w="44450" cap="rnd">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ext Placeholder 1">
            <a:extLst>
              <a:ext uri="{FF2B5EF4-FFF2-40B4-BE49-F238E27FC236}">
                <a16:creationId xmlns:a16="http://schemas.microsoft.com/office/drawing/2014/main" id="{C54C2483-8A10-1998-0B24-3246230B4E2F}"/>
              </a:ext>
            </a:extLst>
          </p:cNvPr>
          <p:cNvSpPr>
            <a:spLocks noGrp="1"/>
          </p:cNvSpPr>
          <p:nvPr>
            <p:ph type="body" sz="quarter" idx="23"/>
          </p:nvPr>
        </p:nvSpPr>
        <p:spPr/>
        <p:txBody>
          <a:bodyPr/>
          <a:lstStyle/>
          <a:p>
            <a:r>
              <a:rPr lang="en-GB" dirty="0"/>
              <a:t>What does this mean for you?</a:t>
            </a:r>
          </a:p>
        </p:txBody>
      </p:sp>
      <p:pic>
        <p:nvPicPr>
          <p:cNvPr id="5" name="Picture 4" descr="Icon&#10;&#10;Description automatically generated">
            <a:extLst>
              <a:ext uri="{FF2B5EF4-FFF2-40B4-BE49-F238E27FC236}">
                <a16:creationId xmlns:a16="http://schemas.microsoft.com/office/drawing/2014/main" id="{A8AECA45-F93A-40CC-2553-1D1D140E9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291" y="2222023"/>
            <a:ext cx="935431" cy="935431"/>
          </a:xfrm>
          <a:prstGeom prst="rect">
            <a:avLst/>
          </a:prstGeom>
        </p:spPr>
      </p:pic>
      <p:pic>
        <p:nvPicPr>
          <p:cNvPr id="7" name="Picture 6" descr="Icon&#10;&#10;Description automatically generated">
            <a:extLst>
              <a:ext uri="{FF2B5EF4-FFF2-40B4-BE49-F238E27FC236}">
                <a16:creationId xmlns:a16="http://schemas.microsoft.com/office/drawing/2014/main" id="{AC709F97-FC76-B415-00F2-5656F829E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239" y="2216184"/>
            <a:ext cx="935431" cy="935431"/>
          </a:xfrm>
          <a:prstGeom prst="rect">
            <a:avLst/>
          </a:prstGeom>
        </p:spPr>
      </p:pic>
      <p:pic>
        <p:nvPicPr>
          <p:cNvPr id="9" name="Picture 8" descr="A picture containing text, clock&#10;&#10;Description automatically generated">
            <a:extLst>
              <a:ext uri="{FF2B5EF4-FFF2-40B4-BE49-F238E27FC236}">
                <a16:creationId xmlns:a16="http://schemas.microsoft.com/office/drawing/2014/main" id="{1387B7A7-AD2E-7F17-7E8C-38BCE130A1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5160" y="2216185"/>
            <a:ext cx="935431" cy="935431"/>
          </a:xfrm>
          <a:prstGeom prst="rect">
            <a:avLst/>
          </a:prstGeom>
        </p:spPr>
      </p:pic>
      <p:sp>
        <p:nvSpPr>
          <p:cNvPr id="12" name="TextBox 11">
            <a:extLst>
              <a:ext uri="{FF2B5EF4-FFF2-40B4-BE49-F238E27FC236}">
                <a16:creationId xmlns:a16="http://schemas.microsoft.com/office/drawing/2014/main" id="{0FCA0CA8-5CD5-D1E4-02C5-C0449583953F}"/>
              </a:ext>
            </a:extLst>
          </p:cNvPr>
          <p:cNvSpPr txBox="1"/>
          <p:nvPr/>
        </p:nvSpPr>
        <p:spPr>
          <a:xfrm>
            <a:off x="853878" y="3429000"/>
            <a:ext cx="2304256" cy="1200329"/>
          </a:xfrm>
          <a:prstGeom prst="rect">
            <a:avLst/>
          </a:prstGeom>
          <a:noFill/>
        </p:spPr>
        <p:txBody>
          <a:bodyPr wrap="square" rtlCol="0">
            <a:spAutoFit/>
          </a:bodyPr>
          <a:lstStyle/>
          <a:p>
            <a:pPr algn="ctr"/>
            <a:r>
              <a:rPr lang="en-GB" dirty="0">
                <a:solidFill>
                  <a:schemeClr val="bg1"/>
                </a:solidFill>
              </a:rPr>
              <a:t>Gen Z present a major opportunity for brands to engage a trusting audience</a:t>
            </a:r>
          </a:p>
        </p:txBody>
      </p:sp>
      <p:sp>
        <p:nvSpPr>
          <p:cNvPr id="13" name="TextBox 12">
            <a:extLst>
              <a:ext uri="{FF2B5EF4-FFF2-40B4-BE49-F238E27FC236}">
                <a16:creationId xmlns:a16="http://schemas.microsoft.com/office/drawing/2014/main" id="{E466AA12-4E48-8CD9-C069-0DC6BFEE8517}"/>
              </a:ext>
            </a:extLst>
          </p:cNvPr>
          <p:cNvSpPr txBox="1"/>
          <p:nvPr/>
        </p:nvSpPr>
        <p:spPr>
          <a:xfrm>
            <a:off x="3520747" y="3429000"/>
            <a:ext cx="2304256" cy="1200329"/>
          </a:xfrm>
          <a:prstGeom prst="rect">
            <a:avLst/>
          </a:prstGeom>
          <a:noFill/>
        </p:spPr>
        <p:txBody>
          <a:bodyPr wrap="square" rtlCol="0">
            <a:spAutoFit/>
          </a:bodyPr>
          <a:lstStyle/>
          <a:p>
            <a:pPr algn="ctr"/>
            <a:r>
              <a:rPr lang="en-US" dirty="0">
                <a:solidFill>
                  <a:schemeClr val="bg1"/>
                </a:solidFill>
              </a:rPr>
              <a:t>Build perceptions that </a:t>
            </a:r>
            <a:r>
              <a:rPr lang="en-US" u="sng" dirty="0">
                <a:solidFill>
                  <a:schemeClr val="bg1"/>
                </a:solidFill>
              </a:rPr>
              <a:t>you</a:t>
            </a:r>
            <a:r>
              <a:rPr lang="en-US" dirty="0">
                <a:solidFill>
                  <a:schemeClr val="bg1"/>
                </a:solidFill>
              </a:rPr>
              <a:t> are the</a:t>
            </a:r>
            <a:br>
              <a:rPr lang="en-US" dirty="0">
                <a:solidFill>
                  <a:schemeClr val="bg1"/>
                </a:solidFill>
              </a:rPr>
            </a:br>
            <a:r>
              <a:rPr lang="en-US" dirty="0">
                <a:solidFill>
                  <a:schemeClr val="bg1"/>
                </a:solidFill>
              </a:rPr>
              <a:t>go-to place for support</a:t>
            </a:r>
          </a:p>
        </p:txBody>
      </p:sp>
      <p:sp>
        <p:nvSpPr>
          <p:cNvPr id="14" name="TextBox 13">
            <a:extLst>
              <a:ext uri="{FF2B5EF4-FFF2-40B4-BE49-F238E27FC236}">
                <a16:creationId xmlns:a16="http://schemas.microsoft.com/office/drawing/2014/main" id="{9F939D24-2C02-8438-7570-D31D06CBC45E}"/>
              </a:ext>
            </a:extLst>
          </p:cNvPr>
          <p:cNvSpPr txBox="1"/>
          <p:nvPr/>
        </p:nvSpPr>
        <p:spPr>
          <a:xfrm>
            <a:off x="8787459" y="3429000"/>
            <a:ext cx="2304256" cy="1200329"/>
          </a:xfrm>
          <a:prstGeom prst="rect">
            <a:avLst/>
          </a:prstGeom>
          <a:noFill/>
        </p:spPr>
        <p:txBody>
          <a:bodyPr wrap="square" rtlCol="0">
            <a:spAutoFit/>
          </a:bodyPr>
          <a:lstStyle/>
          <a:p>
            <a:pPr algn="ctr"/>
            <a:r>
              <a:rPr lang="en-US" dirty="0">
                <a:solidFill>
                  <a:schemeClr val="bg1"/>
                </a:solidFill>
              </a:rPr>
              <a:t>Established institutions must act to avoid major losses to challengers</a:t>
            </a:r>
          </a:p>
        </p:txBody>
      </p:sp>
      <p:sp>
        <p:nvSpPr>
          <p:cNvPr id="8" name="Arc 7">
            <a:extLst>
              <a:ext uri="{FF2B5EF4-FFF2-40B4-BE49-F238E27FC236}">
                <a16:creationId xmlns:a16="http://schemas.microsoft.com/office/drawing/2014/main" id="{6596C764-85CC-2702-F729-FA737A88009A}"/>
              </a:ext>
            </a:extLst>
          </p:cNvPr>
          <p:cNvSpPr/>
          <p:nvPr/>
        </p:nvSpPr>
        <p:spPr>
          <a:xfrm>
            <a:off x="9339422" y="2100263"/>
            <a:ext cx="1200329" cy="1200329"/>
          </a:xfrm>
          <a:prstGeom prst="arc">
            <a:avLst>
              <a:gd name="adj1" fmla="val 16200000"/>
              <a:gd name="adj2" fmla="val 16166910"/>
            </a:avLst>
          </a:prstGeom>
          <a:noFill/>
          <a:ln w="44450" cap="flat">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0" name="Picture 9" descr="Icon&#10;&#10;Description automatically generated">
            <a:extLst>
              <a:ext uri="{FF2B5EF4-FFF2-40B4-BE49-F238E27FC236}">
                <a16:creationId xmlns:a16="http://schemas.microsoft.com/office/drawing/2014/main" id="{EF74F3A6-4EEA-4163-6D21-0796D25ED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2029" y="2216185"/>
            <a:ext cx="935431" cy="935431"/>
          </a:xfrm>
          <a:prstGeom prst="rect">
            <a:avLst/>
          </a:prstGeom>
        </p:spPr>
      </p:pic>
      <p:sp>
        <p:nvSpPr>
          <p:cNvPr id="16" name="TextBox 15">
            <a:extLst>
              <a:ext uri="{FF2B5EF4-FFF2-40B4-BE49-F238E27FC236}">
                <a16:creationId xmlns:a16="http://schemas.microsoft.com/office/drawing/2014/main" id="{E31DFDA6-727D-5F67-0E83-A03DB03D09A8}"/>
              </a:ext>
            </a:extLst>
          </p:cNvPr>
          <p:cNvSpPr txBox="1"/>
          <p:nvPr/>
        </p:nvSpPr>
        <p:spPr>
          <a:xfrm>
            <a:off x="6187616" y="3429000"/>
            <a:ext cx="2304256" cy="1200329"/>
          </a:xfrm>
          <a:prstGeom prst="rect">
            <a:avLst/>
          </a:prstGeom>
          <a:noFill/>
        </p:spPr>
        <p:txBody>
          <a:bodyPr wrap="square" rtlCol="0">
            <a:spAutoFit/>
          </a:bodyPr>
          <a:lstStyle/>
          <a:p>
            <a:pPr algn="ctr"/>
            <a:r>
              <a:rPr lang="en-US" dirty="0">
                <a:solidFill>
                  <a:schemeClr val="bg1"/>
                </a:solidFill>
              </a:rPr>
              <a:t>Digital FS marketing has been proven to boost engagement and usage</a:t>
            </a:r>
          </a:p>
        </p:txBody>
      </p:sp>
    </p:spTree>
    <p:extLst>
      <p:ext uri="{BB962C8B-B14F-4D97-AF65-F5344CB8AC3E}">
        <p14:creationId xmlns:p14="http://schemas.microsoft.com/office/powerpoint/2010/main" val="237216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childTnLst>
                          </p:cTn>
                        </p:par>
                        <p:par>
                          <p:cTn id="28" fill="hold">
                            <p:stCondLst>
                              <p:cond delay="75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heel(1)">
                                      <p:cBhvr>
                                        <p:cTn id="39" dur="1250"/>
                                        <p:tgtEl>
                                          <p:spTgt spid="19"/>
                                        </p:tgtEl>
                                      </p:cBhvr>
                                    </p:animEffect>
                                  </p:childTnLst>
                                </p:cTn>
                              </p:par>
                            </p:childTnLst>
                          </p:cTn>
                        </p:par>
                        <p:par>
                          <p:cTn id="40" fill="hold">
                            <p:stCondLst>
                              <p:cond delay="125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1250"/>
                                        <p:tgtEl>
                                          <p:spTgt spid="8"/>
                                        </p:tgtEl>
                                      </p:cBhvr>
                                    </p:animEffect>
                                  </p:childTnLst>
                                </p:cTn>
                              </p:par>
                            </p:childTnLst>
                          </p:cTn>
                        </p:par>
                        <p:par>
                          <p:cTn id="52" fill="hold">
                            <p:stCondLst>
                              <p:cond delay="125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 grpId="0" build="p"/>
      <p:bldP spid="12" grpId="0"/>
      <p:bldP spid="13" grpId="0"/>
      <p:bldP spid="14" grpId="0"/>
      <p:bldP spid="8"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80D66480-C55A-D2AE-94A9-39B5683DB1FA}"/>
              </a:ext>
            </a:extLst>
          </p:cNvPr>
          <p:cNvSpPr>
            <a:spLocks noGrp="1"/>
          </p:cNvSpPr>
          <p:nvPr>
            <p:ph type="body" sz="quarter" idx="15"/>
          </p:nvPr>
        </p:nvSpPr>
        <p:spPr>
          <a:xfrm>
            <a:off x="882650" y="586740"/>
            <a:ext cx="4714908" cy="1295399"/>
          </a:xfrm>
        </p:spPr>
        <p:txBody>
          <a:bodyPr/>
          <a:lstStyle/>
          <a:p>
            <a:r>
              <a:rPr lang="en-GB" dirty="0"/>
              <a:t>Contact Us</a:t>
            </a:r>
          </a:p>
        </p:txBody>
      </p:sp>
      <p:sp>
        <p:nvSpPr>
          <p:cNvPr id="2" name="Title 1">
            <a:extLst>
              <a:ext uri="{FF2B5EF4-FFF2-40B4-BE49-F238E27FC236}">
                <a16:creationId xmlns:a16="http://schemas.microsoft.com/office/drawing/2014/main" id="{D84CCA84-CE27-7B94-6DE7-512CFFDA8C9B}"/>
              </a:ext>
            </a:extLst>
          </p:cNvPr>
          <p:cNvSpPr>
            <a:spLocks noGrp="1"/>
          </p:cNvSpPr>
          <p:nvPr>
            <p:ph type="title" idx="4294967295"/>
          </p:nvPr>
        </p:nvSpPr>
        <p:spPr>
          <a:xfrm>
            <a:off x="6319450" y="1078865"/>
            <a:ext cx="4896541" cy="933450"/>
          </a:xfrm>
        </p:spPr>
        <p:txBody>
          <a:bodyPr>
            <a:normAutofit fontScale="90000"/>
          </a:bodyPr>
          <a:lstStyle/>
          <a:p>
            <a:r>
              <a:rPr lang="en-GB" dirty="0">
                <a:solidFill>
                  <a:schemeClr val="tx2"/>
                </a:solidFill>
              </a:rPr>
              <a:t>Next up is our Gen Z panel …</a:t>
            </a:r>
          </a:p>
        </p:txBody>
      </p:sp>
      <p:sp>
        <p:nvSpPr>
          <p:cNvPr id="7" name="Slide Number Placeholder 6">
            <a:extLst>
              <a:ext uri="{FF2B5EF4-FFF2-40B4-BE49-F238E27FC236}">
                <a16:creationId xmlns:a16="http://schemas.microsoft.com/office/drawing/2014/main" id="{E12CDE4C-A705-786E-781B-111D411E3D99}"/>
              </a:ext>
            </a:extLst>
          </p:cNvPr>
          <p:cNvSpPr>
            <a:spLocks noGrp="1"/>
          </p:cNvSpPr>
          <p:nvPr>
            <p:ph type="sldNum" sz="quarter" idx="4294967295"/>
          </p:nvPr>
        </p:nvSpPr>
        <p:spPr>
          <a:xfrm>
            <a:off x="0" y="0"/>
            <a:ext cx="0" cy="0"/>
          </a:xfrm>
        </p:spPr>
        <p:txBody>
          <a:bodyPr/>
          <a:lstStyle/>
          <a:p>
            <a:r>
              <a:rPr lang="en-US" dirty="0"/>
              <a:t> </a:t>
            </a:r>
          </a:p>
        </p:txBody>
      </p:sp>
      <p:sp>
        <p:nvSpPr>
          <p:cNvPr id="31" name="Text Placeholder 6">
            <a:extLst>
              <a:ext uri="{FF2B5EF4-FFF2-40B4-BE49-F238E27FC236}">
                <a16:creationId xmlns:a16="http://schemas.microsoft.com/office/drawing/2014/main" id="{C71C4034-46F4-714B-A66A-D0D20EF9F595}"/>
              </a:ext>
            </a:extLst>
          </p:cNvPr>
          <p:cNvSpPr txBox="1">
            <a:spLocks/>
          </p:cNvSpPr>
          <p:nvPr/>
        </p:nvSpPr>
        <p:spPr>
          <a:xfrm>
            <a:off x="882650" y="2182988"/>
            <a:ext cx="2775608" cy="765952"/>
          </a:xfrm>
          <a:prstGeom prst="rect">
            <a:avLst/>
          </a:prstGeom>
        </p:spPr>
        <p:txBody>
          <a:bodyPr/>
          <a:lstStyle>
            <a:lvl1pPr marL="0" eaLnBrk="1" hangingPunct="1">
              <a:defRPr sz="1400">
                <a:latin typeface="Arial" panose="020B0604020202020204" pitchFamily="34" charset="0"/>
                <a:ea typeface="+mn-ea"/>
                <a:cs typeface="Arial" panose="020B0604020202020204" pitchFamily="34" charset="0"/>
              </a:defRPr>
            </a:lvl1pPr>
            <a:lvl2pPr marL="457200" eaLnBrk="1" hangingPunct="1">
              <a:defRPr sz="1400">
                <a:latin typeface="Arial" panose="020B0604020202020204" pitchFamily="34" charset="0"/>
                <a:ea typeface="+mn-ea"/>
                <a:cs typeface="Arial" panose="020B0604020202020204" pitchFamily="34" charset="0"/>
              </a:defRPr>
            </a:lvl2pPr>
            <a:lvl3pPr marL="914400" eaLnBrk="1" hangingPunct="1">
              <a:defRPr sz="1400">
                <a:latin typeface="Arial" panose="020B0604020202020204" pitchFamily="34" charset="0"/>
                <a:ea typeface="+mn-ea"/>
                <a:cs typeface="Arial" panose="020B0604020202020204" pitchFamily="34" charset="0"/>
              </a:defRPr>
            </a:lvl3pPr>
            <a:lvl4pPr marL="1371600" eaLnBrk="1" hangingPunct="1">
              <a:defRPr sz="1400">
                <a:latin typeface="Arial" panose="020B0604020202020204" pitchFamily="34" charset="0"/>
                <a:ea typeface="+mn-ea"/>
                <a:cs typeface="Arial" panose="020B0604020202020204" pitchFamily="34" charset="0"/>
              </a:defRPr>
            </a:lvl4pPr>
            <a:lvl5pPr marL="1828800" eaLnBrk="1" hangingPunct="1">
              <a:defRPr sz="1400">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kern="0" dirty="0">
                <a:solidFill>
                  <a:sysClr val="windowText" lastClr="000000"/>
                </a:solidFill>
                <a:latin typeface="Roboto" panose="02000000000000000000" pitchFamily="2" charset="0"/>
                <a:ea typeface="Roboto" panose="02000000000000000000" pitchFamily="2" charset="0"/>
              </a:rPr>
              <a:t>Matt Thomas</a:t>
            </a:r>
          </a:p>
          <a:p>
            <a:r>
              <a:rPr lang="en-GB" kern="0" dirty="0">
                <a:solidFill>
                  <a:sysClr val="windowText" lastClr="000000"/>
                </a:solidFill>
                <a:latin typeface="Roboto" panose="02000000000000000000" pitchFamily="2" charset="0"/>
                <a:ea typeface="Roboto" panose="02000000000000000000" pitchFamily="2" charset="0"/>
              </a:rPr>
              <a:t>matt.thomas@savanta.com</a:t>
            </a:r>
          </a:p>
        </p:txBody>
      </p:sp>
      <p:sp>
        <p:nvSpPr>
          <p:cNvPr id="32" name="Text Placeholder 7">
            <a:extLst>
              <a:ext uri="{FF2B5EF4-FFF2-40B4-BE49-F238E27FC236}">
                <a16:creationId xmlns:a16="http://schemas.microsoft.com/office/drawing/2014/main" id="{8F8595E3-8AD2-9E10-A088-6130F83396F8}"/>
              </a:ext>
            </a:extLst>
          </p:cNvPr>
          <p:cNvSpPr txBox="1">
            <a:spLocks/>
          </p:cNvSpPr>
          <p:nvPr/>
        </p:nvSpPr>
        <p:spPr>
          <a:xfrm>
            <a:off x="882650" y="2948940"/>
            <a:ext cx="2775608" cy="765952"/>
          </a:xfrm>
          <a:prstGeom prst="rect">
            <a:avLst/>
          </a:prstGeom>
        </p:spPr>
        <p:txBody>
          <a:bodyPr/>
          <a:lstStyle>
            <a:lvl1pPr marL="0" eaLnBrk="1" hangingPunct="1">
              <a:defRPr sz="1400">
                <a:latin typeface="Arial" panose="020B0604020202020204" pitchFamily="34" charset="0"/>
                <a:ea typeface="+mn-ea"/>
                <a:cs typeface="Arial" panose="020B0604020202020204" pitchFamily="34" charset="0"/>
              </a:defRPr>
            </a:lvl1pPr>
            <a:lvl2pPr marL="457200" eaLnBrk="1" hangingPunct="1">
              <a:defRPr sz="1400">
                <a:latin typeface="Arial" panose="020B0604020202020204" pitchFamily="34" charset="0"/>
                <a:ea typeface="+mn-ea"/>
                <a:cs typeface="Arial" panose="020B0604020202020204" pitchFamily="34" charset="0"/>
              </a:defRPr>
            </a:lvl2pPr>
            <a:lvl3pPr marL="914400" eaLnBrk="1" hangingPunct="1">
              <a:defRPr sz="1400">
                <a:latin typeface="Arial" panose="020B0604020202020204" pitchFamily="34" charset="0"/>
                <a:ea typeface="+mn-ea"/>
                <a:cs typeface="Arial" panose="020B0604020202020204" pitchFamily="34" charset="0"/>
              </a:defRPr>
            </a:lvl3pPr>
            <a:lvl4pPr marL="1371600" eaLnBrk="1" hangingPunct="1">
              <a:defRPr sz="1400">
                <a:latin typeface="Arial" panose="020B0604020202020204" pitchFamily="34" charset="0"/>
                <a:ea typeface="+mn-ea"/>
                <a:cs typeface="Arial" panose="020B0604020202020204" pitchFamily="34" charset="0"/>
              </a:defRPr>
            </a:lvl4pPr>
            <a:lvl5pPr marL="1828800" eaLnBrk="1" hangingPunct="1">
              <a:defRPr sz="1400">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kern="0" dirty="0">
                <a:solidFill>
                  <a:sysClr val="windowText" lastClr="000000"/>
                </a:solidFill>
                <a:latin typeface="Roboto" panose="02000000000000000000" pitchFamily="2" charset="0"/>
                <a:ea typeface="Roboto" panose="02000000000000000000" pitchFamily="2" charset="0"/>
              </a:rPr>
              <a:t>Lydia Daniel</a:t>
            </a:r>
          </a:p>
          <a:p>
            <a:r>
              <a:rPr lang="en-GB" kern="0" dirty="0">
                <a:solidFill>
                  <a:sysClr val="windowText" lastClr="000000"/>
                </a:solidFill>
                <a:latin typeface="Roboto" panose="02000000000000000000" pitchFamily="2" charset="0"/>
                <a:ea typeface="Roboto" panose="02000000000000000000" pitchFamily="2" charset="0"/>
              </a:rPr>
              <a:t>lydia.daniel@savanta.com</a:t>
            </a:r>
          </a:p>
        </p:txBody>
      </p:sp>
      <p:sp>
        <p:nvSpPr>
          <p:cNvPr id="33" name="Text Placeholder 9">
            <a:extLst>
              <a:ext uri="{FF2B5EF4-FFF2-40B4-BE49-F238E27FC236}">
                <a16:creationId xmlns:a16="http://schemas.microsoft.com/office/drawing/2014/main" id="{E6130F7C-1235-829D-9F40-4E4207EA3B5E}"/>
              </a:ext>
            </a:extLst>
          </p:cNvPr>
          <p:cNvSpPr txBox="1">
            <a:spLocks/>
          </p:cNvSpPr>
          <p:nvPr/>
        </p:nvSpPr>
        <p:spPr>
          <a:xfrm>
            <a:off x="912293" y="4450324"/>
            <a:ext cx="2669107" cy="1034732"/>
          </a:xfrm>
          <a:prstGeom prst="rect">
            <a:avLst/>
          </a:prstGeom>
        </p:spPr>
        <p:txBody>
          <a:bodyPr vert="horz" lIns="91440" tIns="45720" rIns="91440" bIns="45720" rtlCol="0">
            <a:normAutofit/>
          </a:bodyPr>
          <a:lstStyle>
            <a:lvl1pPr marL="0" eaLnBrk="1" hangingPunct="1">
              <a:spcAft>
                <a:spcPts val="800"/>
              </a:spcAft>
              <a:defRPr sz="1400">
                <a:solidFill>
                  <a:schemeClr val="tx1"/>
                </a:solidFill>
                <a:latin typeface="Arial" panose="020B0604020202020204" pitchFamily="34" charset="0"/>
                <a:ea typeface="+mn-ea"/>
                <a:cs typeface="Arial" panose="020B0604020202020204" pitchFamily="34" charset="0"/>
              </a:defRPr>
            </a:lvl1pPr>
            <a:lvl2pPr marL="457200" eaLnBrk="1" hangingPunct="1">
              <a:spcAft>
                <a:spcPts val="800"/>
              </a:spcAft>
              <a:defRPr sz="1400">
                <a:solidFill>
                  <a:schemeClr val="tx1"/>
                </a:solidFill>
                <a:latin typeface="Arial" panose="020B0604020202020204" pitchFamily="34" charset="0"/>
                <a:ea typeface="+mn-ea"/>
                <a:cs typeface="Arial" panose="020B0604020202020204" pitchFamily="34" charset="0"/>
              </a:defRPr>
            </a:lvl2pPr>
            <a:lvl3pPr marL="914400" eaLnBrk="1" hangingPunct="1">
              <a:spcAft>
                <a:spcPts val="800"/>
              </a:spcAft>
              <a:defRPr sz="1400">
                <a:solidFill>
                  <a:schemeClr val="tx1"/>
                </a:solidFill>
                <a:latin typeface="Arial" panose="020B0604020202020204" pitchFamily="34" charset="0"/>
                <a:ea typeface="+mn-ea"/>
                <a:cs typeface="Arial" panose="020B0604020202020204" pitchFamily="34" charset="0"/>
              </a:defRPr>
            </a:lvl3pPr>
            <a:lvl4pPr marL="1371600" eaLnBrk="1" hangingPunct="1">
              <a:spcAft>
                <a:spcPts val="800"/>
              </a:spcAft>
              <a:defRPr sz="1400">
                <a:solidFill>
                  <a:schemeClr val="tx1"/>
                </a:solidFill>
                <a:latin typeface="Arial" panose="020B0604020202020204" pitchFamily="34" charset="0"/>
                <a:ea typeface="+mn-ea"/>
                <a:cs typeface="Arial" panose="020B0604020202020204" pitchFamily="34" charset="0"/>
              </a:defRPr>
            </a:lvl4pPr>
            <a:lvl5pPr marL="1828800" eaLnBrk="1" hangingPunct="1">
              <a:spcAft>
                <a:spcPts val="800"/>
              </a:spcAft>
              <a:defRPr sz="1400">
                <a:solidFill>
                  <a:schemeClr val="tx1"/>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kern="0" dirty="0">
                <a:latin typeface="Roboto" panose="02000000000000000000" pitchFamily="2" charset="0"/>
                <a:ea typeface="Roboto" panose="02000000000000000000" pitchFamily="2" charset="0"/>
              </a:rPr>
              <a:t>60 Great Portland Street</a:t>
            </a:r>
          </a:p>
          <a:p>
            <a:r>
              <a:rPr lang="en-GB" kern="0" dirty="0">
                <a:latin typeface="Roboto" panose="02000000000000000000" pitchFamily="2" charset="0"/>
                <a:ea typeface="Roboto" panose="02000000000000000000" pitchFamily="2" charset="0"/>
              </a:rPr>
              <a:t>London</a:t>
            </a:r>
          </a:p>
          <a:p>
            <a:r>
              <a:rPr lang="en-GB" kern="0" dirty="0">
                <a:latin typeface="Roboto" panose="02000000000000000000" pitchFamily="2" charset="0"/>
                <a:ea typeface="Roboto" panose="02000000000000000000" pitchFamily="2" charset="0"/>
              </a:rPr>
              <a:t>W1W 7RT</a:t>
            </a:r>
          </a:p>
        </p:txBody>
      </p:sp>
      <p:sp>
        <p:nvSpPr>
          <p:cNvPr id="34" name="Oval 33">
            <a:extLst>
              <a:ext uri="{FF2B5EF4-FFF2-40B4-BE49-F238E27FC236}">
                <a16:creationId xmlns:a16="http://schemas.microsoft.com/office/drawing/2014/main" id="{AADB9708-410C-6F54-17BB-FF52BB6552C1}"/>
              </a:ext>
            </a:extLst>
          </p:cNvPr>
          <p:cNvSpPr/>
          <p:nvPr/>
        </p:nvSpPr>
        <p:spPr>
          <a:xfrm>
            <a:off x="6867728" y="2345825"/>
            <a:ext cx="535021" cy="544749"/>
          </a:xfrm>
          <a:prstGeom prst="ellipse">
            <a:avLst/>
          </a:prstGeom>
          <a:solidFill>
            <a:srgbClr val="F5AEB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D48B0D21-511C-75DD-4A55-7A86620188D6}"/>
              </a:ext>
            </a:extLst>
          </p:cNvPr>
          <p:cNvSpPr/>
          <p:nvPr/>
        </p:nvSpPr>
        <p:spPr>
          <a:xfrm>
            <a:off x="6867728" y="3127280"/>
            <a:ext cx="535021" cy="544749"/>
          </a:xfrm>
          <a:prstGeom prst="ellipse">
            <a:avLst/>
          </a:prstGeom>
          <a:solidFill>
            <a:srgbClr val="F5AEB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2DFD3EB9-571E-7007-E46E-487358C024AF}"/>
              </a:ext>
            </a:extLst>
          </p:cNvPr>
          <p:cNvSpPr/>
          <p:nvPr/>
        </p:nvSpPr>
        <p:spPr>
          <a:xfrm>
            <a:off x="6867727" y="3877458"/>
            <a:ext cx="535021" cy="544749"/>
          </a:xfrm>
          <a:prstGeom prst="ellipse">
            <a:avLst/>
          </a:prstGeom>
          <a:solidFill>
            <a:srgbClr val="F5AEB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4BFCB0B4-EF9B-A6C8-FFD6-C47EA4CB2EF5}"/>
              </a:ext>
            </a:extLst>
          </p:cNvPr>
          <p:cNvSpPr/>
          <p:nvPr/>
        </p:nvSpPr>
        <p:spPr>
          <a:xfrm>
            <a:off x="6867727" y="4627636"/>
            <a:ext cx="535021" cy="544749"/>
          </a:xfrm>
          <a:prstGeom prst="ellipse">
            <a:avLst/>
          </a:prstGeom>
          <a:solidFill>
            <a:srgbClr val="F5AEB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531D93BB-7FFF-4A29-6F27-369B76303E4A}"/>
              </a:ext>
            </a:extLst>
          </p:cNvPr>
          <p:cNvSpPr/>
          <p:nvPr/>
        </p:nvSpPr>
        <p:spPr>
          <a:xfrm>
            <a:off x="6947634" y="2345825"/>
            <a:ext cx="377293" cy="420620"/>
          </a:xfrm>
          <a:prstGeom prst="ellipse">
            <a:avLst/>
          </a:prstGeom>
          <a:solidFill>
            <a:srgbClr val="F5AEB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C8EEA2BE-A2CA-3EC4-8651-A45E1D585025}"/>
              </a:ext>
            </a:extLst>
          </p:cNvPr>
          <p:cNvSpPr/>
          <p:nvPr/>
        </p:nvSpPr>
        <p:spPr>
          <a:xfrm>
            <a:off x="6947634" y="3127280"/>
            <a:ext cx="377293" cy="420620"/>
          </a:xfrm>
          <a:prstGeom prst="ellipse">
            <a:avLst/>
          </a:prstGeom>
          <a:solidFill>
            <a:srgbClr val="F5AEB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08FA2FAF-E7FA-66F4-CC68-18475F8B43D5}"/>
              </a:ext>
            </a:extLst>
          </p:cNvPr>
          <p:cNvSpPr/>
          <p:nvPr/>
        </p:nvSpPr>
        <p:spPr>
          <a:xfrm>
            <a:off x="6947633" y="3877458"/>
            <a:ext cx="377293" cy="420620"/>
          </a:xfrm>
          <a:prstGeom prst="ellipse">
            <a:avLst/>
          </a:prstGeom>
          <a:solidFill>
            <a:srgbClr val="F5AEB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91BB7BC1-D739-EDEA-AAAE-0820450173FB}"/>
              </a:ext>
            </a:extLst>
          </p:cNvPr>
          <p:cNvSpPr/>
          <p:nvPr/>
        </p:nvSpPr>
        <p:spPr>
          <a:xfrm>
            <a:off x="6947633" y="4627636"/>
            <a:ext cx="377293" cy="420620"/>
          </a:xfrm>
          <a:prstGeom prst="ellipse">
            <a:avLst/>
          </a:prstGeom>
          <a:solidFill>
            <a:srgbClr val="F5AEB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4B036B31-D007-8B74-61A0-6BEAD5E147E4}"/>
              </a:ext>
            </a:extLst>
          </p:cNvPr>
          <p:cNvSpPr txBox="1"/>
          <p:nvPr/>
        </p:nvSpPr>
        <p:spPr>
          <a:xfrm>
            <a:off x="7538936" y="2397113"/>
            <a:ext cx="3073283" cy="369332"/>
          </a:xfrm>
          <a:prstGeom prst="rect">
            <a:avLst/>
          </a:prstGeom>
          <a:noFill/>
        </p:spPr>
        <p:txBody>
          <a:bodyPr wrap="square" rtlCol="0">
            <a:spAutoFit/>
          </a:bodyPr>
          <a:lstStyle/>
          <a:p>
            <a:r>
              <a:rPr lang="en-GB" dirty="0">
                <a:solidFill>
                  <a:schemeClr val="bg1"/>
                </a:solidFill>
              </a:rPr>
              <a:t>Sarah</a:t>
            </a:r>
          </a:p>
        </p:txBody>
      </p:sp>
      <p:sp>
        <p:nvSpPr>
          <p:cNvPr id="43" name="TextBox 42">
            <a:extLst>
              <a:ext uri="{FF2B5EF4-FFF2-40B4-BE49-F238E27FC236}">
                <a16:creationId xmlns:a16="http://schemas.microsoft.com/office/drawing/2014/main" id="{AC4D9D00-E2EC-5E2D-62ED-BC1E96F53C94}"/>
              </a:ext>
            </a:extLst>
          </p:cNvPr>
          <p:cNvSpPr txBox="1"/>
          <p:nvPr/>
        </p:nvSpPr>
        <p:spPr>
          <a:xfrm>
            <a:off x="7538935" y="3173864"/>
            <a:ext cx="3073283" cy="369332"/>
          </a:xfrm>
          <a:prstGeom prst="rect">
            <a:avLst/>
          </a:prstGeom>
          <a:noFill/>
        </p:spPr>
        <p:txBody>
          <a:bodyPr wrap="square" rtlCol="0">
            <a:spAutoFit/>
          </a:bodyPr>
          <a:lstStyle/>
          <a:p>
            <a:r>
              <a:rPr lang="en-GB" dirty="0">
                <a:solidFill>
                  <a:schemeClr val="bg1"/>
                </a:solidFill>
              </a:rPr>
              <a:t>Vrajti</a:t>
            </a:r>
          </a:p>
        </p:txBody>
      </p:sp>
      <p:sp>
        <p:nvSpPr>
          <p:cNvPr id="44" name="TextBox 43">
            <a:extLst>
              <a:ext uri="{FF2B5EF4-FFF2-40B4-BE49-F238E27FC236}">
                <a16:creationId xmlns:a16="http://schemas.microsoft.com/office/drawing/2014/main" id="{D11864F2-756F-C73F-B0B0-6274BB04325E}"/>
              </a:ext>
            </a:extLst>
          </p:cNvPr>
          <p:cNvSpPr txBox="1"/>
          <p:nvPr/>
        </p:nvSpPr>
        <p:spPr>
          <a:xfrm>
            <a:off x="7538936" y="3914947"/>
            <a:ext cx="3073283" cy="369332"/>
          </a:xfrm>
          <a:prstGeom prst="rect">
            <a:avLst/>
          </a:prstGeom>
          <a:noFill/>
        </p:spPr>
        <p:txBody>
          <a:bodyPr wrap="square" rtlCol="0">
            <a:spAutoFit/>
          </a:bodyPr>
          <a:lstStyle/>
          <a:p>
            <a:r>
              <a:rPr lang="en-GB" dirty="0">
                <a:solidFill>
                  <a:schemeClr val="bg1"/>
                </a:solidFill>
              </a:rPr>
              <a:t>Roger</a:t>
            </a:r>
          </a:p>
        </p:txBody>
      </p:sp>
      <p:sp>
        <p:nvSpPr>
          <p:cNvPr id="45" name="TextBox 44">
            <a:extLst>
              <a:ext uri="{FF2B5EF4-FFF2-40B4-BE49-F238E27FC236}">
                <a16:creationId xmlns:a16="http://schemas.microsoft.com/office/drawing/2014/main" id="{AA26D1E0-23DF-7A26-FCE7-4AFAEAC8A45B}"/>
              </a:ext>
            </a:extLst>
          </p:cNvPr>
          <p:cNvSpPr txBox="1"/>
          <p:nvPr/>
        </p:nvSpPr>
        <p:spPr>
          <a:xfrm>
            <a:off x="7538935" y="4691698"/>
            <a:ext cx="3073283" cy="369332"/>
          </a:xfrm>
          <a:prstGeom prst="rect">
            <a:avLst/>
          </a:prstGeom>
          <a:noFill/>
        </p:spPr>
        <p:txBody>
          <a:bodyPr wrap="square" rtlCol="0">
            <a:spAutoFit/>
          </a:bodyPr>
          <a:lstStyle/>
          <a:p>
            <a:r>
              <a:rPr lang="en-GB" dirty="0">
                <a:solidFill>
                  <a:schemeClr val="bg1"/>
                </a:solidFill>
              </a:rPr>
              <a:t>Sarah</a:t>
            </a:r>
          </a:p>
        </p:txBody>
      </p:sp>
      <p:pic>
        <p:nvPicPr>
          <p:cNvPr id="8" name="Picture 7">
            <a:extLst>
              <a:ext uri="{FF2B5EF4-FFF2-40B4-BE49-F238E27FC236}">
                <a16:creationId xmlns:a16="http://schemas.microsoft.com/office/drawing/2014/main" id="{D9B97E59-0CFB-EFD5-847F-8D969B393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950" y="3910396"/>
            <a:ext cx="2120900" cy="417817"/>
          </a:xfrm>
          <a:prstGeom prst="rect">
            <a:avLst/>
          </a:prstGeom>
        </p:spPr>
      </p:pic>
      <p:sp>
        <p:nvSpPr>
          <p:cNvPr id="5" name="Oval 4">
            <a:extLst>
              <a:ext uri="{FF2B5EF4-FFF2-40B4-BE49-F238E27FC236}">
                <a16:creationId xmlns:a16="http://schemas.microsoft.com/office/drawing/2014/main" id="{84321951-0E4C-214D-0962-7E60097D5C84}"/>
              </a:ext>
            </a:extLst>
          </p:cNvPr>
          <p:cNvSpPr/>
          <p:nvPr/>
        </p:nvSpPr>
        <p:spPr>
          <a:xfrm>
            <a:off x="6867727" y="5404387"/>
            <a:ext cx="535021" cy="544749"/>
          </a:xfrm>
          <a:prstGeom prst="ellipse">
            <a:avLst/>
          </a:prstGeom>
          <a:solidFill>
            <a:srgbClr val="F5AEB3">
              <a:alpha val="50196"/>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0D947609-1E33-AFB7-9B46-52A0AC5AEB27}"/>
              </a:ext>
            </a:extLst>
          </p:cNvPr>
          <p:cNvSpPr/>
          <p:nvPr/>
        </p:nvSpPr>
        <p:spPr>
          <a:xfrm>
            <a:off x="6947633" y="5404387"/>
            <a:ext cx="377293" cy="420620"/>
          </a:xfrm>
          <a:prstGeom prst="ellipse">
            <a:avLst/>
          </a:prstGeom>
          <a:solidFill>
            <a:srgbClr val="F5AEB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BF66362-4E31-5CA8-F798-F8DA8626EC62}"/>
              </a:ext>
            </a:extLst>
          </p:cNvPr>
          <p:cNvSpPr txBox="1"/>
          <p:nvPr/>
        </p:nvSpPr>
        <p:spPr>
          <a:xfrm>
            <a:off x="7538935" y="5468449"/>
            <a:ext cx="3073283" cy="369332"/>
          </a:xfrm>
          <a:prstGeom prst="rect">
            <a:avLst/>
          </a:prstGeom>
          <a:noFill/>
        </p:spPr>
        <p:txBody>
          <a:bodyPr wrap="square" rtlCol="0">
            <a:spAutoFit/>
          </a:bodyPr>
          <a:lstStyle/>
          <a:p>
            <a:r>
              <a:rPr lang="en-GB" dirty="0">
                <a:solidFill>
                  <a:schemeClr val="bg1"/>
                </a:solidFill>
              </a:rPr>
              <a:t>Isabella</a:t>
            </a:r>
          </a:p>
        </p:txBody>
      </p:sp>
    </p:spTree>
    <p:extLst>
      <p:ext uri="{BB962C8B-B14F-4D97-AF65-F5344CB8AC3E}">
        <p14:creationId xmlns:p14="http://schemas.microsoft.com/office/powerpoint/2010/main" val="257072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750" tmFilter="0, 0; .2, .5; .8, .5; 1, 0"/>
                                        <p:tgtEl>
                                          <p:spTgt spid="8"/>
                                        </p:tgtEl>
                                      </p:cBhvr>
                                    </p:animEffect>
                                    <p:animScale>
                                      <p:cBhvr>
                                        <p:cTn id="7" dur="375" autoRev="1" fill="hold"/>
                                        <p:tgtEl>
                                          <p:spTgt spid="8"/>
                                        </p:tgtEl>
                                      </p:cBhvr>
                                      <p:by x="105000" y="105000"/>
                                    </p:animScale>
                                  </p:childTnLst>
                                </p:cTn>
                              </p:par>
                            </p:childTnLst>
                          </p:cTn>
                        </p:par>
                        <p:par>
                          <p:cTn id="8" fill="hold">
                            <p:stCondLst>
                              <p:cond delay="750"/>
                            </p:stCondLst>
                            <p:childTnLst>
                              <p:par>
                                <p:cTn id="9" presetID="26" presetClass="emph" presetSubtype="0" fill="hold" nodeType="afterEffect">
                                  <p:stCondLst>
                                    <p:cond delay="500"/>
                                  </p:stCondLst>
                                  <p:childTnLst>
                                    <p:animEffect transition="out" filter="fade">
                                      <p:cBhvr>
                                        <p:cTn id="10" dur="750" tmFilter="0, 0; .2, .5; .8, .5; 1, 0"/>
                                        <p:tgtEl>
                                          <p:spTgt spid="8"/>
                                        </p:tgtEl>
                                      </p:cBhvr>
                                    </p:animEffect>
                                    <p:animScale>
                                      <p:cBhvr>
                                        <p:cTn id="11" dur="375" autoRev="1" fill="hold"/>
                                        <p:tgtEl>
                                          <p:spTgt spid="8"/>
                                        </p:tgtEl>
                                      </p:cBhvr>
                                      <p:by x="105000" y="105000"/>
                                    </p:animScale>
                                  </p:childTnLst>
                                </p:cTn>
                              </p:par>
                            </p:childTnLst>
                          </p:cTn>
                        </p:par>
                        <p:par>
                          <p:cTn id="12" fill="hold">
                            <p:stCondLst>
                              <p:cond delay="2000"/>
                            </p:stCondLst>
                            <p:childTnLst>
                              <p:par>
                                <p:cTn id="13" presetID="26" presetClass="emph" presetSubtype="0" fill="hold" nodeType="afterEffect">
                                  <p:stCondLst>
                                    <p:cond delay="500"/>
                                  </p:stCondLst>
                                  <p:childTnLst>
                                    <p:animEffect transition="out" filter="fade">
                                      <p:cBhvr>
                                        <p:cTn id="14" dur="750" tmFilter="0, 0; .2, .5; .8, .5; 1, 0"/>
                                        <p:tgtEl>
                                          <p:spTgt spid="8"/>
                                        </p:tgtEl>
                                      </p:cBhvr>
                                    </p:animEffect>
                                    <p:animScale>
                                      <p:cBhvr>
                                        <p:cTn id="15" dur="375"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 design, graphics, pink, text&#10;&#10;Description automatically generated">
            <a:extLst>
              <a:ext uri="{FF2B5EF4-FFF2-40B4-BE49-F238E27FC236}">
                <a16:creationId xmlns:a16="http://schemas.microsoft.com/office/drawing/2014/main" id="{4A98F15F-1168-C2DB-99E4-0EFE7C66F8D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467321"/>
            <a:ext cx="12192000" cy="6192982"/>
          </a:xfrm>
          <a:prstGeom prst="rect">
            <a:avLst/>
          </a:prstGeom>
        </p:spPr>
      </p:pic>
      <p:pic>
        <p:nvPicPr>
          <p:cNvPr id="5" name="Picture 4" descr="A picture containing font, screenshot, text, graphics&#10;&#10;Description automatically generated">
            <a:extLst>
              <a:ext uri="{FF2B5EF4-FFF2-40B4-BE49-F238E27FC236}">
                <a16:creationId xmlns:a16="http://schemas.microsoft.com/office/drawing/2014/main" id="{D378D1E5-B1A2-F064-80E9-90694858C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972" y="6176354"/>
            <a:ext cx="1756342" cy="675000"/>
          </a:xfrm>
          <a:prstGeom prst="rect">
            <a:avLst/>
          </a:prstGeom>
        </p:spPr>
      </p:pic>
      <p:pic>
        <p:nvPicPr>
          <p:cNvPr id="3" name="Picture 2">
            <a:extLst>
              <a:ext uri="{FF2B5EF4-FFF2-40B4-BE49-F238E27FC236}">
                <a16:creationId xmlns:a16="http://schemas.microsoft.com/office/drawing/2014/main" id="{230FF8D8-D7BF-132C-286F-CED8CAB1278D}"/>
              </a:ext>
            </a:extLst>
          </p:cNvPr>
          <p:cNvPicPr>
            <a:picLocks noChangeAspect="1"/>
          </p:cNvPicPr>
          <p:nvPr/>
        </p:nvPicPr>
        <p:blipFill>
          <a:blip r:embed="rId4">
            <a:extLst>
              <a:ext uri="{28A0092B-C50C-407E-A947-70E740481C1C}">
                <a14:useLocalDpi xmlns:a14="http://schemas.microsoft.com/office/drawing/2010/main" val="0"/>
              </a:ext>
            </a:extLst>
          </a:blip>
          <a:srcRect t="6395" b="6395"/>
          <a:stretch/>
        </p:blipFill>
        <p:spPr>
          <a:xfrm>
            <a:off x="4669613" y="1927215"/>
            <a:ext cx="2637060" cy="2637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A picture containing graphics, font, graphic design, logo&#10;&#10;Description automatically generated">
            <a:extLst>
              <a:ext uri="{FF2B5EF4-FFF2-40B4-BE49-F238E27FC236}">
                <a16:creationId xmlns:a16="http://schemas.microsoft.com/office/drawing/2014/main" id="{7F2CECD7-7117-5BD6-C8C3-129EA94A6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560" y="6371798"/>
            <a:ext cx="1629295" cy="357956"/>
          </a:xfrm>
          <a:prstGeom prst="rect">
            <a:avLst/>
          </a:prstGeom>
        </p:spPr>
      </p:pic>
      <p:pic>
        <p:nvPicPr>
          <p:cNvPr id="6" name="Picture 5" descr="A black background with white text&#10;&#10;Description automatically generated with low confidence">
            <a:extLst>
              <a:ext uri="{FF2B5EF4-FFF2-40B4-BE49-F238E27FC236}">
                <a16:creationId xmlns:a16="http://schemas.microsoft.com/office/drawing/2014/main" id="{D0D92BD2-2678-4D9A-24F8-9ADE7008EC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330" y="6265574"/>
            <a:ext cx="1881173" cy="592426"/>
          </a:xfrm>
          <a:prstGeom prst="rect">
            <a:avLst/>
          </a:prstGeom>
        </p:spPr>
      </p:pic>
      <p:pic>
        <p:nvPicPr>
          <p:cNvPr id="9" name="Picture 8" descr="A close-up of a logo&#10;&#10;Description automatically generated with medium confidence">
            <a:extLst>
              <a:ext uri="{FF2B5EF4-FFF2-40B4-BE49-F238E27FC236}">
                <a16:creationId xmlns:a16="http://schemas.microsoft.com/office/drawing/2014/main" id="{7F16F901-D900-7A06-C13F-281FFF4A18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014" y="6371798"/>
            <a:ext cx="1708150" cy="387350"/>
          </a:xfrm>
          <a:prstGeom prst="rect">
            <a:avLst/>
          </a:prstGeom>
        </p:spPr>
      </p:pic>
      <p:pic>
        <p:nvPicPr>
          <p:cNvPr id="10" name="Picture 9">
            <a:extLst>
              <a:ext uri="{FF2B5EF4-FFF2-40B4-BE49-F238E27FC236}">
                <a16:creationId xmlns:a16="http://schemas.microsoft.com/office/drawing/2014/main" id="{10414EE7-D4DB-AA8B-0167-8FDA828E9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9352" y="6399069"/>
            <a:ext cx="1528445" cy="300990"/>
          </a:xfrm>
          <a:prstGeom prst="rect">
            <a:avLst/>
          </a:prstGeom>
        </p:spPr>
      </p:pic>
      <p:sp>
        <p:nvSpPr>
          <p:cNvPr id="11" name="TextBox 10">
            <a:extLst>
              <a:ext uri="{FF2B5EF4-FFF2-40B4-BE49-F238E27FC236}">
                <a16:creationId xmlns:a16="http://schemas.microsoft.com/office/drawing/2014/main" id="{B3200278-6706-977F-552E-7F6081BD5947}"/>
              </a:ext>
            </a:extLst>
          </p:cNvPr>
          <p:cNvSpPr txBox="1"/>
          <p:nvPr/>
        </p:nvSpPr>
        <p:spPr>
          <a:xfrm>
            <a:off x="1883276" y="156978"/>
            <a:ext cx="8209733" cy="1723549"/>
          </a:xfrm>
          <a:prstGeom prst="rect">
            <a:avLst/>
          </a:prstGeom>
          <a:noFill/>
        </p:spPr>
        <p:txBody>
          <a:bodyPr wrap="square" rtlCol="0">
            <a:spAutoFit/>
          </a:bodyPr>
          <a:lstStyle/>
          <a:p>
            <a:pPr algn="ctr"/>
            <a:r>
              <a:rPr lang="en-GB" sz="4400" b="1" dirty="0">
                <a:solidFill>
                  <a:schemeClr val="tx2"/>
                </a:solidFill>
              </a:rPr>
              <a:t>The Psychology of Being a Good Leader</a:t>
            </a:r>
          </a:p>
          <a:p>
            <a:endParaRPr lang="en-GB" dirty="0"/>
          </a:p>
        </p:txBody>
      </p:sp>
      <p:sp>
        <p:nvSpPr>
          <p:cNvPr id="12" name="TextBox 11">
            <a:extLst>
              <a:ext uri="{FF2B5EF4-FFF2-40B4-BE49-F238E27FC236}">
                <a16:creationId xmlns:a16="http://schemas.microsoft.com/office/drawing/2014/main" id="{A09E304B-0D53-1A90-FDC6-879EC3F0EB23}"/>
              </a:ext>
            </a:extLst>
          </p:cNvPr>
          <p:cNvSpPr txBox="1"/>
          <p:nvPr/>
        </p:nvSpPr>
        <p:spPr>
          <a:xfrm>
            <a:off x="3644666" y="4799334"/>
            <a:ext cx="4902668" cy="1138773"/>
          </a:xfrm>
          <a:prstGeom prst="rect">
            <a:avLst/>
          </a:prstGeom>
          <a:noFill/>
        </p:spPr>
        <p:txBody>
          <a:bodyPr wrap="square" rtlCol="0">
            <a:spAutoFit/>
          </a:bodyPr>
          <a:lstStyle/>
          <a:p>
            <a:pPr algn="ctr"/>
            <a:r>
              <a:rPr lang="en-GB" sz="2800" b="1" dirty="0"/>
              <a:t> Ziba Goddard</a:t>
            </a:r>
          </a:p>
          <a:p>
            <a:pPr algn="ctr"/>
            <a:r>
              <a:rPr lang="en-GB" sz="2000" dirty="0">
                <a:solidFill>
                  <a:srgbClr val="2F5496"/>
                </a:solidFill>
                <a:latin typeface="Calibri" panose="020F0502020204030204" pitchFamily="34" charset="0"/>
                <a:ea typeface="Calibri" panose="020F0502020204030204" pitchFamily="34" charset="0"/>
                <a:cs typeface="Times New Roman" panose="02020603050405020304" pitchFamily="18" charset="0"/>
              </a:rPr>
              <a:t>Chief Consulting Officer</a:t>
            </a:r>
          </a:p>
          <a:p>
            <a:pPr algn="ctr"/>
            <a:r>
              <a:rPr lang="en-GB" sz="2000" dirty="0">
                <a:solidFill>
                  <a:srgbClr val="2F5496"/>
                </a:solidFill>
                <a:latin typeface="Calibri" panose="020F0502020204030204" pitchFamily="34" charset="0"/>
                <a:cs typeface="Times New Roman" panose="02020603050405020304" pitchFamily="18" charset="0"/>
              </a:rPr>
              <a:t>Cowry Consulting</a:t>
            </a:r>
            <a:endParaRPr lang="en-GB" dirty="0"/>
          </a:p>
        </p:txBody>
      </p:sp>
    </p:spTree>
    <p:extLst>
      <p:ext uri="{BB962C8B-B14F-4D97-AF65-F5344CB8AC3E}">
        <p14:creationId xmlns:p14="http://schemas.microsoft.com/office/powerpoint/2010/main" val="3071332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AB7E90-C84D-134F-AAE1-9FABD4DF5874}"/>
              </a:ext>
            </a:extLst>
          </p:cNvPr>
          <p:cNvSpPr>
            <a:spLocks noGrp="1"/>
          </p:cNvSpPr>
          <p:nvPr>
            <p:ph type="body" sz="quarter" idx="10"/>
          </p:nvPr>
        </p:nvSpPr>
        <p:spPr>
          <a:xfrm>
            <a:off x="2117835" y="5097897"/>
            <a:ext cx="7956330" cy="856519"/>
          </a:xfrm>
        </p:spPr>
        <p:txBody>
          <a:bodyPr>
            <a:noAutofit/>
          </a:bodyPr>
          <a:lstStyle/>
          <a:p>
            <a:r>
              <a:rPr lang="en-GB" dirty="0"/>
              <a:t>The Psychology of Leadership</a:t>
            </a:r>
          </a:p>
        </p:txBody>
      </p:sp>
      <p:pic>
        <p:nvPicPr>
          <p:cNvPr id="5" name="Picture 4">
            <a:extLst>
              <a:ext uri="{FF2B5EF4-FFF2-40B4-BE49-F238E27FC236}">
                <a16:creationId xmlns:a16="http://schemas.microsoft.com/office/drawing/2014/main" id="{AE3E3C32-8670-50E5-629C-7360BA33C298}"/>
              </a:ext>
            </a:extLst>
          </p:cNvPr>
          <p:cNvPicPr>
            <a:picLocks noChangeAspect="1"/>
          </p:cNvPicPr>
          <p:nvPr/>
        </p:nvPicPr>
        <p:blipFill>
          <a:blip r:embed="rId3"/>
          <a:stretch>
            <a:fillRect/>
          </a:stretch>
        </p:blipFill>
        <p:spPr>
          <a:xfrm>
            <a:off x="3393408" y="1575730"/>
            <a:ext cx="5405183" cy="1706900"/>
          </a:xfrm>
          <a:prstGeom prst="rect">
            <a:avLst/>
          </a:prstGeom>
        </p:spPr>
      </p:pic>
    </p:spTree>
    <p:extLst>
      <p:ext uri="{BB962C8B-B14F-4D97-AF65-F5344CB8AC3E}">
        <p14:creationId xmlns:p14="http://schemas.microsoft.com/office/powerpoint/2010/main" val="1168482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 design, graphics, pink, text&#10;&#10;Description automatically generated">
            <a:extLst>
              <a:ext uri="{FF2B5EF4-FFF2-40B4-BE49-F238E27FC236}">
                <a16:creationId xmlns:a16="http://schemas.microsoft.com/office/drawing/2014/main" id="{4A98F15F-1168-C2DB-99E4-0EFE7C66F8D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467321"/>
            <a:ext cx="12192000" cy="6192982"/>
          </a:xfrm>
          <a:prstGeom prst="rect">
            <a:avLst/>
          </a:prstGeom>
        </p:spPr>
      </p:pic>
      <p:pic>
        <p:nvPicPr>
          <p:cNvPr id="5" name="Picture 4" descr="A picture containing font, screenshot, text, graphics&#10;&#10;Description automatically generated">
            <a:extLst>
              <a:ext uri="{FF2B5EF4-FFF2-40B4-BE49-F238E27FC236}">
                <a16:creationId xmlns:a16="http://schemas.microsoft.com/office/drawing/2014/main" id="{D378D1E5-B1A2-F064-80E9-90694858C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972" y="6176354"/>
            <a:ext cx="1756342" cy="675000"/>
          </a:xfrm>
          <a:prstGeom prst="rect">
            <a:avLst/>
          </a:prstGeom>
        </p:spPr>
      </p:pic>
      <p:pic>
        <p:nvPicPr>
          <p:cNvPr id="3" name="Picture 2">
            <a:extLst>
              <a:ext uri="{FF2B5EF4-FFF2-40B4-BE49-F238E27FC236}">
                <a16:creationId xmlns:a16="http://schemas.microsoft.com/office/drawing/2014/main" id="{230FF8D8-D7BF-132C-286F-CED8CAB1278D}"/>
              </a:ext>
            </a:extLst>
          </p:cNvPr>
          <p:cNvPicPr>
            <a:picLocks noChangeAspect="1"/>
          </p:cNvPicPr>
          <p:nvPr/>
        </p:nvPicPr>
        <p:blipFill>
          <a:blip r:embed="rId4">
            <a:extLst>
              <a:ext uri="{28A0092B-C50C-407E-A947-70E740481C1C}">
                <a14:useLocalDpi xmlns:a14="http://schemas.microsoft.com/office/drawing/2010/main" val="0"/>
              </a:ext>
            </a:extLst>
          </a:blip>
          <a:srcRect t="12500" b="12500"/>
          <a:stretch/>
        </p:blipFill>
        <p:spPr>
          <a:xfrm>
            <a:off x="7455949" y="1878069"/>
            <a:ext cx="2637060" cy="2637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A picture containing graphics, font, graphic design, logo&#10;&#10;Description automatically generated">
            <a:extLst>
              <a:ext uri="{FF2B5EF4-FFF2-40B4-BE49-F238E27FC236}">
                <a16:creationId xmlns:a16="http://schemas.microsoft.com/office/drawing/2014/main" id="{7F2CECD7-7117-5BD6-C8C3-129EA94A6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560" y="6371798"/>
            <a:ext cx="1629295" cy="357956"/>
          </a:xfrm>
          <a:prstGeom prst="rect">
            <a:avLst/>
          </a:prstGeom>
        </p:spPr>
      </p:pic>
      <p:pic>
        <p:nvPicPr>
          <p:cNvPr id="6" name="Picture 5" descr="A black background with white text&#10;&#10;Description automatically generated with low confidence">
            <a:extLst>
              <a:ext uri="{FF2B5EF4-FFF2-40B4-BE49-F238E27FC236}">
                <a16:creationId xmlns:a16="http://schemas.microsoft.com/office/drawing/2014/main" id="{D0D92BD2-2678-4D9A-24F8-9ADE7008EC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330" y="6265574"/>
            <a:ext cx="1881173" cy="592426"/>
          </a:xfrm>
          <a:prstGeom prst="rect">
            <a:avLst/>
          </a:prstGeom>
        </p:spPr>
      </p:pic>
      <p:pic>
        <p:nvPicPr>
          <p:cNvPr id="9" name="Picture 8" descr="A close-up of a logo&#10;&#10;Description automatically generated with medium confidence">
            <a:extLst>
              <a:ext uri="{FF2B5EF4-FFF2-40B4-BE49-F238E27FC236}">
                <a16:creationId xmlns:a16="http://schemas.microsoft.com/office/drawing/2014/main" id="{7F16F901-D900-7A06-C13F-281FFF4A18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014" y="6371798"/>
            <a:ext cx="1708150" cy="387350"/>
          </a:xfrm>
          <a:prstGeom prst="rect">
            <a:avLst/>
          </a:prstGeom>
        </p:spPr>
      </p:pic>
      <p:pic>
        <p:nvPicPr>
          <p:cNvPr id="10" name="Picture 9">
            <a:extLst>
              <a:ext uri="{FF2B5EF4-FFF2-40B4-BE49-F238E27FC236}">
                <a16:creationId xmlns:a16="http://schemas.microsoft.com/office/drawing/2014/main" id="{10414EE7-D4DB-AA8B-0167-8FDA828E9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9352" y="6399069"/>
            <a:ext cx="1528445" cy="300990"/>
          </a:xfrm>
          <a:prstGeom prst="rect">
            <a:avLst/>
          </a:prstGeom>
        </p:spPr>
      </p:pic>
      <p:sp>
        <p:nvSpPr>
          <p:cNvPr id="11" name="TextBox 10">
            <a:extLst>
              <a:ext uri="{FF2B5EF4-FFF2-40B4-BE49-F238E27FC236}">
                <a16:creationId xmlns:a16="http://schemas.microsoft.com/office/drawing/2014/main" id="{B3200278-6706-977F-552E-7F6081BD5947}"/>
              </a:ext>
            </a:extLst>
          </p:cNvPr>
          <p:cNvSpPr txBox="1"/>
          <p:nvPr/>
        </p:nvSpPr>
        <p:spPr>
          <a:xfrm>
            <a:off x="1883276" y="156978"/>
            <a:ext cx="8209733" cy="1723549"/>
          </a:xfrm>
          <a:prstGeom prst="rect">
            <a:avLst/>
          </a:prstGeom>
          <a:noFill/>
        </p:spPr>
        <p:txBody>
          <a:bodyPr wrap="square" rtlCol="0">
            <a:spAutoFit/>
          </a:bodyPr>
          <a:lstStyle/>
          <a:p>
            <a:pPr algn="ctr"/>
            <a:r>
              <a:rPr lang="en-GB" sz="4400" b="1" dirty="0">
                <a:solidFill>
                  <a:schemeClr val="tx2"/>
                </a:solidFill>
              </a:rPr>
              <a:t>The Finances of the Younger Generation During Uncertainty</a:t>
            </a:r>
          </a:p>
          <a:p>
            <a:endParaRPr lang="en-GB" dirty="0"/>
          </a:p>
        </p:txBody>
      </p:sp>
      <p:sp>
        <p:nvSpPr>
          <p:cNvPr id="12" name="TextBox 11">
            <a:extLst>
              <a:ext uri="{FF2B5EF4-FFF2-40B4-BE49-F238E27FC236}">
                <a16:creationId xmlns:a16="http://schemas.microsoft.com/office/drawing/2014/main" id="{A09E304B-0D53-1A90-FDC6-879EC3F0EB23}"/>
              </a:ext>
            </a:extLst>
          </p:cNvPr>
          <p:cNvSpPr txBox="1"/>
          <p:nvPr/>
        </p:nvSpPr>
        <p:spPr>
          <a:xfrm>
            <a:off x="864010" y="4633205"/>
            <a:ext cx="4902668" cy="1692771"/>
          </a:xfrm>
          <a:prstGeom prst="rect">
            <a:avLst/>
          </a:prstGeom>
          <a:noFill/>
        </p:spPr>
        <p:txBody>
          <a:bodyPr wrap="square" rtlCol="0">
            <a:spAutoFit/>
          </a:bodyPr>
          <a:lstStyle/>
          <a:p>
            <a:pPr algn="ctr"/>
            <a:r>
              <a:rPr lang="en-GB" sz="2800" b="1" dirty="0"/>
              <a:t> Lydia Daniels</a:t>
            </a:r>
          </a:p>
          <a:p>
            <a:pPr algn="ctr"/>
            <a:r>
              <a:rPr lang="en-GB" sz="2400" b="0" i="0" dirty="0">
                <a:solidFill>
                  <a:srgbClr val="333333"/>
                </a:solidFill>
                <a:effectLst/>
              </a:rPr>
              <a:t>Research Consultant</a:t>
            </a:r>
          </a:p>
          <a:p>
            <a:pPr algn="ctr"/>
            <a:r>
              <a:rPr lang="en-GB" sz="2400" b="0" i="0" dirty="0" err="1">
                <a:solidFill>
                  <a:srgbClr val="333333"/>
                </a:solidFill>
                <a:effectLst/>
              </a:rPr>
              <a:t>Savanta</a:t>
            </a:r>
            <a:endParaRPr lang="en-GB" sz="2400" b="0" i="0" dirty="0">
              <a:solidFill>
                <a:srgbClr val="333333"/>
              </a:solidFill>
              <a:effectLst/>
            </a:endParaRPr>
          </a:p>
          <a:p>
            <a:pPr algn="ctr"/>
            <a:endParaRPr lang="en-GB" sz="2800" b="1" dirty="0"/>
          </a:p>
        </p:txBody>
      </p:sp>
      <p:pic>
        <p:nvPicPr>
          <p:cNvPr id="7" name="Picture 6">
            <a:extLst>
              <a:ext uri="{FF2B5EF4-FFF2-40B4-BE49-F238E27FC236}">
                <a16:creationId xmlns:a16="http://schemas.microsoft.com/office/drawing/2014/main" id="{CA4F7E99-529F-807C-F1E3-A29E19B8B8D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996814" y="1878069"/>
            <a:ext cx="2637060" cy="2637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996BFAB2-CD77-61DE-6263-E65056130528}"/>
              </a:ext>
            </a:extLst>
          </p:cNvPr>
          <p:cNvSpPr txBox="1"/>
          <p:nvPr/>
        </p:nvSpPr>
        <p:spPr>
          <a:xfrm>
            <a:off x="7295332" y="4633205"/>
            <a:ext cx="3388901" cy="1692771"/>
          </a:xfrm>
          <a:prstGeom prst="rect">
            <a:avLst/>
          </a:prstGeom>
          <a:noFill/>
        </p:spPr>
        <p:txBody>
          <a:bodyPr wrap="square" rtlCol="0">
            <a:spAutoFit/>
          </a:bodyPr>
          <a:lstStyle/>
          <a:p>
            <a:pPr algn="ctr"/>
            <a:r>
              <a:rPr lang="en-GB" sz="2800" b="1" dirty="0"/>
              <a:t>Matt Thomas</a:t>
            </a:r>
          </a:p>
          <a:p>
            <a:pPr algn="ctr"/>
            <a:r>
              <a:rPr lang="en-GB" sz="2400" b="0" i="0" dirty="0">
                <a:solidFill>
                  <a:srgbClr val="333333"/>
                </a:solidFill>
                <a:effectLst/>
              </a:rPr>
              <a:t>Research Executive</a:t>
            </a:r>
          </a:p>
          <a:p>
            <a:pPr algn="ctr"/>
            <a:r>
              <a:rPr lang="en-GB" sz="2400" b="0" i="0" dirty="0" err="1">
                <a:solidFill>
                  <a:srgbClr val="333333"/>
                </a:solidFill>
                <a:effectLst/>
              </a:rPr>
              <a:t>Savanta</a:t>
            </a:r>
            <a:endParaRPr lang="en-GB" sz="2400" b="0" i="0" dirty="0">
              <a:solidFill>
                <a:srgbClr val="333333"/>
              </a:solidFill>
              <a:effectLst/>
            </a:endParaRPr>
          </a:p>
          <a:p>
            <a:pPr algn="ctr"/>
            <a:endParaRPr lang="en-GB" sz="2800" b="1" dirty="0"/>
          </a:p>
        </p:txBody>
      </p:sp>
    </p:spTree>
    <p:extLst>
      <p:ext uri="{BB962C8B-B14F-4D97-AF65-F5344CB8AC3E}">
        <p14:creationId xmlns:p14="http://schemas.microsoft.com/office/powerpoint/2010/main" val="3933934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077A7C-C438-54AD-B16C-B807BF952D47}"/>
              </a:ext>
            </a:extLst>
          </p:cNvPr>
          <p:cNvPicPr>
            <a:picLocks noChangeAspect="1" noChangeArrowheads="1"/>
          </p:cNvPicPr>
          <p:nvPr/>
        </p:nvPicPr>
        <p:blipFill>
          <a:blip r:embed="rId3">
            <a:alphaModFix amt="42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E519CA8-6E03-E436-E183-24102C0B6AB6}"/>
              </a:ext>
            </a:extLst>
          </p:cNvPr>
          <p:cNvSpPr>
            <a:spLocks noGrp="1"/>
          </p:cNvSpPr>
          <p:nvPr>
            <p:ph type="body" sz="quarter" idx="10"/>
          </p:nvPr>
        </p:nvSpPr>
        <p:spPr/>
        <p:txBody>
          <a:bodyPr/>
          <a:lstStyle/>
          <a:p>
            <a:endParaRPr lang="en-GB">
              <a:latin typeface="Newsreader 16pt" pitchFamily="2" charset="77"/>
            </a:endParaRPr>
          </a:p>
        </p:txBody>
      </p:sp>
      <p:sp>
        <p:nvSpPr>
          <p:cNvPr id="3" name="TextBox 2">
            <a:extLst>
              <a:ext uri="{FF2B5EF4-FFF2-40B4-BE49-F238E27FC236}">
                <a16:creationId xmlns:a16="http://schemas.microsoft.com/office/drawing/2014/main" id="{0415AA8C-A800-6160-8C5E-332D6C90CF1B}"/>
              </a:ext>
            </a:extLst>
          </p:cNvPr>
          <p:cNvSpPr txBox="1"/>
          <p:nvPr/>
        </p:nvSpPr>
        <p:spPr>
          <a:xfrm>
            <a:off x="1946563" y="2357372"/>
            <a:ext cx="8298873"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B285B"/>
                </a:solidFill>
                <a:effectLst/>
                <a:uLnTx/>
                <a:uFillTx/>
                <a:latin typeface="Gilroy ExtraBold" pitchFamily="2" charset="77"/>
                <a:ea typeface="+mn-ea"/>
                <a:cs typeface="+mn-cs"/>
              </a:rPr>
              <a:t>“Leadership is an achievement of trust”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2B285B"/>
              </a:solidFill>
              <a:effectLst/>
              <a:uLnTx/>
              <a:uFillTx/>
              <a:latin typeface="Gilroy ExtraBold"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B285B"/>
                </a:solidFill>
                <a:effectLst/>
                <a:uLnTx/>
                <a:uFillTx/>
                <a:latin typeface="Gilroy ExtraBold" pitchFamily="2" charset="77"/>
                <a:ea typeface="+mn-ea"/>
                <a:cs typeface="+mn-cs"/>
              </a:rPr>
              <a:t>Peter Drucker</a:t>
            </a:r>
          </a:p>
        </p:txBody>
      </p:sp>
    </p:spTree>
    <p:extLst>
      <p:ext uri="{BB962C8B-B14F-4D97-AF65-F5344CB8AC3E}">
        <p14:creationId xmlns:p14="http://schemas.microsoft.com/office/powerpoint/2010/main" val="1415572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519CA8-6E03-E436-E183-24102C0B6AB6}"/>
              </a:ext>
            </a:extLst>
          </p:cNvPr>
          <p:cNvSpPr>
            <a:spLocks noGrp="1"/>
          </p:cNvSpPr>
          <p:nvPr>
            <p:ph type="body" sz="quarter" idx="10"/>
          </p:nvPr>
        </p:nvSpPr>
        <p:spPr/>
        <p:txBody>
          <a:bodyPr/>
          <a:lstStyle/>
          <a:p>
            <a:endParaRPr lang="en-GB">
              <a:latin typeface="Newsreader 16pt" pitchFamily="2" charset="77"/>
            </a:endParaRPr>
          </a:p>
        </p:txBody>
      </p:sp>
      <p:sp>
        <p:nvSpPr>
          <p:cNvPr id="4" name="TextBox 3">
            <a:extLst>
              <a:ext uri="{FF2B5EF4-FFF2-40B4-BE49-F238E27FC236}">
                <a16:creationId xmlns:a16="http://schemas.microsoft.com/office/drawing/2014/main" id="{025157FE-0C40-4549-F0D4-19FCA7620B22}"/>
              </a:ext>
            </a:extLst>
          </p:cNvPr>
          <p:cNvSpPr txBox="1"/>
          <p:nvPr/>
        </p:nvSpPr>
        <p:spPr>
          <a:xfrm>
            <a:off x="701562" y="2175031"/>
            <a:ext cx="4468086" cy="338554"/>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Gilroy Medium" pitchFamily="2" charset="77"/>
              <a:ea typeface="+mn-ea"/>
              <a:cs typeface="+mn-cs"/>
            </a:endParaRPr>
          </a:p>
        </p:txBody>
      </p:sp>
      <p:sp>
        <p:nvSpPr>
          <p:cNvPr id="12" name="TextBox 11">
            <a:extLst>
              <a:ext uri="{FF2B5EF4-FFF2-40B4-BE49-F238E27FC236}">
                <a16:creationId xmlns:a16="http://schemas.microsoft.com/office/drawing/2014/main" id="{F42BD8A8-EFE6-432C-62A2-AC5F1F87B57D}"/>
              </a:ext>
            </a:extLst>
          </p:cNvPr>
          <p:cNvSpPr txBox="1"/>
          <p:nvPr/>
        </p:nvSpPr>
        <p:spPr>
          <a:xfrm>
            <a:off x="552995" y="2848150"/>
            <a:ext cx="396641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B285B"/>
                </a:solidFill>
                <a:effectLst/>
                <a:uLnTx/>
                <a:uFillTx/>
                <a:latin typeface="Newsreader 16pt" pitchFamily="2" charset="77"/>
                <a:ea typeface="+mn-ea"/>
                <a:cs typeface="+mn-cs"/>
              </a:rPr>
              <a:t>Company perceptions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B285B"/>
                </a:solidFill>
                <a:effectLst/>
                <a:uLnTx/>
                <a:uFillTx/>
                <a:latin typeface="Newsreader 16pt" pitchFamily="2" charset="77"/>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B285B"/>
                </a:solidFill>
                <a:effectLst/>
                <a:uLnTx/>
                <a:uFillTx/>
                <a:latin typeface="Newsreader 16pt" pitchFamily="2" charset="77"/>
                <a:ea typeface="+mn-ea"/>
                <a:cs typeface="+mn-cs"/>
              </a:rPr>
              <a:t>Employee perceptions </a:t>
            </a:r>
          </a:p>
        </p:txBody>
      </p:sp>
      <p:sp>
        <p:nvSpPr>
          <p:cNvPr id="15" name="Rounded Rectangle 14">
            <a:extLst>
              <a:ext uri="{FF2B5EF4-FFF2-40B4-BE49-F238E27FC236}">
                <a16:creationId xmlns:a16="http://schemas.microsoft.com/office/drawing/2014/main" id="{820A597F-8642-9809-B0E3-5FD921647CCF}"/>
              </a:ext>
            </a:extLst>
          </p:cNvPr>
          <p:cNvSpPr/>
          <p:nvPr/>
        </p:nvSpPr>
        <p:spPr>
          <a:xfrm>
            <a:off x="7112552" y="1631295"/>
            <a:ext cx="1443790" cy="5426242"/>
          </a:xfrm>
          <a:prstGeom prst="roundRect">
            <a:avLst/>
          </a:prstGeom>
          <a:solidFill>
            <a:srgbClr val="2B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24E3013E-A10D-8EEB-0C49-C62EAF705A3C}"/>
              </a:ext>
            </a:extLst>
          </p:cNvPr>
          <p:cNvSpPr/>
          <p:nvPr/>
        </p:nvSpPr>
        <p:spPr>
          <a:xfrm>
            <a:off x="9261556" y="4906951"/>
            <a:ext cx="1443790" cy="2150586"/>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2018064-536C-C01C-277D-ED3531C17477}"/>
              </a:ext>
            </a:extLst>
          </p:cNvPr>
          <p:cNvSpPr txBox="1"/>
          <p:nvPr/>
        </p:nvSpPr>
        <p:spPr>
          <a:xfrm>
            <a:off x="4898915" y="1091557"/>
            <a:ext cx="179652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ippa" panose="02000503000000000000" pitchFamily="2" charset="0"/>
                <a:ea typeface="+mn-ea"/>
                <a:cs typeface="+mn-cs"/>
              </a:rPr>
              <a:t>Business leaders who believe employees highly trust their company</a:t>
            </a:r>
          </a:p>
        </p:txBody>
      </p:sp>
      <p:sp>
        <p:nvSpPr>
          <p:cNvPr id="18" name="TextBox 17">
            <a:extLst>
              <a:ext uri="{FF2B5EF4-FFF2-40B4-BE49-F238E27FC236}">
                <a16:creationId xmlns:a16="http://schemas.microsoft.com/office/drawing/2014/main" id="{D4E64106-0CE4-AE09-303B-A6F951EA631A}"/>
              </a:ext>
            </a:extLst>
          </p:cNvPr>
          <p:cNvSpPr txBox="1"/>
          <p:nvPr/>
        </p:nvSpPr>
        <p:spPr>
          <a:xfrm>
            <a:off x="10300532" y="2986649"/>
            <a:ext cx="15935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ippa" panose="02000503000000000000" pitchFamily="2" charset="0"/>
                <a:ea typeface="+mn-ea"/>
                <a:cs typeface="+mn-cs"/>
              </a:rPr>
              <a:t>Employees who highly trust companies</a:t>
            </a:r>
          </a:p>
        </p:txBody>
      </p:sp>
      <p:pic>
        <p:nvPicPr>
          <p:cNvPr id="24" name="Graphic 23">
            <a:extLst>
              <a:ext uri="{FF2B5EF4-FFF2-40B4-BE49-F238E27FC236}">
                <a16:creationId xmlns:a16="http://schemas.microsoft.com/office/drawing/2014/main" id="{5996EBD4-D5B5-932C-89CF-17D6060EC9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271897">
            <a:off x="6247281" y="999996"/>
            <a:ext cx="952500" cy="952500"/>
          </a:xfrm>
          <a:prstGeom prst="rect">
            <a:avLst/>
          </a:prstGeom>
        </p:spPr>
      </p:pic>
      <p:pic>
        <p:nvPicPr>
          <p:cNvPr id="25" name="Graphic 24">
            <a:extLst>
              <a:ext uri="{FF2B5EF4-FFF2-40B4-BE49-F238E27FC236}">
                <a16:creationId xmlns:a16="http://schemas.microsoft.com/office/drawing/2014/main" id="{F45F909C-C128-65A1-BD5B-9D2AB08A94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328103" flipH="1">
            <a:off x="9507201" y="4187830"/>
            <a:ext cx="952500" cy="952500"/>
          </a:xfrm>
          <a:prstGeom prst="rect">
            <a:avLst/>
          </a:prstGeom>
        </p:spPr>
      </p:pic>
      <p:sp>
        <p:nvSpPr>
          <p:cNvPr id="11" name="TextBox 10">
            <a:extLst>
              <a:ext uri="{FF2B5EF4-FFF2-40B4-BE49-F238E27FC236}">
                <a16:creationId xmlns:a16="http://schemas.microsoft.com/office/drawing/2014/main" id="{D5D92ED9-A335-AD46-B2A1-A5394EAD82E3}"/>
              </a:ext>
            </a:extLst>
          </p:cNvPr>
          <p:cNvSpPr txBox="1"/>
          <p:nvPr/>
        </p:nvSpPr>
        <p:spPr>
          <a:xfrm>
            <a:off x="1486654" y="6313180"/>
            <a:ext cx="388170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Gilroy Medium" pitchFamily="2" charset="77"/>
                <a:ea typeface="+mn-ea"/>
                <a:cs typeface="+mn-cs"/>
              </a:rPr>
              <a:t>https://</a:t>
            </a:r>
            <a:r>
              <a:rPr kumimoji="0" lang="en-US" sz="800" b="0" i="0" u="none" strike="noStrike" kern="1200" cap="none" spc="0" normalizeH="0" baseline="0" noProof="0" dirty="0" err="1">
                <a:ln>
                  <a:noFill/>
                </a:ln>
                <a:solidFill>
                  <a:prstClr val="black"/>
                </a:solidFill>
                <a:effectLst/>
                <a:uLnTx/>
                <a:uFillTx/>
                <a:latin typeface="Gilroy Medium" pitchFamily="2" charset="77"/>
                <a:ea typeface="+mn-ea"/>
                <a:cs typeface="+mn-cs"/>
              </a:rPr>
              <a:t>www.pwc.com</a:t>
            </a:r>
            <a:r>
              <a:rPr kumimoji="0" lang="en-US" sz="800" b="0" i="0" u="none" strike="noStrike" kern="1200" cap="none" spc="0" normalizeH="0" baseline="0" noProof="0" dirty="0">
                <a:ln>
                  <a:noFill/>
                </a:ln>
                <a:solidFill>
                  <a:prstClr val="black"/>
                </a:solidFill>
                <a:effectLst/>
                <a:uLnTx/>
                <a:uFillTx/>
                <a:latin typeface="Gilroy Medium" pitchFamily="2" charset="77"/>
                <a:ea typeface="+mn-ea"/>
                <a:cs typeface="+mn-cs"/>
              </a:rPr>
              <a:t>/us/</a:t>
            </a:r>
            <a:r>
              <a:rPr kumimoji="0" lang="en-US" sz="800" b="0" i="0" u="none" strike="noStrike" kern="1200" cap="none" spc="0" normalizeH="0" baseline="0" noProof="0" dirty="0" err="1">
                <a:ln>
                  <a:noFill/>
                </a:ln>
                <a:solidFill>
                  <a:prstClr val="black"/>
                </a:solidFill>
                <a:effectLst/>
                <a:uLnTx/>
                <a:uFillTx/>
                <a:latin typeface="Gilroy Medium" pitchFamily="2" charset="77"/>
                <a:ea typeface="+mn-ea"/>
                <a:cs typeface="+mn-cs"/>
              </a:rPr>
              <a:t>en</a:t>
            </a:r>
            <a:r>
              <a:rPr kumimoji="0" lang="en-US" sz="800" b="0" i="0" u="none" strike="noStrike" kern="1200" cap="none" spc="0" normalizeH="0" baseline="0" noProof="0" dirty="0">
                <a:ln>
                  <a:noFill/>
                </a:ln>
                <a:solidFill>
                  <a:prstClr val="black"/>
                </a:solidFill>
                <a:effectLst/>
                <a:uLnTx/>
                <a:uFillTx/>
                <a:latin typeface="Gilroy Medium" pitchFamily="2" charset="77"/>
                <a:ea typeface="+mn-ea"/>
                <a:cs typeface="+mn-cs"/>
              </a:rPr>
              <a:t>/services/consulting/library/consumer-intelligence-series/trust-new-business-</a:t>
            </a:r>
            <a:r>
              <a:rPr kumimoji="0" lang="en-US" sz="800" b="0" i="0" u="none" strike="noStrike" kern="1200" cap="none" spc="0" normalizeH="0" baseline="0" noProof="0" dirty="0" err="1">
                <a:ln>
                  <a:noFill/>
                </a:ln>
                <a:solidFill>
                  <a:prstClr val="black"/>
                </a:solidFill>
                <a:effectLst/>
                <a:uLnTx/>
                <a:uFillTx/>
                <a:latin typeface="Gilroy Medium" pitchFamily="2" charset="77"/>
                <a:ea typeface="+mn-ea"/>
                <a:cs typeface="+mn-cs"/>
              </a:rPr>
              <a:t>currency.html</a:t>
            </a:r>
            <a:endParaRPr kumimoji="0" lang="en-US" sz="800" b="0" i="0" u="none" strike="noStrike" kern="1200" cap="none" spc="0" normalizeH="0" baseline="0" noProof="0" dirty="0">
              <a:ln>
                <a:noFill/>
              </a:ln>
              <a:solidFill>
                <a:prstClr val="black"/>
              </a:solidFill>
              <a:effectLst/>
              <a:uLnTx/>
              <a:uFillTx/>
              <a:latin typeface="Gilroy Medium" pitchFamily="2" charset="77"/>
              <a:ea typeface="+mn-ea"/>
              <a:cs typeface="+mn-cs"/>
            </a:endParaRPr>
          </a:p>
        </p:txBody>
      </p:sp>
    </p:spTree>
    <p:extLst>
      <p:ext uri="{BB962C8B-B14F-4D97-AF65-F5344CB8AC3E}">
        <p14:creationId xmlns:p14="http://schemas.microsoft.com/office/powerpoint/2010/main" val="3122662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519CA8-6E03-E436-E183-24102C0B6AB6}"/>
              </a:ext>
            </a:extLst>
          </p:cNvPr>
          <p:cNvSpPr>
            <a:spLocks noGrp="1"/>
          </p:cNvSpPr>
          <p:nvPr>
            <p:ph type="body" sz="quarter" idx="10"/>
          </p:nvPr>
        </p:nvSpPr>
        <p:spPr/>
        <p:txBody>
          <a:bodyPr/>
          <a:lstStyle/>
          <a:p>
            <a:endParaRPr lang="en-GB">
              <a:latin typeface="Newsreader 16pt" pitchFamily="2" charset="77"/>
            </a:endParaRPr>
          </a:p>
        </p:txBody>
      </p:sp>
      <p:sp>
        <p:nvSpPr>
          <p:cNvPr id="4" name="TextBox 3">
            <a:extLst>
              <a:ext uri="{FF2B5EF4-FFF2-40B4-BE49-F238E27FC236}">
                <a16:creationId xmlns:a16="http://schemas.microsoft.com/office/drawing/2014/main" id="{025157FE-0C40-4549-F0D4-19FCA7620B22}"/>
              </a:ext>
            </a:extLst>
          </p:cNvPr>
          <p:cNvSpPr txBox="1"/>
          <p:nvPr/>
        </p:nvSpPr>
        <p:spPr>
          <a:xfrm>
            <a:off x="701562" y="2175031"/>
            <a:ext cx="4468086" cy="338554"/>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Gilroy Medium" pitchFamily="2" charset="77"/>
              <a:ea typeface="+mn-ea"/>
              <a:cs typeface="+mn-cs"/>
            </a:endParaRPr>
          </a:p>
        </p:txBody>
      </p:sp>
      <p:sp>
        <p:nvSpPr>
          <p:cNvPr id="15" name="Rounded Rectangle 14">
            <a:extLst>
              <a:ext uri="{FF2B5EF4-FFF2-40B4-BE49-F238E27FC236}">
                <a16:creationId xmlns:a16="http://schemas.microsoft.com/office/drawing/2014/main" id="{820A597F-8642-9809-B0E3-5FD921647CCF}"/>
              </a:ext>
            </a:extLst>
          </p:cNvPr>
          <p:cNvSpPr/>
          <p:nvPr/>
        </p:nvSpPr>
        <p:spPr>
          <a:xfrm>
            <a:off x="7112552" y="1631295"/>
            <a:ext cx="1443790" cy="5426242"/>
          </a:xfrm>
          <a:prstGeom prst="roundRect">
            <a:avLst/>
          </a:prstGeom>
          <a:solidFill>
            <a:srgbClr val="2B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24E3013E-A10D-8EEB-0C49-C62EAF705A3C}"/>
              </a:ext>
            </a:extLst>
          </p:cNvPr>
          <p:cNvSpPr/>
          <p:nvPr/>
        </p:nvSpPr>
        <p:spPr>
          <a:xfrm>
            <a:off x="9261556" y="4906951"/>
            <a:ext cx="1443790" cy="2150586"/>
          </a:xfrm>
          <a:prstGeom prst="round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8D1D5F-D220-C99A-1E23-7D32A4E85F2A}"/>
              </a:ext>
            </a:extLst>
          </p:cNvPr>
          <p:cNvSpPr txBox="1"/>
          <p:nvPr/>
        </p:nvSpPr>
        <p:spPr>
          <a:xfrm>
            <a:off x="9369306" y="2828836"/>
            <a:ext cx="2672080" cy="60016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B285D"/>
                </a:solidFill>
                <a:effectLst/>
                <a:uLnTx/>
                <a:uFillTx/>
                <a:latin typeface="Newsreader 16pt" pitchFamily="2" charset="77"/>
                <a:ea typeface="+mn-ea"/>
                <a:cs typeface="+mn-cs"/>
              </a:rPr>
              <a:t>Trust Gap</a:t>
            </a:r>
          </a:p>
        </p:txBody>
      </p:sp>
      <p:cxnSp>
        <p:nvCxnSpPr>
          <p:cNvPr id="5" name="Straight Arrow Connector 4">
            <a:extLst>
              <a:ext uri="{FF2B5EF4-FFF2-40B4-BE49-F238E27FC236}">
                <a16:creationId xmlns:a16="http://schemas.microsoft.com/office/drawing/2014/main" id="{1CF52793-5019-1DD3-7EAB-1E39AB7C9289}"/>
              </a:ext>
            </a:extLst>
          </p:cNvPr>
          <p:cNvCxnSpPr>
            <a:cxnSpLocks/>
          </p:cNvCxnSpPr>
          <p:nvPr/>
        </p:nvCxnSpPr>
        <p:spPr>
          <a:xfrm flipV="1">
            <a:off x="9434726" y="1713053"/>
            <a:ext cx="0" cy="3008209"/>
          </a:xfrm>
          <a:prstGeom prst="straightConnector1">
            <a:avLst/>
          </a:prstGeom>
          <a:ln w="28575">
            <a:solidFill>
              <a:srgbClr val="2B285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D911F4F-C20A-481C-C94E-B486CCD5FF21}"/>
              </a:ext>
            </a:extLst>
          </p:cNvPr>
          <p:cNvSpPr txBox="1"/>
          <p:nvPr/>
        </p:nvSpPr>
        <p:spPr>
          <a:xfrm>
            <a:off x="1617624" y="2405424"/>
            <a:ext cx="372129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2B285B"/>
                </a:solidFill>
                <a:effectLst/>
                <a:uLnTx/>
                <a:uFillTx/>
                <a:latin typeface="Newsreader 16pt" pitchFamily="2" charset="77"/>
                <a:ea typeface="+mn-ea"/>
                <a:cs typeface="+mn-cs"/>
              </a:rPr>
              <a:t>15% difference</a:t>
            </a:r>
          </a:p>
        </p:txBody>
      </p:sp>
      <p:sp>
        <p:nvSpPr>
          <p:cNvPr id="9" name="TextBox 8">
            <a:extLst>
              <a:ext uri="{FF2B5EF4-FFF2-40B4-BE49-F238E27FC236}">
                <a16:creationId xmlns:a16="http://schemas.microsoft.com/office/drawing/2014/main" id="{826EC929-78FD-894A-B1E2-21CB5821097B}"/>
              </a:ext>
            </a:extLst>
          </p:cNvPr>
          <p:cNvSpPr txBox="1"/>
          <p:nvPr/>
        </p:nvSpPr>
        <p:spPr>
          <a:xfrm>
            <a:off x="1486654" y="6313180"/>
            <a:ext cx="388170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Gilroy Medium" pitchFamily="2" charset="77"/>
                <a:ea typeface="+mn-ea"/>
                <a:cs typeface="+mn-cs"/>
              </a:rPr>
              <a:t>https://</a:t>
            </a:r>
            <a:r>
              <a:rPr kumimoji="0" lang="en-US" sz="800" b="0" i="0" u="none" strike="noStrike" kern="1200" cap="none" spc="0" normalizeH="0" baseline="0" noProof="0" dirty="0" err="1">
                <a:ln>
                  <a:noFill/>
                </a:ln>
                <a:solidFill>
                  <a:prstClr val="black"/>
                </a:solidFill>
                <a:effectLst/>
                <a:uLnTx/>
                <a:uFillTx/>
                <a:latin typeface="Gilroy Medium" pitchFamily="2" charset="77"/>
                <a:ea typeface="+mn-ea"/>
                <a:cs typeface="+mn-cs"/>
              </a:rPr>
              <a:t>www.pwc.com</a:t>
            </a:r>
            <a:r>
              <a:rPr kumimoji="0" lang="en-US" sz="800" b="0" i="0" u="none" strike="noStrike" kern="1200" cap="none" spc="0" normalizeH="0" baseline="0" noProof="0" dirty="0">
                <a:ln>
                  <a:noFill/>
                </a:ln>
                <a:solidFill>
                  <a:prstClr val="black"/>
                </a:solidFill>
                <a:effectLst/>
                <a:uLnTx/>
                <a:uFillTx/>
                <a:latin typeface="Gilroy Medium" pitchFamily="2" charset="77"/>
                <a:ea typeface="+mn-ea"/>
                <a:cs typeface="+mn-cs"/>
              </a:rPr>
              <a:t>/us/</a:t>
            </a:r>
            <a:r>
              <a:rPr kumimoji="0" lang="en-US" sz="800" b="0" i="0" u="none" strike="noStrike" kern="1200" cap="none" spc="0" normalizeH="0" baseline="0" noProof="0" dirty="0" err="1">
                <a:ln>
                  <a:noFill/>
                </a:ln>
                <a:solidFill>
                  <a:prstClr val="black"/>
                </a:solidFill>
                <a:effectLst/>
                <a:uLnTx/>
                <a:uFillTx/>
                <a:latin typeface="Gilroy Medium" pitchFamily="2" charset="77"/>
                <a:ea typeface="+mn-ea"/>
                <a:cs typeface="+mn-cs"/>
              </a:rPr>
              <a:t>en</a:t>
            </a:r>
            <a:r>
              <a:rPr kumimoji="0" lang="en-US" sz="800" b="0" i="0" u="none" strike="noStrike" kern="1200" cap="none" spc="0" normalizeH="0" baseline="0" noProof="0" dirty="0">
                <a:ln>
                  <a:noFill/>
                </a:ln>
                <a:solidFill>
                  <a:prstClr val="black"/>
                </a:solidFill>
                <a:effectLst/>
                <a:uLnTx/>
                <a:uFillTx/>
                <a:latin typeface="Gilroy Medium" pitchFamily="2" charset="77"/>
                <a:ea typeface="+mn-ea"/>
                <a:cs typeface="+mn-cs"/>
              </a:rPr>
              <a:t>/services/consulting/library/consumer-intelligence-series/trust-new-business-</a:t>
            </a:r>
            <a:r>
              <a:rPr kumimoji="0" lang="en-US" sz="800" b="0" i="0" u="none" strike="noStrike" kern="1200" cap="none" spc="0" normalizeH="0" baseline="0" noProof="0" dirty="0" err="1">
                <a:ln>
                  <a:noFill/>
                </a:ln>
                <a:solidFill>
                  <a:prstClr val="black"/>
                </a:solidFill>
                <a:effectLst/>
                <a:uLnTx/>
                <a:uFillTx/>
                <a:latin typeface="Gilroy Medium" pitchFamily="2" charset="77"/>
                <a:ea typeface="+mn-ea"/>
                <a:cs typeface="+mn-cs"/>
              </a:rPr>
              <a:t>currency.html</a:t>
            </a:r>
            <a:endParaRPr kumimoji="0" lang="en-US" sz="800" b="0" i="0" u="none" strike="noStrike" kern="1200" cap="none" spc="0" normalizeH="0" baseline="0" noProof="0" dirty="0">
              <a:ln>
                <a:noFill/>
              </a:ln>
              <a:solidFill>
                <a:prstClr val="black"/>
              </a:solidFill>
              <a:effectLst/>
              <a:uLnTx/>
              <a:uFillTx/>
              <a:latin typeface="Gilroy Medium" pitchFamily="2" charset="77"/>
              <a:ea typeface="+mn-ea"/>
              <a:cs typeface="+mn-cs"/>
            </a:endParaRPr>
          </a:p>
        </p:txBody>
      </p:sp>
      <p:sp>
        <p:nvSpPr>
          <p:cNvPr id="6" name="TextBox 5">
            <a:extLst>
              <a:ext uri="{FF2B5EF4-FFF2-40B4-BE49-F238E27FC236}">
                <a16:creationId xmlns:a16="http://schemas.microsoft.com/office/drawing/2014/main" id="{7B3135BC-2B67-124A-1C18-A10150A8515F}"/>
              </a:ext>
            </a:extLst>
          </p:cNvPr>
          <p:cNvSpPr txBox="1"/>
          <p:nvPr/>
        </p:nvSpPr>
        <p:spPr>
          <a:xfrm>
            <a:off x="7512602" y="1261963"/>
            <a:ext cx="12122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285B"/>
                </a:solidFill>
                <a:effectLst/>
                <a:uLnTx/>
                <a:uFillTx/>
                <a:latin typeface="Gilroy ExtraBold" pitchFamily="2" charset="77"/>
                <a:ea typeface="+mn-ea"/>
                <a:cs typeface="+mn-cs"/>
              </a:rPr>
              <a:t>84%</a:t>
            </a:r>
          </a:p>
        </p:txBody>
      </p:sp>
      <p:sp>
        <p:nvSpPr>
          <p:cNvPr id="7" name="TextBox 6">
            <a:extLst>
              <a:ext uri="{FF2B5EF4-FFF2-40B4-BE49-F238E27FC236}">
                <a16:creationId xmlns:a16="http://schemas.microsoft.com/office/drawing/2014/main" id="{F791815B-6407-E1DD-D1ED-0F57861AF53C}"/>
              </a:ext>
            </a:extLst>
          </p:cNvPr>
          <p:cNvSpPr txBox="1"/>
          <p:nvPr/>
        </p:nvSpPr>
        <p:spPr>
          <a:xfrm>
            <a:off x="9694383" y="4534916"/>
            <a:ext cx="12122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B285B"/>
                </a:solidFill>
                <a:effectLst/>
                <a:uLnTx/>
                <a:uFillTx/>
                <a:latin typeface="Gilroy ExtraBold" pitchFamily="2" charset="77"/>
                <a:ea typeface="+mn-ea"/>
                <a:cs typeface="+mn-cs"/>
              </a:rPr>
              <a:t>69%</a:t>
            </a:r>
          </a:p>
        </p:txBody>
      </p:sp>
    </p:spTree>
    <p:extLst>
      <p:ext uri="{BB962C8B-B14F-4D97-AF65-F5344CB8AC3E}">
        <p14:creationId xmlns:p14="http://schemas.microsoft.com/office/powerpoint/2010/main" val="781872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2AC599-1441-8043-B488-97A58BFA4D07}"/>
              </a:ext>
            </a:extLst>
          </p:cNvPr>
          <p:cNvSpPr>
            <a:spLocks noGrp="1"/>
          </p:cNvSpPr>
          <p:nvPr>
            <p:ph type="body" sz="quarter" idx="10"/>
          </p:nvPr>
        </p:nvSpPr>
        <p:spPr/>
        <p:txBody>
          <a:bodyPr/>
          <a:lstStyle/>
          <a:p>
            <a:r>
              <a:rPr lang="en-US" dirty="0"/>
              <a:t>When leaders are trusted…</a:t>
            </a:r>
          </a:p>
        </p:txBody>
      </p:sp>
      <p:sp>
        <p:nvSpPr>
          <p:cNvPr id="3" name="Text Placeholder 2">
            <a:extLst>
              <a:ext uri="{FF2B5EF4-FFF2-40B4-BE49-F238E27FC236}">
                <a16:creationId xmlns:a16="http://schemas.microsoft.com/office/drawing/2014/main" id="{E78EC15C-D44A-8049-BBEB-C7FFEA11D039}"/>
              </a:ext>
            </a:extLst>
          </p:cNvPr>
          <p:cNvSpPr>
            <a:spLocks noGrp="1"/>
          </p:cNvSpPr>
          <p:nvPr>
            <p:ph type="body" sz="quarter" idx="14"/>
          </p:nvPr>
        </p:nvSpPr>
        <p:spPr>
          <a:xfrm>
            <a:off x="888887" y="3667024"/>
            <a:ext cx="2299890" cy="350837"/>
          </a:xfrm>
        </p:spPr>
        <p:txBody>
          <a:bodyPr/>
          <a:lstStyle/>
          <a:p>
            <a:r>
              <a:rPr lang="en-US" sz="2000" dirty="0"/>
              <a:t>Rated 8X more as “Exceptional”</a:t>
            </a:r>
          </a:p>
          <a:p>
            <a:endParaRPr lang="en-US" sz="2000" dirty="0"/>
          </a:p>
        </p:txBody>
      </p:sp>
      <p:pic>
        <p:nvPicPr>
          <p:cNvPr id="22" name="Picture Placeholder 21">
            <a:extLst>
              <a:ext uri="{FF2B5EF4-FFF2-40B4-BE49-F238E27FC236}">
                <a16:creationId xmlns:a16="http://schemas.microsoft.com/office/drawing/2014/main" id="{C7E214F5-0F74-C04C-8204-726BB35BA7A7}"/>
              </a:ext>
            </a:extLst>
          </p:cNvPr>
          <p:cNvPicPr>
            <a:picLocks noGrp="1" noChangeAspect="1"/>
          </p:cNvPicPr>
          <p:nvPr>
            <p:ph type="pic" sz="quarter" idx="20"/>
          </p:nvPr>
        </p:nvPicPr>
        <p:blipFill>
          <a:blip r:embed="rId3">
            <a:extLst>
              <a:ext uri="{96DAC541-7B7A-43D3-8B79-37D633B846F1}">
                <asvg:svgBlip xmlns:asvg="http://schemas.microsoft.com/office/drawing/2016/SVG/main" r:embed="rId4"/>
              </a:ext>
            </a:extLst>
          </a:blip>
          <a:srcRect t="4115" b="4115"/>
          <a:stretch>
            <a:fillRect/>
          </a:stretch>
        </p:blipFill>
        <p:spPr/>
      </p:pic>
      <p:sp>
        <p:nvSpPr>
          <p:cNvPr id="7" name="Text Placeholder 6">
            <a:extLst>
              <a:ext uri="{FF2B5EF4-FFF2-40B4-BE49-F238E27FC236}">
                <a16:creationId xmlns:a16="http://schemas.microsoft.com/office/drawing/2014/main" id="{6222EEB8-E01F-4B47-8868-BBF8EFC6E57B}"/>
              </a:ext>
            </a:extLst>
          </p:cNvPr>
          <p:cNvSpPr>
            <a:spLocks noGrp="1"/>
          </p:cNvSpPr>
          <p:nvPr>
            <p:ph type="body" sz="quarter" idx="21"/>
          </p:nvPr>
        </p:nvSpPr>
        <p:spPr>
          <a:xfrm>
            <a:off x="3593665" y="3667024"/>
            <a:ext cx="2299891" cy="350837"/>
          </a:xfrm>
        </p:spPr>
        <p:txBody>
          <a:bodyPr/>
          <a:lstStyle/>
          <a:p>
            <a:r>
              <a:rPr lang="en-US" sz="2000" dirty="0"/>
              <a:t>2X better at retaining people</a:t>
            </a:r>
          </a:p>
          <a:p>
            <a:endParaRPr lang="en-US" sz="2000" dirty="0"/>
          </a:p>
        </p:txBody>
      </p:sp>
      <p:pic>
        <p:nvPicPr>
          <p:cNvPr id="24" name="Picture Placeholder 23">
            <a:extLst>
              <a:ext uri="{FF2B5EF4-FFF2-40B4-BE49-F238E27FC236}">
                <a16:creationId xmlns:a16="http://schemas.microsoft.com/office/drawing/2014/main" id="{F1034EAB-55D7-7747-9380-5B79A716C00D}"/>
              </a:ext>
            </a:extLst>
          </p:cNvPr>
          <p:cNvPicPr>
            <a:picLocks noGrp="1" noChangeAspect="1"/>
          </p:cNvPicPr>
          <p:nvPr>
            <p:ph type="pic" sz="quarter" idx="23"/>
          </p:nvPr>
        </p:nvPicPr>
        <p:blipFill>
          <a:blip r:embed="rId5">
            <a:extLst>
              <a:ext uri="{96DAC541-7B7A-43D3-8B79-37D633B846F1}">
                <asvg:svgBlip xmlns:asvg="http://schemas.microsoft.com/office/drawing/2016/SVG/main" r:embed="rId6"/>
              </a:ext>
            </a:extLst>
          </a:blip>
          <a:srcRect t="4115" b="4115"/>
          <a:stretch>
            <a:fillRect/>
          </a:stretch>
        </p:blipFill>
        <p:spPr/>
      </p:pic>
      <p:sp>
        <p:nvSpPr>
          <p:cNvPr id="10" name="Text Placeholder 9">
            <a:extLst>
              <a:ext uri="{FF2B5EF4-FFF2-40B4-BE49-F238E27FC236}">
                <a16:creationId xmlns:a16="http://schemas.microsoft.com/office/drawing/2014/main" id="{8170B54B-F264-1047-A371-D5AEF0AB8957}"/>
              </a:ext>
            </a:extLst>
          </p:cNvPr>
          <p:cNvSpPr>
            <a:spLocks noGrp="1"/>
          </p:cNvSpPr>
          <p:nvPr>
            <p:ph type="body" sz="quarter" idx="24"/>
          </p:nvPr>
        </p:nvSpPr>
        <p:spPr>
          <a:xfrm>
            <a:off x="6298443" y="3667024"/>
            <a:ext cx="2299891" cy="279709"/>
          </a:xfrm>
        </p:spPr>
        <p:txBody>
          <a:bodyPr/>
          <a:lstStyle/>
          <a:p>
            <a:r>
              <a:rPr lang="en-US" sz="2000" dirty="0"/>
              <a:t>Outperform their competitors by over 6%</a:t>
            </a:r>
          </a:p>
        </p:txBody>
      </p:sp>
      <p:pic>
        <p:nvPicPr>
          <p:cNvPr id="26" name="Picture Placeholder 25">
            <a:extLst>
              <a:ext uri="{FF2B5EF4-FFF2-40B4-BE49-F238E27FC236}">
                <a16:creationId xmlns:a16="http://schemas.microsoft.com/office/drawing/2014/main" id="{9A06472F-D3C2-6F42-ABEF-0F3341AC392F}"/>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t="4115" b="4115"/>
          <a:stretch>
            <a:fillRect/>
          </a:stretch>
        </p:blipFill>
        <p:spPr/>
      </p:pic>
      <p:sp>
        <p:nvSpPr>
          <p:cNvPr id="13" name="Text Placeholder 12">
            <a:extLst>
              <a:ext uri="{FF2B5EF4-FFF2-40B4-BE49-F238E27FC236}">
                <a16:creationId xmlns:a16="http://schemas.microsoft.com/office/drawing/2014/main" id="{0EA4A8BD-044D-B24D-BD37-073FF99A823B}"/>
              </a:ext>
            </a:extLst>
          </p:cNvPr>
          <p:cNvSpPr>
            <a:spLocks noGrp="1"/>
          </p:cNvSpPr>
          <p:nvPr>
            <p:ph type="body" sz="quarter" idx="27"/>
          </p:nvPr>
        </p:nvSpPr>
        <p:spPr>
          <a:xfrm>
            <a:off x="9003223" y="3667024"/>
            <a:ext cx="2826827" cy="350837"/>
          </a:xfrm>
        </p:spPr>
        <p:txBody>
          <a:bodyPr/>
          <a:lstStyle/>
          <a:p>
            <a:r>
              <a:rPr lang="en-US" sz="2000" dirty="0"/>
              <a:t>Best for neurodiverse employees. </a:t>
            </a:r>
          </a:p>
          <a:p>
            <a:endParaRPr lang="en-US" sz="2000" dirty="0"/>
          </a:p>
        </p:txBody>
      </p:sp>
      <p:pic>
        <p:nvPicPr>
          <p:cNvPr id="28" name="Picture Placeholder 27">
            <a:extLst>
              <a:ext uri="{FF2B5EF4-FFF2-40B4-BE49-F238E27FC236}">
                <a16:creationId xmlns:a16="http://schemas.microsoft.com/office/drawing/2014/main" id="{EDF61012-17F3-FA4F-B049-18A1F71A4FAE}"/>
              </a:ext>
            </a:extLst>
          </p:cNvPr>
          <p:cNvPicPr>
            <a:picLocks noGrp="1" noChangeAspect="1"/>
          </p:cNvPicPr>
          <p:nvPr>
            <p:ph type="pic" sz="quarter" idx="29"/>
          </p:nvPr>
        </p:nvPicPr>
        <p:blipFill>
          <a:blip r:embed="rId9">
            <a:extLst>
              <a:ext uri="{96DAC541-7B7A-43D3-8B79-37D633B846F1}">
                <asvg:svgBlip xmlns:asvg="http://schemas.microsoft.com/office/drawing/2016/SVG/main" r:embed="rId10"/>
              </a:ext>
            </a:extLst>
          </a:blip>
          <a:srcRect t="4115" b="4115"/>
          <a:stretch>
            <a:fillRect/>
          </a:stretch>
        </p:blipFill>
        <p:spPr/>
      </p:pic>
      <p:sp>
        <p:nvSpPr>
          <p:cNvPr id="16" name="TextBox 15">
            <a:extLst>
              <a:ext uri="{FF2B5EF4-FFF2-40B4-BE49-F238E27FC236}">
                <a16:creationId xmlns:a16="http://schemas.microsoft.com/office/drawing/2014/main" id="{2C6DCDA9-0E32-A246-97EE-239E8AC3E336}"/>
              </a:ext>
            </a:extLst>
          </p:cNvPr>
          <p:cNvSpPr txBox="1"/>
          <p:nvPr/>
        </p:nvSpPr>
        <p:spPr>
          <a:xfrm>
            <a:off x="5075408" y="6353955"/>
            <a:ext cx="6557926" cy="3508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4A4A4A"/>
                </a:solidFill>
                <a:effectLst/>
                <a:uLnTx/>
                <a:uFillTx/>
                <a:latin typeface="Gilroy Light" pitchFamily="2" charset="77"/>
                <a:ea typeface="+mn-ea"/>
                <a:cs typeface="+mn-cs"/>
              </a:rPr>
              <a:t>S. </a:t>
            </a:r>
            <a:r>
              <a:rPr kumimoji="0" lang="en-GB" sz="800" b="0" i="0" u="none" strike="noStrike" kern="1200" cap="none" spc="0" normalizeH="0" baseline="0" noProof="0" dirty="0" err="1">
                <a:ln>
                  <a:noFill/>
                </a:ln>
                <a:solidFill>
                  <a:srgbClr val="4A4A4A"/>
                </a:solidFill>
                <a:effectLst/>
                <a:uLnTx/>
                <a:uFillTx/>
                <a:latin typeface="Gilroy Light" pitchFamily="2" charset="77"/>
                <a:ea typeface="+mn-ea"/>
                <a:cs typeface="+mn-cs"/>
              </a:rPr>
              <a:t>Valcea</a:t>
            </a:r>
            <a:r>
              <a:rPr kumimoji="0" lang="en-GB" sz="800" b="0" i="0" u="none" strike="noStrike" kern="1200" cap="none" spc="0" normalizeH="0" baseline="0" noProof="0" dirty="0">
                <a:ln>
                  <a:noFill/>
                </a:ln>
                <a:solidFill>
                  <a:srgbClr val="4A4A4A"/>
                </a:solidFill>
                <a:effectLst/>
                <a:uLnTx/>
                <a:uFillTx/>
                <a:latin typeface="Gilroy Light" pitchFamily="2" charset="77"/>
                <a:ea typeface="+mn-ea"/>
                <a:cs typeface="+mn-cs"/>
              </a:rPr>
              <a:t>, M.R. Hamdani, M.R. Buckley, et al., “Exploring the Developmental Potential of Leader-Follower Interactions: A Constructive-Developmental Approach,” The Leadership Quarterly 22, no. 4 (August 2011): 604-615.</a:t>
            </a:r>
            <a:endParaRPr kumimoji="0" lang="en-US" sz="800" b="0" i="0" u="none" strike="noStrike" kern="1200" cap="none" spc="0" normalizeH="0" baseline="0" noProof="0" dirty="0">
              <a:ln>
                <a:noFill/>
              </a:ln>
              <a:solidFill>
                <a:srgbClr val="4A4A4A"/>
              </a:solidFill>
              <a:effectLst/>
              <a:uLnTx/>
              <a:uFillTx/>
              <a:latin typeface="Gilroy Light" pitchFamily="2" charset="77"/>
              <a:ea typeface="+mn-ea"/>
              <a:cs typeface="+mn-cs"/>
            </a:endParaRPr>
          </a:p>
        </p:txBody>
      </p:sp>
    </p:spTree>
    <p:extLst>
      <p:ext uri="{BB962C8B-B14F-4D97-AF65-F5344CB8AC3E}">
        <p14:creationId xmlns:p14="http://schemas.microsoft.com/office/powerpoint/2010/main" val="3815767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345A3-AA33-284F-93DB-97E727362976}"/>
              </a:ext>
            </a:extLst>
          </p:cNvPr>
          <p:cNvSpPr>
            <a:spLocks noGrp="1"/>
          </p:cNvSpPr>
          <p:nvPr>
            <p:ph type="body" sz="quarter" idx="10"/>
          </p:nvPr>
        </p:nvSpPr>
        <p:spPr>
          <a:xfrm>
            <a:off x="1116313" y="2892083"/>
            <a:ext cx="8044015" cy="536917"/>
          </a:xfrm>
        </p:spPr>
        <p:txBody>
          <a:bodyPr/>
          <a:lstStyle/>
          <a:p>
            <a:r>
              <a:rPr lang="en-US" dirty="0"/>
              <a:t>The characteristics of trust</a:t>
            </a:r>
          </a:p>
        </p:txBody>
      </p:sp>
    </p:spTree>
    <p:extLst>
      <p:ext uri="{BB962C8B-B14F-4D97-AF65-F5344CB8AC3E}">
        <p14:creationId xmlns:p14="http://schemas.microsoft.com/office/powerpoint/2010/main" val="3788443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5C18B4-2B83-1B4E-BC5D-E12C50646DEC}"/>
              </a:ext>
            </a:extLst>
          </p:cNvPr>
          <p:cNvSpPr>
            <a:spLocks noGrp="1"/>
          </p:cNvSpPr>
          <p:nvPr>
            <p:ph type="body" sz="quarter" idx="10"/>
          </p:nvPr>
        </p:nvSpPr>
        <p:spPr/>
        <p:txBody>
          <a:bodyPr/>
          <a:lstStyle/>
          <a:p>
            <a:r>
              <a:rPr lang="en-US" dirty="0"/>
              <a:t>The characteristics of trust</a:t>
            </a:r>
          </a:p>
        </p:txBody>
      </p:sp>
      <p:sp>
        <p:nvSpPr>
          <p:cNvPr id="3" name="Text Placeholder 2">
            <a:extLst>
              <a:ext uri="{FF2B5EF4-FFF2-40B4-BE49-F238E27FC236}">
                <a16:creationId xmlns:a16="http://schemas.microsoft.com/office/drawing/2014/main" id="{BFB2FC5B-344C-6542-A6FC-8168224677DB}"/>
              </a:ext>
            </a:extLst>
          </p:cNvPr>
          <p:cNvSpPr>
            <a:spLocks noGrp="1"/>
          </p:cNvSpPr>
          <p:nvPr>
            <p:ph type="body" sz="quarter" idx="14"/>
          </p:nvPr>
        </p:nvSpPr>
        <p:spPr>
          <a:xfrm>
            <a:off x="888887" y="4529674"/>
            <a:ext cx="2862020" cy="350837"/>
          </a:xfrm>
        </p:spPr>
        <p:txBody>
          <a:bodyPr/>
          <a:lstStyle/>
          <a:p>
            <a:r>
              <a:rPr lang="en-US" sz="2000" dirty="0"/>
              <a:t>Grows over time</a:t>
            </a:r>
          </a:p>
        </p:txBody>
      </p:sp>
      <p:sp>
        <p:nvSpPr>
          <p:cNvPr id="4" name="Text Placeholder 3">
            <a:extLst>
              <a:ext uri="{FF2B5EF4-FFF2-40B4-BE49-F238E27FC236}">
                <a16:creationId xmlns:a16="http://schemas.microsoft.com/office/drawing/2014/main" id="{1E2A2CA7-4912-814E-881D-1A3A3190B750}"/>
              </a:ext>
            </a:extLst>
          </p:cNvPr>
          <p:cNvSpPr>
            <a:spLocks noGrp="1"/>
          </p:cNvSpPr>
          <p:nvPr>
            <p:ph type="body" sz="quarter" idx="15"/>
          </p:nvPr>
        </p:nvSpPr>
        <p:spPr>
          <a:xfrm>
            <a:off x="888367" y="5140967"/>
            <a:ext cx="2862540" cy="1866444"/>
          </a:xfrm>
        </p:spPr>
        <p:txBody>
          <a:bodyPr/>
          <a:lstStyle/>
          <a:p>
            <a:endParaRPr lang="en-US"/>
          </a:p>
        </p:txBody>
      </p:sp>
      <p:sp>
        <p:nvSpPr>
          <p:cNvPr id="5" name="Text Placeholder 4">
            <a:extLst>
              <a:ext uri="{FF2B5EF4-FFF2-40B4-BE49-F238E27FC236}">
                <a16:creationId xmlns:a16="http://schemas.microsoft.com/office/drawing/2014/main" id="{C1C2A299-76C3-3846-B1BF-D18BCC643C00}"/>
              </a:ext>
            </a:extLst>
          </p:cNvPr>
          <p:cNvSpPr>
            <a:spLocks noGrp="1"/>
          </p:cNvSpPr>
          <p:nvPr>
            <p:ph type="body" sz="quarter" idx="16"/>
          </p:nvPr>
        </p:nvSpPr>
        <p:spPr>
          <a:xfrm>
            <a:off x="4665250" y="4529674"/>
            <a:ext cx="2862020" cy="350837"/>
          </a:xfrm>
        </p:spPr>
        <p:txBody>
          <a:bodyPr/>
          <a:lstStyle/>
          <a:p>
            <a:r>
              <a:rPr lang="en-US" sz="2000" dirty="0"/>
              <a:t>Is Rational AND Emotional</a:t>
            </a:r>
          </a:p>
        </p:txBody>
      </p:sp>
      <p:sp>
        <p:nvSpPr>
          <p:cNvPr id="6" name="Text Placeholder 5">
            <a:extLst>
              <a:ext uri="{FF2B5EF4-FFF2-40B4-BE49-F238E27FC236}">
                <a16:creationId xmlns:a16="http://schemas.microsoft.com/office/drawing/2014/main" id="{E8B716C7-D47A-C441-ACAE-1DB0B0B9C8A8}"/>
              </a:ext>
            </a:extLst>
          </p:cNvPr>
          <p:cNvSpPr>
            <a:spLocks noGrp="1"/>
          </p:cNvSpPr>
          <p:nvPr>
            <p:ph type="body" sz="quarter" idx="17"/>
          </p:nvPr>
        </p:nvSpPr>
        <p:spPr>
          <a:xfrm>
            <a:off x="4664730" y="5140967"/>
            <a:ext cx="2862540" cy="1866444"/>
          </a:xfrm>
        </p:spPr>
        <p:txBody>
          <a:bodyPr/>
          <a:lstStyle/>
          <a:p>
            <a:endParaRPr lang="en-US"/>
          </a:p>
        </p:txBody>
      </p:sp>
      <p:sp>
        <p:nvSpPr>
          <p:cNvPr id="7" name="Text Placeholder 6">
            <a:extLst>
              <a:ext uri="{FF2B5EF4-FFF2-40B4-BE49-F238E27FC236}">
                <a16:creationId xmlns:a16="http://schemas.microsoft.com/office/drawing/2014/main" id="{7F2DB5A9-2EF3-474C-8179-F08844CA0D2F}"/>
              </a:ext>
            </a:extLst>
          </p:cNvPr>
          <p:cNvSpPr>
            <a:spLocks noGrp="1"/>
          </p:cNvSpPr>
          <p:nvPr>
            <p:ph type="body" sz="quarter" idx="18"/>
          </p:nvPr>
        </p:nvSpPr>
        <p:spPr>
          <a:xfrm>
            <a:off x="8441093" y="4529674"/>
            <a:ext cx="2862020" cy="350837"/>
          </a:xfrm>
        </p:spPr>
        <p:txBody>
          <a:bodyPr/>
          <a:lstStyle/>
          <a:p>
            <a:r>
              <a:rPr lang="en-US" sz="2000" dirty="0"/>
              <a:t>Is a two-way relationship</a:t>
            </a:r>
          </a:p>
        </p:txBody>
      </p:sp>
      <p:sp>
        <p:nvSpPr>
          <p:cNvPr id="8" name="Text Placeholder 7">
            <a:extLst>
              <a:ext uri="{FF2B5EF4-FFF2-40B4-BE49-F238E27FC236}">
                <a16:creationId xmlns:a16="http://schemas.microsoft.com/office/drawing/2014/main" id="{907676AB-C314-1E47-85EA-AD5193C50319}"/>
              </a:ext>
            </a:extLst>
          </p:cNvPr>
          <p:cNvSpPr>
            <a:spLocks noGrp="1"/>
          </p:cNvSpPr>
          <p:nvPr>
            <p:ph type="body" sz="quarter" idx="19"/>
          </p:nvPr>
        </p:nvSpPr>
        <p:spPr>
          <a:xfrm>
            <a:off x="8440573" y="5140967"/>
            <a:ext cx="2862540" cy="1866444"/>
          </a:xfrm>
        </p:spPr>
        <p:txBody>
          <a:bodyPr/>
          <a:lstStyle/>
          <a:p>
            <a:endParaRPr lang="en-US"/>
          </a:p>
        </p:txBody>
      </p:sp>
      <p:sp>
        <p:nvSpPr>
          <p:cNvPr id="9" name="Picture Placeholder 8">
            <a:extLst>
              <a:ext uri="{FF2B5EF4-FFF2-40B4-BE49-F238E27FC236}">
                <a16:creationId xmlns:a16="http://schemas.microsoft.com/office/drawing/2014/main" id="{F2652D1E-ADC3-A342-A025-A7C30BB144E2}"/>
              </a:ext>
            </a:extLst>
          </p:cNvPr>
          <p:cNvSpPr>
            <a:spLocks noGrp="1"/>
          </p:cNvSpPr>
          <p:nvPr>
            <p:ph type="pic" sz="quarter" idx="20"/>
          </p:nvPr>
        </p:nvSpPr>
        <p:spPr>
          <a:xfrm>
            <a:off x="1536700" y="2482121"/>
            <a:ext cx="1408113" cy="1291797"/>
          </a:xfrm>
        </p:spPr>
      </p:sp>
      <p:sp>
        <p:nvSpPr>
          <p:cNvPr id="10" name="Picture Placeholder 9">
            <a:extLst>
              <a:ext uri="{FF2B5EF4-FFF2-40B4-BE49-F238E27FC236}">
                <a16:creationId xmlns:a16="http://schemas.microsoft.com/office/drawing/2014/main" id="{84FEB758-EE93-C943-A773-1E0B037EBA0F}"/>
              </a:ext>
            </a:extLst>
          </p:cNvPr>
          <p:cNvSpPr>
            <a:spLocks noGrp="1"/>
          </p:cNvSpPr>
          <p:nvPr>
            <p:ph type="pic" sz="quarter" idx="21"/>
          </p:nvPr>
        </p:nvSpPr>
        <p:spPr>
          <a:xfrm>
            <a:off x="5223177" y="2482121"/>
            <a:ext cx="1408113" cy="1291797"/>
          </a:xfrm>
        </p:spPr>
      </p:sp>
      <p:sp>
        <p:nvSpPr>
          <p:cNvPr id="11" name="Picture Placeholder 10">
            <a:extLst>
              <a:ext uri="{FF2B5EF4-FFF2-40B4-BE49-F238E27FC236}">
                <a16:creationId xmlns:a16="http://schemas.microsoft.com/office/drawing/2014/main" id="{EE21237B-274C-5C4C-B463-9BB491C7C687}"/>
              </a:ext>
            </a:extLst>
          </p:cNvPr>
          <p:cNvSpPr>
            <a:spLocks noGrp="1"/>
          </p:cNvSpPr>
          <p:nvPr>
            <p:ph type="pic" sz="quarter" idx="22"/>
          </p:nvPr>
        </p:nvSpPr>
        <p:spPr>
          <a:xfrm>
            <a:off x="9224972" y="2482121"/>
            <a:ext cx="1408113" cy="1291797"/>
          </a:xfrm>
        </p:spPr>
      </p:sp>
      <p:sp>
        <p:nvSpPr>
          <p:cNvPr id="12" name="Picture Placeholder 11">
            <a:extLst>
              <a:ext uri="{FF2B5EF4-FFF2-40B4-BE49-F238E27FC236}">
                <a16:creationId xmlns:a16="http://schemas.microsoft.com/office/drawing/2014/main" id="{FDD05978-0344-9847-9288-947CCB222188}"/>
              </a:ext>
            </a:extLst>
          </p:cNvPr>
          <p:cNvSpPr>
            <a:spLocks noGrp="1"/>
          </p:cNvSpPr>
          <p:nvPr>
            <p:ph type="pic" sz="quarter" idx="12"/>
          </p:nvPr>
        </p:nvSpPr>
        <p:spPr/>
      </p:sp>
      <p:sp>
        <p:nvSpPr>
          <p:cNvPr id="13" name="TextBox 12">
            <a:extLst>
              <a:ext uri="{FF2B5EF4-FFF2-40B4-BE49-F238E27FC236}">
                <a16:creationId xmlns:a16="http://schemas.microsoft.com/office/drawing/2014/main" id="{08DDE28C-E628-FB47-A467-65C5B7CEEE73}"/>
              </a:ext>
            </a:extLst>
          </p:cNvPr>
          <p:cNvSpPr txBox="1"/>
          <p:nvPr/>
        </p:nvSpPr>
        <p:spPr>
          <a:xfrm>
            <a:off x="1347823" y="2344360"/>
            <a:ext cx="1633598"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B285B"/>
                </a:solidFill>
                <a:effectLst/>
                <a:uLnTx/>
                <a:uFillTx/>
                <a:latin typeface="Gilroy ExtraBold" pitchFamily="2" charset="77"/>
                <a:ea typeface="+mn-ea"/>
                <a:cs typeface="+mn-cs"/>
              </a:rPr>
              <a:t>01</a:t>
            </a:r>
          </a:p>
        </p:txBody>
      </p:sp>
      <p:sp>
        <p:nvSpPr>
          <p:cNvPr id="14" name="TextBox 13">
            <a:extLst>
              <a:ext uri="{FF2B5EF4-FFF2-40B4-BE49-F238E27FC236}">
                <a16:creationId xmlns:a16="http://schemas.microsoft.com/office/drawing/2014/main" id="{26B66676-6B36-B841-B5A0-1AACF4F5104C}"/>
              </a:ext>
            </a:extLst>
          </p:cNvPr>
          <p:cNvSpPr txBox="1"/>
          <p:nvPr/>
        </p:nvSpPr>
        <p:spPr>
          <a:xfrm>
            <a:off x="4664210" y="2344360"/>
            <a:ext cx="196708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B285B"/>
                </a:solidFill>
                <a:effectLst/>
                <a:uLnTx/>
                <a:uFillTx/>
                <a:latin typeface="Gilroy ExtraBold" pitchFamily="2" charset="77"/>
                <a:ea typeface="+mn-ea"/>
                <a:cs typeface="+mn-cs"/>
              </a:rPr>
              <a:t>02</a:t>
            </a:r>
          </a:p>
        </p:txBody>
      </p:sp>
      <p:sp>
        <p:nvSpPr>
          <p:cNvPr id="15" name="TextBox 14">
            <a:extLst>
              <a:ext uri="{FF2B5EF4-FFF2-40B4-BE49-F238E27FC236}">
                <a16:creationId xmlns:a16="http://schemas.microsoft.com/office/drawing/2014/main" id="{811C4652-D95F-EF4A-BAAF-A94ECE125067}"/>
              </a:ext>
            </a:extLst>
          </p:cNvPr>
          <p:cNvSpPr txBox="1"/>
          <p:nvPr/>
        </p:nvSpPr>
        <p:spPr>
          <a:xfrm>
            <a:off x="8688220" y="2344360"/>
            <a:ext cx="196708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B285B"/>
                </a:solidFill>
                <a:effectLst/>
                <a:uLnTx/>
                <a:uFillTx/>
                <a:latin typeface="Gilroy ExtraBold" pitchFamily="2" charset="77"/>
                <a:ea typeface="+mn-ea"/>
                <a:cs typeface="+mn-cs"/>
              </a:rPr>
              <a:t>03</a:t>
            </a:r>
          </a:p>
        </p:txBody>
      </p:sp>
    </p:spTree>
    <p:extLst>
      <p:ext uri="{BB962C8B-B14F-4D97-AF65-F5344CB8AC3E}">
        <p14:creationId xmlns:p14="http://schemas.microsoft.com/office/powerpoint/2010/main" val="1994344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5C18B4-2B83-1B4E-BC5D-E12C50646DEC}"/>
              </a:ext>
            </a:extLst>
          </p:cNvPr>
          <p:cNvSpPr>
            <a:spLocks noGrp="1"/>
          </p:cNvSpPr>
          <p:nvPr>
            <p:ph type="body" sz="quarter" idx="10"/>
          </p:nvPr>
        </p:nvSpPr>
        <p:spPr/>
        <p:txBody>
          <a:bodyPr/>
          <a:lstStyle/>
          <a:p>
            <a:r>
              <a:rPr lang="en-US" dirty="0"/>
              <a:t>The characteristics of trust</a:t>
            </a:r>
          </a:p>
        </p:txBody>
      </p:sp>
      <p:sp>
        <p:nvSpPr>
          <p:cNvPr id="3" name="Text Placeholder 2">
            <a:extLst>
              <a:ext uri="{FF2B5EF4-FFF2-40B4-BE49-F238E27FC236}">
                <a16:creationId xmlns:a16="http://schemas.microsoft.com/office/drawing/2014/main" id="{BFB2FC5B-344C-6542-A6FC-8168224677DB}"/>
              </a:ext>
            </a:extLst>
          </p:cNvPr>
          <p:cNvSpPr>
            <a:spLocks noGrp="1"/>
          </p:cNvSpPr>
          <p:nvPr>
            <p:ph type="body" sz="quarter" idx="14"/>
          </p:nvPr>
        </p:nvSpPr>
        <p:spPr>
          <a:xfrm>
            <a:off x="888887" y="4529674"/>
            <a:ext cx="2862020" cy="350837"/>
          </a:xfrm>
        </p:spPr>
        <p:txBody>
          <a:bodyPr/>
          <a:lstStyle/>
          <a:p>
            <a:r>
              <a:rPr lang="en-US" sz="2000" dirty="0"/>
              <a:t>Grows over time</a:t>
            </a:r>
          </a:p>
        </p:txBody>
      </p:sp>
      <p:sp>
        <p:nvSpPr>
          <p:cNvPr id="4" name="Text Placeholder 3">
            <a:extLst>
              <a:ext uri="{FF2B5EF4-FFF2-40B4-BE49-F238E27FC236}">
                <a16:creationId xmlns:a16="http://schemas.microsoft.com/office/drawing/2014/main" id="{1E2A2CA7-4912-814E-881D-1A3A3190B750}"/>
              </a:ext>
            </a:extLst>
          </p:cNvPr>
          <p:cNvSpPr>
            <a:spLocks noGrp="1"/>
          </p:cNvSpPr>
          <p:nvPr>
            <p:ph type="body" sz="quarter" idx="15"/>
          </p:nvPr>
        </p:nvSpPr>
        <p:spPr>
          <a:xfrm>
            <a:off x="888367" y="5140967"/>
            <a:ext cx="2862540" cy="1866444"/>
          </a:xfrm>
        </p:spPr>
        <p:txBody>
          <a:bodyPr/>
          <a:lstStyle/>
          <a:p>
            <a:endParaRPr lang="en-US"/>
          </a:p>
        </p:txBody>
      </p:sp>
      <p:sp>
        <p:nvSpPr>
          <p:cNvPr id="6" name="Text Placeholder 5">
            <a:extLst>
              <a:ext uri="{FF2B5EF4-FFF2-40B4-BE49-F238E27FC236}">
                <a16:creationId xmlns:a16="http://schemas.microsoft.com/office/drawing/2014/main" id="{E8B716C7-D47A-C441-ACAE-1DB0B0B9C8A8}"/>
              </a:ext>
            </a:extLst>
          </p:cNvPr>
          <p:cNvSpPr>
            <a:spLocks noGrp="1"/>
          </p:cNvSpPr>
          <p:nvPr>
            <p:ph type="body" sz="quarter" idx="17"/>
          </p:nvPr>
        </p:nvSpPr>
        <p:spPr>
          <a:xfrm>
            <a:off x="4664730" y="5140967"/>
            <a:ext cx="2862540" cy="1866444"/>
          </a:xfrm>
        </p:spPr>
        <p:txBody>
          <a:bodyPr/>
          <a:lstStyle/>
          <a:p>
            <a:endParaRPr lang="en-US"/>
          </a:p>
        </p:txBody>
      </p:sp>
      <p:sp>
        <p:nvSpPr>
          <p:cNvPr id="8" name="Text Placeholder 7">
            <a:extLst>
              <a:ext uri="{FF2B5EF4-FFF2-40B4-BE49-F238E27FC236}">
                <a16:creationId xmlns:a16="http://schemas.microsoft.com/office/drawing/2014/main" id="{907676AB-C314-1E47-85EA-AD5193C50319}"/>
              </a:ext>
            </a:extLst>
          </p:cNvPr>
          <p:cNvSpPr>
            <a:spLocks noGrp="1"/>
          </p:cNvSpPr>
          <p:nvPr>
            <p:ph type="body" sz="quarter" idx="19"/>
          </p:nvPr>
        </p:nvSpPr>
        <p:spPr>
          <a:xfrm>
            <a:off x="8440573" y="5140967"/>
            <a:ext cx="2862540" cy="1866444"/>
          </a:xfrm>
        </p:spPr>
        <p:txBody>
          <a:bodyPr/>
          <a:lstStyle/>
          <a:p>
            <a:endParaRPr lang="en-US"/>
          </a:p>
        </p:txBody>
      </p:sp>
      <p:sp>
        <p:nvSpPr>
          <p:cNvPr id="9" name="Picture Placeholder 8">
            <a:extLst>
              <a:ext uri="{FF2B5EF4-FFF2-40B4-BE49-F238E27FC236}">
                <a16:creationId xmlns:a16="http://schemas.microsoft.com/office/drawing/2014/main" id="{F2652D1E-ADC3-A342-A025-A7C30BB144E2}"/>
              </a:ext>
            </a:extLst>
          </p:cNvPr>
          <p:cNvSpPr>
            <a:spLocks noGrp="1"/>
          </p:cNvSpPr>
          <p:nvPr>
            <p:ph type="pic" sz="quarter" idx="20"/>
          </p:nvPr>
        </p:nvSpPr>
        <p:spPr>
          <a:xfrm>
            <a:off x="1536700" y="2482121"/>
            <a:ext cx="1408113" cy="1291797"/>
          </a:xfrm>
        </p:spPr>
      </p:sp>
      <p:sp>
        <p:nvSpPr>
          <p:cNvPr id="10" name="Picture Placeholder 9">
            <a:extLst>
              <a:ext uri="{FF2B5EF4-FFF2-40B4-BE49-F238E27FC236}">
                <a16:creationId xmlns:a16="http://schemas.microsoft.com/office/drawing/2014/main" id="{84FEB758-EE93-C943-A773-1E0B037EBA0F}"/>
              </a:ext>
            </a:extLst>
          </p:cNvPr>
          <p:cNvSpPr>
            <a:spLocks noGrp="1"/>
          </p:cNvSpPr>
          <p:nvPr>
            <p:ph type="pic" sz="quarter" idx="21"/>
          </p:nvPr>
        </p:nvSpPr>
        <p:spPr>
          <a:xfrm>
            <a:off x="5223177" y="2482121"/>
            <a:ext cx="1408113" cy="1291797"/>
          </a:xfrm>
        </p:spPr>
      </p:sp>
      <p:sp>
        <p:nvSpPr>
          <p:cNvPr id="11" name="Picture Placeholder 10">
            <a:extLst>
              <a:ext uri="{FF2B5EF4-FFF2-40B4-BE49-F238E27FC236}">
                <a16:creationId xmlns:a16="http://schemas.microsoft.com/office/drawing/2014/main" id="{EE21237B-274C-5C4C-B463-9BB491C7C687}"/>
              </a:ext>
            </a:extLst>
          </p:cNvPr>
          <p:cNvSpPr>
            <a:spLocks noGrp="1"/>
          </p:cNvSpPr>
          <p:nvPr>
            <p:ph type="pic" sz="quarter" idx="22"/>
          </p:nvPr>
        </p:nvSpPr>
        <p:spPr>
          <a:xfrm>
            <a:off x="9224972" y="2482121"/>
            <a:ext cx="1408113" cy="1291797"/>
          </a:xfrm>
        </p:spPr>
      </p:sp>
      <p:sp>
        <p:nvSpPr>
          <p:cNvPr id="12" name="Picture Placeholder 11">
            <a:extLst>
              <a:ext uri="{FF2B5EF4-FFF2-40B4-BE49-F238E27FC236}">
                <a16:creationId xmlns:a16="http://schemas.microsoft.com/office/drawing/2014/main" id="{FDD05978-0344-9847-9288-947CCB222188}"/>
              </a:ext>
            </a:extLst>
          </p:cNvPr>
          <p:cNvSpPr>
            <a:spLocks noGrp="1"/>
          </p:cNvSpPr>
          <p:nvPr>
            <p:ph type="pic" sz="quarter" idx="12"/>
          </p:nvPr>
        </p:nvSpPr>
        <p:spPr/>
      </p:sp>
      <p:sp>
        <p:nvSpPr>
          <p:cNvPr id="7" name="Text Placeholder 6">
            <a:extLst>
              <a:ext uri="{FF2B5EF4-FFF2-40B4-BE49-F238E27FC236}">
                <a16:creationId xmlns:a16="http://schemas.microsoft.com/office/drawing/2014/main" id="{7F2DB5A9-2EF3-474C-8179-F08844CA0D2F}"/>
              </a:ext>
            </a:extLst>
          </p:cNvPr>
          <p:cNvSpPr>
            <a:spLocks noGrp="1"/>
          </p:cNvSpPr>
          <p:nvPr>
            <p:ph type="body" sz="quarter" idx="18"/>
          </p:nvPr>
        </p:nvSpPr>
        <p:spPr>
          <a:xfrm>
            <a:off x="8441093" y="4529674"/>
            <a:ext cx="2862020" cy="350837"/>
          </a:xfrm>
        </p:spPr>
        <p:txBody>
          <a:bodyPr/>
          <a:lstStyle/>
          <a:p>
            <a:r>
              <a:rPr lang="en-US" sz="2000" b="0" dirty="0">
                <a:latin typeface="Gilroy Light" pitchFamily="2" charset="77"/>
              </a:rPr>
              <a:t>Is a two-way relationship</a:t>
            </a:r>
          </a:p>
        </p:txBody>
      </p:sp>
      <p:sp>
        <p:nvSpPr>
          <p:cNvPr id="5" name="Text Placeholder 4">
            <a:extLst>
              <a:ext uri="{FF2B5EF4-FFF2-40B4-BE49-F238E27FC236}">
                <a16:creationId xmlns:a16="http://schemas.microsoft.com/office/drawing/2014/main" id="{C1C2A299-76C3-3846-B1BF-D18BCC643C00}"/>
              </a:ext>
            </a:extLst>
          </p:cNvPr>
          <p:cNvSpPr>
            <a:spLocks noGrp="1"/>
          </p:cNvSpPr>
          <p:nvPr>
            <p:ph type="body" sz="quarter" idx="16"/>
          </p:nvPr>
        </p:nvSpPr>
        <p:spPr>
          <a:xfrm>
            <a:off x="4665250" y="4529674"/>
            <a:ext cx="2862020" cy="350837"/>
          </a:xfrm>
        </p:spPr>
        <p:txBody>
          <a:bodyPr/>
          <a:lstStyle/>
          <a:p>
            <a:r>
              <a:rPr lang="en-US" sz="2000" b="0" dirty="0">
                <a:latin typeface="Gilroy Light" pitchFamily="2" charset="77"/>
              </a:rPr>
              <a:t>Is Rational AND Emotional</a:t>
            </a:r>
          </a:p>
        </p:txBody>
      </p:sp>
      <p:sp>
        <p:nvSpPr>
          <p:cNvPr id="13" name="TextBox 12">
            <a:extLst>
              <a:ext uri="{FF2B5EF4-FFF2-40B4-BE49-F238E27FC236}">
                <a16:creationId xmlns:a16="http://schemas.microsoft.com/office/drawing/2014/main" id="{08DDE28C-E628-FB47-A467-65C5B7CEEE73}"/>
              </a:ext>
            </a:extLst>
          </p:cNvPr>
          <p:cNvSpPr txBox="1"/>
          <p:nvPr/>
        </p:nvSpPr>
        <p:spPr>
          <a:xfrm>
            <a:off x="1347823" y="2344360"/>
            <a:ext cx="1633598"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B285B"/>
                </a:solidFill>
                <a:effectLst/>
                <a:uLnTx/>
                <a:uFillTx/>
                <a:latin typeface="Gilroy ExtraBold" pitchFamily="2" charset="77"/>
                <a:ea typeface="+mn-ea"/>
                <a:cs typeface="+mn-cs"/>
              </a:rPr>
              <a:t>01</a:t>
            </a:r>
          </a:p>
        </p:txBody>
      </p:sp>
      <p:sp>
        <p:nvSpPr>
          <p:cNvPr id="14" name="TextBox 13">
            <a:extLst>
              <a:ext uri="{FF2B5EF4-FFF2-40B4-BE49-F238E27FC236}">
                <a16:creationId xmlns:a16="http://schemas.microsoft.com/office/drawing/2014/main" id="{26B66676-6B36-B841-B5A0-1AACF4F5104C}"/>
              </a:ext>
            </a:extLst>
          </p:cNvPr>
          <p:cNvSpPr txBox="1"/>
          <p:nvPr/>
        </p:nvSpPr>
        <p:spPr>
          <a:xfrm>
            <a:off x="4664210" y="2344360"/>
            <a:ext cx="196708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2F2F2"/>
                </a:solidFill>
                <a:effectLst/>
                <a:uLnTx/>
                <a:uFillTx/>
                <a:latin typeface="Gilroy ExtraBold" pitchFamily="2" charset="77"/>
                <a:ea typeface="+mn-ea"/>
                <a:cs typeface="+mn-cs"/>
              </a:rPr>
              <a:t>02</a:t>
            </a:r>
          </a:p>
        </p:txBody>
      </p:sp>
      <p:sp>
        <p:nvSpPr>
          <p:cNvPr id="15" name="TextBox 14">
            <a:extLst>
              <a:ext uri="{FF2B5EF4-FFF2-40B4-BE49-F238E27FC236}">
                <a16:creationId xmlns:a16="http://schemas.microsoft.com/office/drawing/2014/main" id="{811C4652-D95F-EF4A-BAAF-A94ECE125067}"/>
              </a:ext>
            </a:extLst>
          </p:cNvPr>
          <p:cNvSpPr txBox="1"/>
          <p:nvPr/>
        </p:nvSpPr>
        <p:spPr>
          <a:xfrm>
            <a:off x="8688220" y="2344360"/>
            <a:ext cx="196708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2F2F2"/>
                </a:solidFill>
                <a:effectLst/>
                <a:uLnTx/>
                <a:uFillTx/>
                <a:latin typeface="Gilroy ExtraBold" pitchFamily="2" charset="77"/>
                <a:ea typeface="+mn-ea"/>
                <a:cs typeface="+mn-cs"/>
              </a:rPr>
              <a:t>03</a:t>
            </a:r>
          </a:p>
        </p:txBody>
      </p:sp>
    </p:spTree>
    <p:extLst>
      <p:ext uri="{BB962C8B-B14F-4D97-AF65-F5344CB8AC3E}">
        <p14:creationId xmlns:p14="http://schemas.microsoft.com/office/powerpoint/2010/main" val="343683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77F8B4-27CC-3A49-9618-FD5461069B34}"/>
              </a:ext>
            </a:extLst>
          </p:cNvPr>
          <p:cNvSpPr>
            <a:spLocks noGrp="1"/>
          </p:cNvSpPr>
          <p:nvPr>
            <p:ph type="body" sz="quarter" idx="12"/>
          </p:nvPr>
        </p:nvSpPr>
        <p:spPr/>
        <p:txBody>
          <a:bodyPr/>
          <a:lstStyle/>
          <a:p>
            <a:endParaRPr lang="en-US"/>
          </a:p>
        </p:txBody>
      </p:sp>
      <p:sp>
        <p:nvSpPr>
          <p:cNvPr id="4" name="Rectangle 3">
            <a:extLst>
              <a:ext uri="{FF2B5EF4-FFF2-40B4-BE49-F238E27FC236}">
                <a16:creationId xmlns:a16="http://schemas.microsoft.com/office/drawing/2014/main" id="{8ED2D2C9-9718-F242-B586-A49587BD60F0}"/>
              </a:ext>
            </a:extLst>
          </p:cNvPr>
          <p:cNvSpPr/>
          <p:nvPr/>
        </p:nvSpPr>
        <p:spPr>
          <a:xfrm>
            <a:off x="0" y="0"/>
            <a:ext cx="12192000" cy="6858000"/>
          </a:xfrm>
          <a:prstGeom prst="rect">
            <a:avLst/>
          </a:prstGeom>
          <a:solidFill>
            <a:srgbClr val="2B28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D4E1F77A-1205-F34A-8796-1500E48C87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6804" y="777814"/>
            <a:ext cx="4924245" cy="4924245"/>
          </a:xfrm>
          <a:prstGeom prst="rect">
            <a:avLst/>
          </a:prstGeom>
        </p:spPr>
      </p:pic>
      <p:pic>
        <p:nvPicPr>
          <p:cNvPr id="12" name="Graphic 11">
            <a:extLst>
              <a:ext uri="{FF2B5EF4-FFF2-40B4-BE49-F238E27FC236}">
                <a16:creationId xmlns:a16="http://schemas.microsoft.com/office/drawing/2014/main" id="{F7B86AFE-DD8D-594B-A9D0-4EC45FF5A7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83306" y="2375985"/>
            <a:ext cx="3806278" cy="3806278"/>
          </a:xfrm>
          <a:prstGeom prst="rect">
            <a:avLst/>
          </a:prstGeom>
        </p:spPr>
      </p:pic>
      <p:sp>
        <p:nvSpPr>
          <p:cNvPr id="14" name="TextBox 13">
            <a:extLst>
              <a:ext uri="{FF2B5EF4-FFF2-40B4-BE49-F238E27FC236}">
                <a16:creationId xmlns:a16="http://schemas.microsoft.com/office/drawing/2014/main" id="{FCD6543A-23CB-524C-87EA-EBC8C559851B}"/>
              </a:ext>
            </a:extLst>
          </p:cNvPr>
          <p:cNvSpPr txBox="1"/>
          <p:nvPr/>
        </p:nvSpPr>
        <p:spPr>
          <a:xfrm>
            <a:off x="2099787" y="3080982"/>
            <a:ext cx="3048793"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Newsreader 16pt Medium" pitchFamily="2" charset="77"/>
                <a:ea typeface="+mn-ea"/>
                <a:cs typeface="+mn-cs"/>
              </a:rPr>
              <a:t>“I trust him”</a:t>
            </a:r>
          </a:p>
        </p:txBody>
      </p:sp>
      <p:sp>
        <p:nvSpPr>
          <p:cNvPr id="15" name="TextBox 14">
            <a:extLst>
              <a:ext uri="{FF2B5EF4-FFF2-40B4-BE49-F238E27FC236}">
                <a16:creationId xmlns:a16="http://schemas.microsoft.com/office/drawing/2014/main" id="{B93CF0C0-E3CF-854F-A8FC-DBD0FB8FB11C}"/>
              </a:ext>
            </a:extLst>
          </p:cNvPr>
          <p:cNvSpPr txBox="1"/>
          <p:nvPr/>
        </p:nvSpPr>
        <p:spPr>
          <a:xfrm>
            <a:off x="6609905" y="1643225"/>
            <a:ext cx="4207137" cy="240065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Newsreader 16pt Medium" pitchFamily="2" charset="77"/>
                <a:ea typeface="+mn-ea"/>
                <a:cs typeface="+mn-cs"/>
              </a:rPr>
              <a:t>“She seems untrustworthy”</a:t>
            </a:r>
          </a:p>
        </p:txBody>
      </p:sp>
    </p:spTree>
    <p:extLst>
      <p:ext uri="{BB962C8B-B14F-4D97-AF65-F5344CB8AC3E}">
        <p14:creationId xmlns:p14="http://schemas.microsoft.com/office/powerpoint/2010/main" val="2421136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5C18B4-2B83-1B4E-BC5D-E12C50646DEC}"/>
              </a:ext>
            </a:extLst>
          </p:cNvPr>
          <p:cNvSpPr>
            <a:spLocks noGrp="1"/>
          </p:cNvSpPr>
          <p:nvPr>
            <p:ph type="body" sz="quarter" idx="10"/>
          </p:nvPr>
        </p:nvSpPr>
        <p:spPr/>
        <p:txBody>
          <a:bodyPr/>
          <a:lstStyle/>
          <a:p>
            <a:r>
              <a:rPr lang="en-US" dirty="0"/>
              <a:t>The characteristics of trust</a:t>
            </a:r>
          </a:p>
        </p:txBody>
      </p:sp>
      <p:sp>
        <p:nvSpPr>
          <p:cNvPr id="3" name="Text Placeholder 2">
            <a:extLst>
              <a:ext uri="{FF2B5EF4-FFF2-40B4-BE49-F238E27FC236}">
                <a16:creationId xmlns:a16="http://schemas.microsoft.com/office/drawing/2014/main" id="{BFB2FC5B-344C-6542-A6FC-8168224677DB}"/>
              </a:ext>
            </a:extLst>
          </p:cNvPr>
          <p:cNvSpPr>
            <a:spLocks noGrp="1"/>
          </p:cNvSpPr>
          <p:nvPr>
            <p:ph type="body" sz="quarter" idx="14"/>
          </p:nvPr>
        </p:nvSpPr>
        <p:spPr>
          <a:xfrm>
            <a:off x="888887" y="4512421"/>
            <a:ext cx="2862020" cy="350837"/>
          </a:xfrm>
        </p:spPr>
        <p:txBody>
          <a:bodyPr/>
          <a:lstStyle/>
          <a:p>
            <a:r>
              <a:rPr lang="en-US" sz="2000" b="0" dirty="0">
                <a:latin typeface="Gilroy Light" pitchFamily="2" charset="77"/>
              </a:rPr>
              <a:t>Grows over time</a:t>
            </a:r>
          </a:p>
        </p:txBody>
      </p:sp>
      <p:sp>
        <p:nvSpPr>
          <p:cNvPr id="4" name="Text Placeholder 3">
            <a:extLst>
              <a:ext uri="{FF2B5EF4-FFF2-40B4-BE49-F238E27FC236}">
                <a16:creationId xmlns:a16="http://schemas.microsoft.com/office/drawing/2014/main" id="{1E2A2CA7-4912-814E-881D-1A3A3190B750}"/>
              </a:ext>
            </a:extLst>
          </p:cNvPr>
          <p:cNvSpPr>
            <a:spLocks noGrp="1"/>
          </p:cNvSpPr>
          <p:nvPr>
            <p:ph type="body" sz="quarter" idx="15"/>
          </p:nvPr>
        </p:nvSpPr>
        <p:spPr>
          <a:xfrm>
            <a:off x="888367" y="5123714"/>
            <a:ext cx="2862540" cy="1866444"/>
          </a:xfrm>
        </p:spPr>
        <p:txBody>
          <a:bodyPr/>
          <a:lstStyle/>
          <a:p>
            <a:endParaRPr lang="en-US"/>
          </a:p>
        </p:txBody>
      </p:sp>
      <p:sp>
        <p:nvSpPr>
          <p:cNvPr id="5" name="Text Placeholder 4">
            <a:extLst>
              <a:ext uri="{FF2B5EF4-FFF2-40B4-BE49-F238E27FC236}">
                <a16:creationId xmlns:a16="http://schemas.microsoft.com/office/drawing/2014/main" id="{C1C2A299-76C3-3846-B1BF-D18BCC643C00}"/>
              </a:ext>
            </a:extLst>
          </p:cNvPr>
          <p:cNvSpPr>
            <a:spLocks noGrp="1"/>
          </p:cNvSpPr>
          <p:nvPr>
            <p:ph type="body" sz="quarter" idx="16"/>
          </p:nvPr>
        </p:nvSpPr>
        <p:spPr>
          <a:xfrm>
            <a:off x="4665250" y="4512421"/>
            <a:ext cx="2862020" cy="350837"/>
          </a:xfrm>
        </p:spPr>
        <p:txBody>
          <a:bodyPr/>
          <a:lstStyle/>
          <a:p>
            <a:r>
              <a:rPr lang="en-US" sz="2000" dirty="0"/>
              <a:t>Is Rational AND Emotional</a:t>
            </a:r>
          </a:p>
        </p:txBody>
      </p:sp>
      <p:sp>
        <p:nvSpPr>
          <p:cNvPr id="6" name="Text Placeholder 5">
            <a:extLst>
              <a:ext uri="{FF2B5EF4-FFF2-40B4-BE49-F238E27FC236}">
                <a16:creationId xmlns:a16="http://schemas.microsoft.com/office/drawing/2014/main" id="{E8B716C7-D47A-C441-ACAE-1DB0B0B9C8A8}"/>
              </a:ext>
            </a:extLst>
          </p:cNvPr>
          <p:cNvSpPr>
            <a:spLocks noGrp="1"/>
          </p:cNvSpPr>
          <p:nvPr>
            <p:ph type="body" sz="quarter" idx="17"/>
          </p:nvPr>
        </p:nvSpPr>
        <p:spPr>
          <a:xfrm>
            <a:off x="4664730" y="5123714"/>
            <a:ext cx="2862540" cy="1866444"/>
          </a:xfrm>
        </p:spPr>
        <p:txBody>
          <a:bodyPr/>
          <a:lstStyle/>
          <a:p>
            <a:endParaRPr lang="en-US"/>
          </a:p>
        </p:txBody>
      </p:sp>
      <p:sp>
        <p:nvSpPr>
          <p:cNvPr id="7" name="Text Placeholder 6">
            <a:extLst>
              <a:ext uri="{FF2B5EF4-FFF2-40B4-BE49-F238E27FC236}">
                <a16:creationId xmlns:a16="http://schemas.microsoft.com/office/drawing/2014/main" id="{7F2DB5A9-2EF3-474C-8179-F08844CA0D2F}"/>
              </a:ext>
            </a:extLst>
          </p:cNvPr>
          <p:cNvSpPr>
            <a:spLocks noGrp="1"/>
          </p:cNvSpPr>
          <p:nvPr>
            <p:ph type="body" sz="quarter" idx="18"/>
          </p:nvPr>
        </p:nvSpPr>
        <p:spPr>
          <a:xfrm>
            <a:off x="8441093" y="4512421"/>
            <a:ext cx="2862020" cy="350837"/>
          </a:xfrm>
        </p:spPr>
        <p:txBody>
          <a:bodyPr/>
          <a:lstStyle/>
          <a:p>
            <a:r>
              <a:rPr lang="en-US" sz="2000" b="0" dirty="0">
                <a:latin typeface="Gilroy Light" pitchFamily="2" charset="77"/>
              </a:rPr>
              <a:t>Is a two-way relationship</a:t>
            </a:r>
          </a:p>
        </p:txBody>
      </p:sp>
      <p:sp>
        <p:nvSpPr>
          <p:cNvPr id="8" name="Text Placeholder 7">
            <a:extLst>
              <a:ext uri="{FF2B5EF4-FFF2-40B4-BE49-F238E27FC236}">
                <a16:creationId xmlns:a16="http://schemas.microsoft.com/office/drawing/2014/main" id="{907676AB-C314-1E47-85EA-AD5193C50319}"/>
              </a:ext>
            </a:extLst>
          </p:cNvPr>
          <p:cNvSpPr>
            <a:spLocks noGrp="1"/>
          </p:cNvSpPr>
          <p:nvPr>
            <p:ph type="body" sz="quarter" idx="19"/>
          </p:nvPr>
        </p:nvSpPr>
        <p:spPr>
          <a:xfrm>
            <a:off x="8440573" y="5123714"/>
            <a:ext cx="2862540" cy="1866444"/>
          </a:xfrm>
        </p:spPr>
        <p:txBody>
          <a:bodyPr/>
          <a:lstStyle/>
          <a:p>
            <a:endParaRPr lang="en-US"/>
          </a:p>
        </p:txBody>
      </p:sp>
      <p:sp>
        <p:nvSpPr>
          <p:cNvPr id="9" name="Picture Placeholder 8">
            <a:extLst>
              <a:ext uri="{FF2B5EF4-FFF2-40B4-BE49-F238E27FC236}">
                <a16:creationId xmlns:a16="http://schemas.microsoft.com/office/drawing/2014/main" id="{F2652D1E-ADC3-A342-A025-A7C30BB144E2}"/>
              </a:ext>
            </a:extLst>
          </p:cNvPr>
          <p:cNvSpPr>
            <a:spLocks noGrp="1"/>
          </p:cNvSpPr>
          <p:nvPr>
            <p:ph type="pic" sz="quarter" idx="20"/>
          </p:nvPr>
        </p:nvSpPr>
        <p:spPr>
          <a:xfrm>
            <a:off x="1536700" y="2464868"/>
            <a:ext cx="1408113" cy="1291797"/>
          </a:xfrm>
        </p:spPr>
      </p:sp>
      <p:sp>
        <p:nvSpPr>
          <p:cNvPr id="10" name="Picture Placeholder 9">
            <a:extLst>
              <a:ext uri="{FF2B5EF4-FFF2-40B4-BE49-F238E27FC236}">
                <a16:creationId xmlns:a16="http://schemas.microsoft.com/office/drawing/2014/main" id="{84FEB758-EE93-C943-A773-1E0B037EBA0F}"/>
              </a:ext>
            </a:extLst>
          </p:cNvPr>
          <p:cNvSpPr>
            <a:spLocks noGrp="1"/>
          </p:cNvSpPr>
          <p:nvPr>
            <p:ph type="pic" sz="quarter" idx="21"/>
          </p:nvPr>
        </p:nvSpPr>
        <p:spPr>
          <a:xfrm>
            <a:off x="5223177" y="2464868"/>
            <a:ext cx="1408113" cy="1291797"/>
          </a:xfrm>
        </p:spPr>
      </p:sp>
      <p:sp>
        <p:nvSpPr>
          <p:cNvPr id="11" name="Picture Placeholder 10">
            <a:extLst>
              <a:ext uri="{FF2B5EF4-FFF2-40B4-BE49-F238E27FC236}">
                <a16:creationId xmlns:a16="http://schemas.microsoft.com/office/drawing/2014/main" id="{EE21237B-274C-5C4C-B463-9BB491C7C687}"/>
              </a:ext>
            </a:extLst>
          </p:cNvPr>
          <p:cNvSpPr>
            <a:spLocks noGrp="1"/>
          </p:cNvSpPr>
          <p:nvPr>
            <p:ph type="pic" sz="quarter" idx="22"/>
          </p:nvPr>
        </p:nvSpPr>
        <p:spPr>
          <a:xfrm>
            <a:off x="9224972" y="2464868"/>
            <a:ext cx="1408113" cy="1291797"/>
          </a:xfrm>
        </p:spPr>
      </p:sp>
      <p:sp>
        <p:nvSpPr>
          <p:cNvPr id="12" name="Picture Placeholder 11">
            <a:extLst>
              <a:ext uri="{FF2B5EF4-FFF2-40B4-BE49-F238E27FC236}">
                <a16:creationId xmlns:a16="http://schemas.microsoft.com/office/drawing/2014/main" id="{FDD05978-0344-9847-9288-947CCB222188}"/>
              </a:ext>
            </a:extLst>
          </p:cNvPr>
          <p:cNvSpPr>
            <a:spLocks noGrp="1"/>
          </p:cNvSpPr>
          <p:nvPr>
            <p:ph type="pic" sz="quarter" idx="12"/>
          </p:nvPr>
        </p:nvSpPr>
        <p:spPr/>
      </p:sp>
      <p:sp>
        <p:nvSpPr>
          <p:cNvPr id="13" name="TextBox 12">
            <a:extLst>
              <a:ext uri="{FF2B5EF4-FFF2-40B4-BE49-F238E27FC236}">
                <a16:creationId xmlns:a16="http://schemas.microsoft.com/office/drawing/2014/main" id="{08DDE28C-E628-FB47-A467-65C5B7CEEE73}"/>
              </a:ext>
            </a:extLst>
          </p:cNvPr>
          <p:cNvSpPr txBox="1"/>
          <p:nvPr/>
        </p:nvSpPr>
        <p:spPr>
          <a:xfrm>
            <a:off x="1347823" y="2327107"/>
            <a:ext cx="1633598"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2F2F2"/>
                </a:solidFill>
                <a:effectLst/>
                <a:uLnTx/>
                <a:uFillTx/>
                <a:latin typeface="Gilroy ExtraBold" pitchFamily="2" charset="77"/>
                <a:ea typeface="+mn-ea"/>
                <a:cs typeface="+mn-cs"/>
              </a:rPr>
              <a:t>01</a:t>
            </a:r>
          </a:p>
        </p:txBody>
      </p:sp>
      <p:sp>
        <p:nvSpPr>
          <p:cNvPr id="14" name="TextBox 13">
            <a:extLst>
              <a:ext uri="{FF2B5EF4-FFF2-40B4-BE49-F238E27FC236}">
                <a16:creationId xmlns:a16="http://schemas.microsoft.com/office/drawing/2014/main" id="{26B66676-6B36-B841-B5A0-1AACF4F5104C}"/>
              </a:ext>
            </a:extLst>
          </p:cNvPr>
          <p:cNvSpPr txBox="1"/>
          <p:nvPr/>
        </p:nvSpPr>
        <p:spPr>
          <a:xfrm>
            <a:off x="4664210" y="2327107"/>
            <a:ext cx="196708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B285B"/>
                </a:solidFill>
                <a:effectLst/>
                <a:uLnTx/>
                <a:uFillTx/>
                <a:latin typeface="Gilroy ExtraBold" pitchFamily="2" charset="77"/>
                <a:ea typeface="+mn-ea"/>
                <a:cs typeface="+mn-cs"/>
              </a:rPr>
              <a:t>02</a:t>
            </a:r>
          </a:p>
        </p:txBody>
      </p:sp>
      <p:sp>
        <p:nvSpPr>
          <p:cNvPr id="15" name="TextBox 14">
            <a:extLst>
              <a:ext uri="{FF2B5EF4-FFF2-40B4-BE49-F238E27FC236}">
                <a16:creationId xmlns:a16="http://schemas.microsoft.com/office/drawing/2014/main" id="{811C4652-D95F-EF4A-BAAF-A94ECE125067}"/>
              </a:ext>
            </a:extLst>
          </p:cNvPr>
          <p:cNvSpPr txBox="1"/>
          <p:nvPr/>
        </p:nvSpPr>
        <p:spPr>
          <a:xfrm>
            <a:off x="8688220" y="2327107"/>
            <a:ext cx="196708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2F2F2"/>
                </a:solidFill>
                <a:effectLst/>
                <a:uLnTx/>
                <a:uFillTx/>
                <a:latin typeface="Gilroy ExtraBold" pitchFamily="2" charset="77"/>
                <a:ea typeface="+mn-ea"/>
                <a:cs typeface="+mn-cs"/>
              </a:rPr>
              <a:t>03</a:t>
            </a:r>
          </a:p>
        </p:txBody>
      </p:sp>
    </p:spTree>
    <p:extLst>
      <p:ext uri="{BB962C8B-B14F-4D97-AF65-F5344CB8AC3E}">
        <p14:creationId xmlns:p14="http://schemas.microsoft.com/office/powerpoint/2010/main" val="714406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BB57233-7C07-5760-BE58-3C5C3E10B818}"/>
              </a:ext>
            </a:extLst>
          </p:cNvPr>
          <p:cNvSpPr>
            <a:spLocks noGrp="1"/>
          </p:cNvSpPr>
          <p:nvPr>
            <p:ph type="pic" sz="quarter" idx="21"/>
          </p:nvPr>
        </p:nvSpPr>
        <p:spPr/>
      </p:sp>
    </p:spTree>
    <p:extLst>
      <p:ext uri="{BB962C8B-B14F-4D97-AF65-F5344CB8AC3E}">
        <p14:creationId xmlns:p14="http://schemas.microsoft.com/office/powerpoint/2010/main" val="2018282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descr="A person sitting on a bed with a computer&#10;&#10;Description automatically generated with medium confidence">
            <a:extLst>
              <a:ext uri="{FF2B5EF4-FFF2-40B4-BE49-F238E27FC236}">
                <a16:creationId xmlns:a16="http://schemas.microsoft.com/office/drawing/2014/main" id="{B57603E4-6C86-4DA2-A104-A7D9490AD9D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330" r="21489" b="23819"/>
          <a:stretch/>
        </p:blipFill>
        <p:spPr>
          <a:xfrm>
            <a:off x="0" y="0"/>
            <a:ext cx="12192000" cy="6858000"/>
          </a:xfrm>
        </p:spPr>
      </p:pic>
      <p:sp>
        <p:nvSpPr>
          <p:cNvPr id="25" name="Rectangle 24">
            <a:extLst>
              <a:ext uri="{FF2B5EF4-FFF2-40B4-BE49-F238E27FC236}">
                <a16:creationId xmlns:a16="http://schemas.microsoft.com/office/drawing/2014/main" id="{9FE9DD42-B8F2-46DA-AA8E-601C3EEC8F6D}"/>
              </a:ext>
            </a:extLst>
          </p:cNvPr>
          <p:cNvSpPr/>
          <p:nvPr/>
        </p:nvSpPr>
        <p:spPr>
          <a:xfrm>
            <a:off x="0" y="0"/>
            <a:ext cx="9984432" cy="6858000"/>
          </a:xfrm>
          <a:prstGeom prst="rect">
            <a:avLst/>
          </a:prstGeom>
          <a:gradFill>
            <a:gsLst>
              <a:gs pos="58000">
                <a:schemeClr val="tx1">
                  <a:lumMod val="65000"/>
                  <a:lumOff val="35000"/>
                  <a:alpha val="50000"/>
                </a:schemeClr>
              </a:gs>
              <a:gs pos="41000">
                <a:srgbClr val="2F2F2F">
                  <a:alpha val="75000"/>
                </a:srgbClr>
              </a:gs>
              <a:gs pos="25000">
                <a:schemeClr val="tx1"/>
              </a:gs>
              <a:gs pos="79000">
                <a:schemeClr val="bg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a:extLst>
              <a:ext uri="{FF2B5EF4-FFF2-40B4-BE49-F238E27FC236}">
                <a16:creationId xmlns:a16="http://schemas.microsoft.com/office/drawing/2014/main" id="{0F19AB3C-085B-4A52-B814-41A1FE7B9815}"/>
              </a:ext>
            </a:extLst>
          </p:cNvPr>
          <p:cNvSpPr>
            <a:spLocks noGrp="1"/>
          </p:cNvSpPr>
          <p:nvPr>
            <p:ph type="body" sz="quarter" idx="12"/>
          </p:nvPr>
        </p:nvSpPr>
        <p:spPr>
          <a:xfrm>
            <a:off x="882649" y="2060848"/>
            <a:ext cx="6663663" cy="1571491"/>
          </a:xfrm>
        </p:spPr>
        <p:txBody>
          <a:bodyPr>
            <a:normAutofit fontScale="92500"/>
          </a:bodyPr>
          <a:lstStyle/>
          <a:p>
            <a:r>
              <a:rPr lang="en-GB" dirty="0"/>
              <a:t>Future trends and opportunities:</a:t>
            </a:r>
          </a:p>
          <a:p>
            <a:r>
              <a:rPr lang="en-GB" dirty="0"/>
              <a:t>The next generation</a:t>
            </a:r>
          </a:p>
        </p:txBody>
      </p:sp>
      <p:sp>
        <p:nvSpPr>
          <p:cNvPr id="7" name="Text Placeholder 6">
            <a:extLst>
              <a:ext uri="{FF2B5EF4-FFF2-40B4-BE49-F238E27FC236}">
                <a16:creationId xmlns:a16="http://schemas.microsoft.com/office/drawing/2014/main" id="{48CD2F76-DAA0-4952-98B0-7BC3201FFF3E}"/>
              </a:ext>
            </a:extLst>
          </p:cNvPr>
          <p:cNvSpPr>
            <a:spLocks noGrp="1"/>
          </p:cNvSpPr>
          <p:nvPr>
            <p:ph type="body" sz="quarter" idx="13"/>
          </p:nvPr>
        </p:nvSpPr>
        <p:spPr>
          <a:xfrm>
            <a:off x="882650" y="3544416"/>
            <a:ext cx="3917206" cy="1828800"/>
          </a:xfrm>
        </p:spPr>
        <p:txBody>
          <a:bodyPr>
            <a:normAutofit/>
          </a:bodyPr>
          <a:lstStyle/>
          <a:p>
            <a:r>
              <a:rPr lang="en-GB" dirty="0"/>
              <a:t>Matt Thomas &amp; Lydia Daniel</a:t>
            </a:r>
          </a:p>
        </p:txBody>
      </p:sp>
      <p:grpSp>
        <p:nvGrpSpPr>
          <p:cNvPr id="13" name="object 7">
            <a:extLst>
              <a:ext uri="{FF2B5EF4-FFF2-40B4-BE49-F238E27FC236}">
                <a16:creationId xmlns:a16="http://schemas.microsoft.com/office/drawing/2014/main" id="{BC135CE5-6161-495E-81DF-866B943DA252}"/>
              </a:ext>
            </a:extLst>
          </p:cNvPr>
          <p:cNvGrpSpPr/>
          <p:nvPr/>
        </p:nvGrpSpPr>
        <p:grpSpPr>
          <a:xfrm>
            <a:off x="894652" y="787396"/>
            <a:ext cx="1816735" cy="356235"/>
            <a:chOff x="894652" y="787396"/>
            <a:chExt cx="1816735" cy="356235"/>
          </a:xfrm>
        </p:grpSpPr>
        <p:pic>
          <p:nvPicPr>
            <p:cNvPr id="14" name="object 8">
              <a:extLst>
                <a:ext uri="{FF2B5EF4-FFF2-40B4-BE49-F238E27FC236}">
                  <a16:creationId xmlns:a16="http://schemas.microsoft.com/office/drawing/2014/main" id="{F83E4F9B-AAB0-4A36-AAFA-CD570A32E5B8}"/>
                </a:ext>
              </a:extLst>
            </p:cNvPr>
            <p:cNvPicPr/>
            <p:nvPr/>
          </p:nvPicPr>
          <p:blipFill>
            <a:blip r:embed="rId4" cstate="print"/>
            <a:stretch>
              <a:fillRect/>
            </a:stretch>
          </p:blipFill>
          <p:spPr>
            <a:xfrm>
              <a:off x="2615637" y="910607"/>
              <a:ext cx="95199" cy="96850"/>
            </a:xfrm>
            <a:prstGeom prst="rect">
              <a:avLst/>
            </a:prstGeom>
          </p:spPr>
        </p:pic>
        <p:pic>
          <p:nvPicPr>
            <p:cNvPr id="15" name="object 9">
              <a:extLst>
                <a:ext uri="{FF2B5EF4-FFF2-40B4-BE49-F238E27FC236}">
                  <a16:creationId xmlns:a16="http://schemas.microsoft.com/office/drawing/2014/main" id="{B57B224C-5556-446E-9529-A83AA012F929}"/>
                </a:ext>
              </a:extLst>
            </p:cNvPr>
            <p:cNvPicPr/>
            <p:nvPr/>
          </p:nvPicPr>
          <p:blipFill>
            <a:blip r:embed="rId5" cstate="print"/>
            <a:stretch>
              <a:fillRect/>
            </a:stretch>
          </p:blipFill>
          <p:spPr>
            <a:xfrm>
              <a:off x="2615637" y="1046490"/>
              <a:ext cx="95199" cy="96850"/>
            </a:xfrm>
            <a:prstGeom prst="rect">
              <a:avLst/>
            </a:prstGeom>
          </p:spPr>
        </p:pic>
        <p:sp>
          <p:nvSpPr>
            <p:cNvPr id="16" name="object 10">
              <a:extLst>
                <a:ext uri="{FF2B5EF4-FFF2-40B4-BE49-F238E27FC236}">
                  <a16:creationId xmlns:a16="http://schemas.microsoft.com/office/drawing/2014/main" id="{EC411E94-742A-4CF8-B5CB-34404A76669E}"/>
                </a:ext>
              </a:extLst>
            </p:cNvPr>
            <p:cNvSpPr/>
            <p:nvPr/>
          </p:nvSpPr>
          <p:spPr>
            <a:xfrm>
              <a:off x="894651" y="787399"/>
              <a:ext cx="1438275" cy="356235"/>
            </a:xfrm>
            <a:custGeom>
              <a:avLst/>
              <a:gdLst/>
              <a:ahLst/>
              <a:cxnLst/>
              <a:rect l="l" t="t" r="r" b="b"/>
              <a:pathLst>
                <a:path w="1438275" h="356234">
                  <a:moveTo>
                    <a:pt x="251904" y="253072"/>
                  </a:moveTo>
                  <a:lnTo>
                    <a:pt x="244411" y="211963"/>
                  </a:lnTo>
                  <a:lnTo>
                    <a:pt x="187693" y="162166"/>
                  </a:lnTo>
                  <a:lnTo>
                    <a:pt x="140550" y="146685"/>
                  </a:lnTo>
                  <a:lnTo>
                    <a:pt x="115595" y="140004"/>
                  </a:lnTo>
                  <a:lnTo>
                    <a:pt x="89674" y="130289"/>
                  </a:lnTo>
                  <a:lnTo>
                    <a:pt x="71285" y="116700"/>
                  </a:lnTo>
                  <a:lnTo>
                    <a:pt x="60337" y="99136"/>
                  </a:lnTo>
                  <a:lnTo>
                    <a:pt x="56718" y="77482"/>
                  </a:lnTo>
                  <a:lnTo>
                    <a:pt x="61645" y="55384"/>
                  </a:lnTo>
                  <a:lnTo>
                    <a:pt x="75653" y="38506"/>
                  </a:lnTo>
                  <a:lnTo>
                    <a:pt x="97586" y="27724"/>
                  </a:lnTo>
                  <a:lnTo>
                    <a:pt x="126288" y="23926"/>
                  </a:lnTo>
                  <a:lnTo>
                    <a:pt x="150164" y="25615"/>
                  </a:lnTo>
                  <a:lnTo>
                    <a:pt x="169570" y="32232"/>
                  </a:lnTo>
                  <a:lnTo>
                    <a:pt x="185775" y="46151"/>
                  </a:lnTo>
                  <a:lnTo>
                    <a:pt x="200063" y="69748"/>
                  </a:lnTo>
                  <a:lnTo>
                    <a:pt x="214236" y="99923"/>
                  </a:lnTo>
                  <a:lnTo>
                    <a:pt x="214947" y="100139"/>
                  </a:lnTo>
                  <a:lnTo>
                    <a:pt x="229387" y="100139"/>
                  </a:lnTo>
                  <a:lnTo>
                    <a:pt x="229844" y="99618"/>
                  </a:lnTo>
                  <a:lnTo>
                    <a:pt x="215620" y="14770"/>
                  </a:lnTo>
                  <a:lnTo>
                    <a:pt x="197319" y="8293"/>
                  </a:lnTo>
                  <a:lnTo>
                    <a:pt x="177330" y="3771"/>
                  </a:lnTo>
                  <a:lnTo>
                    <a:pt x="155486" y="965"/>
                  </a:lnTo>
                  <a:lnTo>
                    <a:pt x="132537" y="0"/>
                  </a:lnTo>
                  <a:lnTo>
                    <a:pt x="82969" y="6845"/>
                  </a:lnTo>
                  <a:lnTo>
                    <a:pt x="44234" y="25984"/>
                  </a:lnTo>
                  <a:lnTo>
                    <a:pt x="19024" y="55410"/>
                  </a:lnTo>
                  <a:lnTo>
                    <a:pt x="10033" y="93065"/>
                  </a:lnTo>
                  <a:lnTo>
                    <a:pt x="15925" y="127863"/>
                  </a:lnTo>
                  <a:lnTo>
                    <a:pt x="33261" y="156641"/>
                  </a:lnTo>
                  <a:lnTo>
                    <a:pt x="61480" y="178790"/>
                  </a:lnTo>
                  <a:lnTo>
                    <a:pt x="100025" y="193687"/>
                  </a:lnTo>
                  <a:lnTo>
                    <a:pt x="124523" y="199910"/>
                  </a:lnTo>
                  <a:lnTo>
                    <a:pt x="159258" y="211975"/>
                  </a:lnTo>
                  <a:lnTo>
                    <a:pt x="183908" y="227825"/>
                  </a:lnTo>
                  <a:lnTo>
                    <a:pt x="198589" y="247573"/>
                  </a:lnTo>
                  <a:lnTo>
                    <a:pt x="203454" y="271335"/>
                  </a:lnTo>
                  <a:lnTo>
                    <a:pt x="197421" y="296075"/>
                  </a:lnTo>
                  <a:lnTo>
                    <a:pt x="180530" y="315404"/>
                  </a:lnTo>
                  <a:lnTo>
                    <a:pt x="154597" y="327977"/>
                  </a:lnTo>
                  <a:lnTo>
                    <a:pt x="121386" y="332460"/>
                  </a:lnTo>
                  <a:lnTo>
                    <a:pt x="93357" y="330466"/>
                  </a:lnTo>
                  <a:lnTo>
                    <a:pt x="69837" y="322859"/>
                  </a:lnTo>
                  <a:lnTo>
                    <a:pt x="50304" y="307149"/>
                  </a:lnTo>
                  <a:lnTo>
                    <a:pt x="34277" y="280885"/>
                  </a:lnTo>
                  <a:lnTo>
                    <a:pt x="15646" y="239090"/>
                  </a:lnTo>
                  <a:lnTo>
                    <a:pt x="14935" y="238874"/>
                  </a:lnTo>
                  <a:lnTo>
                    <a:pt x="457" y="238874"/>
                  </a:lnTo>
                  <a:lnTo>
                    <a:pt x="0" y="239420"/>
                  </a:lnTo>
                  <a:lnTo>
                    <a:pt x="16446" y="333070"/>
                  </a:lnTo>
                  <a:lnTo>
                    <a:pt x="64871" y="350075"/>
                  </a:lnTo>
                  <a:lnTo>
                    <a:pt x="123177" y="355955"/>
                  </a:lnTo>
                  <a:lnTo>
                    <a:pt x="169405" y="348818"/>
                  </a:lnTo>
                  <a:lnTo>
                    <a:pt x="210756" y="328345"/>
                  </a:lnTo>
                  <a:lnTo>
                    <a:pt x="240487" y="295960"/>
                  </a:lnTo>
                  <a:lnTo>
                    <a:pt x="251904" y="253072"/>
                  </a:lnTo>
                  <a:close/>
                </a:path>
                <a:path w="1438275" h="356234">
                  <a:moveTo>
                    <a:pt x="748753" y="123875"/>
                  </a:moveTo>
                  <a:lnTo>
                    <a:pt x="748334" y="123456"/>
                  </a:lnTo>
                  <a:lnTo>
                    <a:pt x="660184" y="123456"/>
                  </a:lnTo>
                  <a:lnTo>
                    <a:pt x="659765" y="123875"/>
                  </a:lnTo>
                  <a:lnTo>
                    <a:pt x="659765" y="124396"/>
                  </a:lnTo>
                  <a:lnTo>
                    <a:pt x="659765" y="138709"/>
                  </a:lnTo>
                  <a:lnTo>
                    <a:pt x="660069" y="139103"/>
                  </a:lnTo>
                  <a:lnTo>
                    <a:pt x="683844" y="144487"/>
                  </a:lnTo>
                  <a:lnTo>
                    <a:pt x="688187" y="146443"/>
                  </a:lnTo>
                  <a:lnTo>
                    <a:pt x="690257" y="150558"/>
                  </a:lnTo>
                  <a:lnTo>
                    <a:pt x="689940" y="152768"/>
                  </a:lnTo>
                  <a:lnTo>
                    <a:pt x="630732" y="290169"/>
                  </a:lnTo>
                  <a:lnTo>
                    <a:pt x="572274" y="153111"/>
                  </a:lnTo>
                  <a:lnTo>
                    <a:pt x="572084" y="150939"/>
                  </a:lnTo>
                  <a:lnTo>
                    <a:pt x="574344" y="146646"/>
                  </a:lnTo>
                  <a:lnTo>
                    <a:pt x="578942" y="144589"/>
                  </a:lnTo>
                  <a:lnTo>
                    <a:pt x="603173" y="139103"/>
                  </a:lnTo>
                  <a:lnTo>
                    <a:pt x="603478" y="138709"/>
                  </a:lnTo>
                  <a:lnTo>
                    <a:pt x="603478" y="123875"/>
                  </a:lnTo>
                  <a:lnTo>
                    <a:pt x="603046" y="123456"/>
                  </a:lnTo>
                  <a:lnTo>
                    <a:pt x="487273" y="123456"/>
                  </a:lnTo>
                  <a:lnTo>
                    <a:pt x="486854" y="123875"/>
                  </a:lnTo>
                  <a:lnTo>
                    <a:pt x="486854" y="138696"/>
                  </a:lnTo>
                  <a:lnTo>
                    <a:pt x="487146" y="139077"/>
                  </a:lnTo>
                  <a:lnTo>
                    <a:pt x="501548" y="142443"/>
                  </a:lnTo>
                  <a:lnTo>
                    <a:pt x="510781" y="145135"/>
                  </a:lnTo>
                  <a:lnTo>
                    <a:pt x="516293" y="148234"/>
                  </a:lnTo>
                  <a:lnTo>
                    <a:pt x="519607" y="152209"/>
                  </a:lnTo>
                  <a:lnTo>
                    <a:pt x="522211" y="157505"/>
                  </a:lnTo>
                  <a:lnTo>
                    <a:pt x="608215" y="355511"/>
                  </a:lnTo>
                  <a:lnTo>
                    <a:pt x="626960" y="355511"/>
                  </a:lnTo>
                  <a:lnTo>
                    <a:pt x="713397" y="157518"/>
                  </a:lnTo>
                  <a:lnTo>
                    <a:pt x="748449" y="139077"/>
                  </a:lnTo>
                  <a:lnTo>
                    <a:pt x="748753" y="138696"/>
                  </a:lnTo>
                  <a:lnTo>
                    <a:pt x="748753" y="123875"/>
                  </a:lnTo>
                  <a:close/>
                </a:path>
                <a:path w="1438275" h="356234">
                  <a:moveTo>
                    <a:pt x="1259636" y="335356"/>
                  </a:moveTo>
                  <a:lnTo>
                    <a:pt x="1259332" y="334975"/>
                  </a:lnTo>
                  <a:lnTo>
                    <a:pt x="1244485" y="331622"/>
                  </a:lnTo>
                  <a:lnTo>
                    <a:pt x="1229106" y="328104"/>
                  </a:lnTo>
                  <a:lnTo>
                    <a:pt x="1227543" y="325767"/>
                  </a:lnTo>
                  <a:lnTo>
                    <a:pt x="1227543" y="205841"/>
                  </a:lnTo>
                  <a:lnTo>
                    <a:pt x="1223124" y="166446"/>
                  </a:lnTo>
                  <a:lnTo>
                    <a:pt x="1209789" y="138493"/>
                  </a:lnTo>
                  <a:lnTo>
                    <a:pt x="1187411" y="121843"/>
                  </a:lnTo>
                  <a:lnTo>
                    <a:pt x="1155865" y="116319"/>
                  </a:lnTo>
                  <a:lnTo>
                    <a:pt x="1131341" y="119468"/>
                  </a:lnTo>
                  <a:lnTo>
                    <a:pt x="1110945" y="128879"/>
                  </a:lnTo>
                  <a:lnTo>
                    <a:pt x="1094714" y="144513"/>
                  </a:lnTo>
                  <a:lnTo>
                    <a:pt x="1082700" y="166319"/>
                  </a:lnTo>
                  <a:lnTo>
                    <a:pt x="1082700" y="117856"/>
                  </a:lnTo>
                  <a:lnTo>
                    <a:pt x="1004303" y="128511"/>
                  </a:lnTo>
                  <a:lnTo>
                    <a:pt x="1003960" y="128917"/>
                  </a:lnTo>
                  <a:lnTo>
                    <a:pt x="1003960" y="143167"/>
                  </a:lnTo>
                  <a:lnTo>
                    <a:pt x="1004265" y="143535"/>
                  </a:lnTo>
                  <a:lnTo>
                    <a:pt x="1034745" y="150469"/>
                  </a:lnTo>
                  <a:lnTo>
                    <a:pt x="1036053" y="153339"/>
                  </a:lnTo>
                  <a:lnTo>
                    <a:pt x="1036053" y="325767"/>
                  </a:lnTo>
                  <a:lnTo>
                    <a:pt x="1034491" y="328104"/>
                  </a:lnTo>
                  <a:lnTo>
                    <a:pt x="1004265" y="334975"/>
                  </a:lnTo>
                  <a:lnTo>
                    <a:pt x="1003960" y="335356"/>
                  </a:lnTo>
                  <a:lnTo>
                    <a:pt x="1003960" y="350177"/>
                  </a:lnTo>
                  <a:lnTo>
                    <a:pt x="1004379" y="350596"/>
                  </a:lnTo>
                  <a:lnTo>
                    <a:pt x="1114374" y="350596"/>
                  </a:lnTo>
                  <a:lnTo>
                    <a:pt x="1114793" y="350177"/>
                  </a:lnTo>
                  <a:lnTo>
                    <a:pt x="1114793" y="335356"/>
                  </a:lnTo>
                  <a:lnTo>
                    <a:pt x="1114475" y="334975"/>
                  </a:lnTo>
                  <a:lnTo>
                    <a:pt x="1084262" y="328104"/>
                  </a:lnTo>
                  <a:lnTo>
                    <a:pt x="1082700" y="325767"/>
                  </a:lnTo>
                  <a:lnTo>
                    <a:pt x="1082700" y="218757"/>
                  </a:lnTo>
                  <a:lnTo>
                    <a:pt x="1089075" y="179666"/>
                  </a:lnTo>
                  <a:lnTo>
                    <a:pt x="1104023" y="158242"/>
                  </a:lnTo>
                  <a:lnTo>
                    <a:pt x="1121257" y="149237"/>
                  </a:lnTo>
                  <a:lnTo>
                    <a:pt x="1134478" y="147396"/>
                  </a:lnTo>
                  <a:lnTo>
                    <a:pt x="1155433" y="151218"/>
                  </a:lnTo>
                  <a:lnTo>
                    <a:pt x="1169708" y="163233"/>
                  </a:lnTo>
                  <a:lnTo>
                    <a:pt x="1177861" y="184289"/>
                  </a:lnTo>
                  <a:lnTo>
                    <a:pt x="1180452" y="215201"/>
                  </a:lnTo>
                  <a:lnTo>
                    <a:pt x="1180452" y="325767"/>
                  </a:lnTo>
                  <a:lnTo>
                    <a:pt x="1178877" y="328104"/>
                  </a:lnTo>
                  <a:lnTo>
                    <a:pt x="1148651" y="334975"/>
                  </a:lnTo>
                  <a:lnTo>
                    <a:pt x="1148359" y="335356"/>
                  </a:lnTo>
                  <a:lnTo>
                    <a:pt x="1148359" y="350177"/>
                  </a:lnTo>
                  <a:lnTo>
                    <a:pt x="1148778" y="350596"/>
                  </a:lnTo>
                  <a:lnTo>
                    <a:pt x="1259217" y="350596"/>
                  </a:lnTo>
                  <a:lnTo>
                    <a:pt x="1259636" y="350177"/>
                  </a:lnTo>
                  <a:lnTo>
                    <a:pt x="1259636" y="335356"/>
                  </a:lnTo>
                  <a:close/>
                </a:path>
                <a:path w="1438275" h="356234">
                  <a:moveTo>
                    <a:pt x="1437932" y="310769"/>
                  </a:moveTo>
                  <a:lnTo>
                    <a:pt x="1437805" y="310235"/>
                  </a:lnTo>
                  <a:lnTo>
                    <a:pt x="1424533" y="301561"/>
                  </a:lnTo>
                  <a:lnTo>
                    <a:pt x="1424101" y="301269"/>
                  </a:lnTo>
                  <a:lnTo>
                    <a:pt x="1423504" y="301396"/>
                  </a:lnTo>
                  <a:lnTo>
                    <a:pt x="1420571" y="306095"/>
                  </a:lnTo>
                  <a:lnTo>
                    <a:pt x="1418742" y="308483"/>
                  </a:lnTo>
                  <a:lnTo>
                    <a:pt x="1410601" y="317246"/>
                  </a:lnTo>
                  <a:lnTo>
                    <a:pt x="1401419" y="323646"/>
                  </a:lnTo>
                  <a:lnTo>
                    <a:pt x="1391361" y="327571"/>
                  </a:lnTo>
                  <a:lnTo>
                    <a:pt x="1380578" y="328904"/>
                  </a:lnTo>
                  <a:lnTo>
                    <a:pt x="1366177" y="326402"/>
                  </a:lnTo>
                  <a:lnTo>
                    <a:pt x="1355521" y="319100"/>
                  </a:lnTo>
                  <a:lnTo>
                    <a:pt x="1348917" y="307314"/>
                  </a:lnTo>
                  <a:lnTo>
                    <a:pt x="1346644" y="291388"/>
                  </a:lnTo>
                  <a:lnTo>
                    <a:pt x="1346644" y="150939"/>
                  </a:lnTo>
                  <a:lnTo>
                    <a:pt x="1425994" y="150939"/>
                  </a:lnTo>
                  <a:lnTo>
                    <a:pt x="1426413" y="150520"/>
                  </a:lnTo>
                  <a:lnTo>
                    <a:pt x="1426413" y="123875"/>
                  </a:lnTo>
                  <a:lnTo>
                    <a:pt x="1425994" y="123456"/>
                  </a:lnTo>
                  <a:lnTo>
                    <a:pt x="1346644" y="123456"/>
                  </a:lnTo>
                  <a:lnTo>
                    <a:pt x="1346644" y="61480"/>
                  </a:lnTo>
                  <a:lnTo>
                    <a:pt x="1346212" y="61061"/>
                  </a:lnTo>
                  <a:lnTo>
                    <a:pt x="1329677" y="61061"/>
                  </a:lnTo>
                  <a:lnTo>
                    <a:pt x="1329423" y="62471"/>
                  </a:lnTo>
                  <a:lnTo>
                    <a:pt x="1320571" y="92671"/>
                  </a:lnTo>
                  <a:lnTo>
                    <a:pt x="1306347" y="114477"/>
                  </a:lnTo>
                  <a:lnTo>
                    <a:pt x="1286446" y="128193"/>
                  </a:lnTo>
                  <a:lnTo>
                    <a:pt x="1260576" y="134150"/>
                  </a:lnTo>
                  <a:lnTo>
                    <a:pt x="1258989" y="134264"/>
                  </a:lnTo>
                  <a:lnTo>
                    <a:pt x="1258989" y="150520"/>
                  </a:lnTo>
                  <a:lnTo>
                    <a:pt x="1259420" y="150939"/>
                  </a:lnTo>
                  <a:lnTo>
                    <a:pt x="1299997" y="150939"/>
                  </a:lnTo>
                  <a:lnTo>
                    <a:pt x="1299997" y="295414"/>
                  </a:lnTo>
                  <a:lnTo>
                    <a:pt x="1304277" y="320865"/>
                  </a:lnTo>
                  <a:lnTo>
                    <a:pt x="1316634" y="339902"/>
                  </a:lnTo>
                  <a:lnTo>
                    <a:pt x="1336370" y="351828"/>
                  </a:lnTo>
                  <a:lnTo>
                    <a:pt x="1362748" y="355955"/>
                  </a:lnTo>
                  <a:lnTo>
                    <a:pt x="1383995" y="353428"/>
                  </a:lnTo>
                  <a:lnTo>
                    <a:pt x="1403235" y="346062"/>
                  </a:lnTo>
                  <a:lnTo>
                    <a:pt x="1419948" y="334137"/>
                  </a:lnTo>
                  <a:lnTo>
                    <a:pt x="1433626" y="317982"/>
                  </a:lnTo>
                  <a:lnTo>
                    <a:pt x="1437932" y="310769"/>
                  </a:lnTo>
                  <a:close/>
                </a:path>
              </a:pathLst>
            </a:custGeom>
            <a:solidFill>
              <a:srgbClr val="FFFFFF"/>
            </a:solidFill>
          </p:spPr>
          <p:txBody>
            <a:bodyPr wrap="square" lIns="0" tIns="0" rIns="0" bIns="0" rtlCol="0"/>
            <a:lstStyle/>
            <a:p>
              <a:endParaRPr dirty="0"/>
            </a:p>
          </p:txBody>
        </p:sp>
        <p:pic>
          <p:nvPicPr>
            <p:cNvPr id="17" name="object 11">
              <a:extLst>
                <a:ext uri="{FF2B5EF4-FFF2-40B4-BE49-F238E27FC236}">
                  <a16:creationId xmlns:a16="http://schemas.microsoft.com/office/drawing/2014/main" id="{9CAC05E4-9C34-4F1B-A7A8-CC55ED22013D}"/>
                </a:ext>
              </a:extLst>
            </p:cNvPr>
            <p:cNvPicPr/>
            <p:nvPr/>
          </p:nvPicPr>
          <p:blipFill>
            <a:blip r:embed="rId6" cstate="print"/>
            <a:stretch>
              <a:fillRect/>
            </a:stretch>
          </p:blipFill>
          <p:spPr>
            <a:xfrm>
              <a:off x="2353369" y="903719"/>
              <a:ext cx="236816" cy="239623"/>
            </a:xfrm>
            <a:prstGeom prst="rect">
              <a:avLst/>
            </a:prstGeom>
          </p:spPr>
        </p:pic>
        <p:pic>
          <p:nvPicPr>
            <p:cNvPr id="18" name="object 12">
              <a:extLst>
                <a:ext uri="{FF2B5EF4-FFF2-40B4-BE49-F238E27FC236}">
                  <a16:creationId xmlns:a16="http://schemas.microsoft.com/office/drawing/2014/main" id="{D9A75ABD-71A0-4EED-AD93-E9108BD6F7C7}"/>
                </a:ext>
              </a:extLst>
            </p:cNvPr>
            <p:cNvPicPr/>
            <p:nvPr/>
          </p:nvPicPr>
          <p:blipFill>
            <a:blip r:embed="rId7" cstate="print"/>
            <a:stretch>
              <a:fillRect/>
            </a:stretch>
          </p:blipFill>
          <p:spPr>
            <a:xfrm>
              <a:off x="1648461" y="903719"/>
              <a:ext cx="236816" cy="239623"/>
            </a:xfrm>
            <a:prstGeom prst="rect">
              <a:avLst/>
            </a:prstGeom>
          </p:spPr>
        </p:pic>
        <p:pic>
          <p:nvPicPr>
            <p:cNvPr id="19" name="object 13">
              <a:extLst>
                <a:ext uri="{FF2B5EF4-FFF2-40B4-BE49-F238E27FC236}">
                  <a16:creationId xmlns:a16="http://schemas.microsoft.com/office/drawing/2014/main" id="{BDF7689C-8D94-45B2-9A5E-474F20655785}"/>
                </a:ext>
              </a:extLst>
            </p:cNvPr>
            <p:cNvPicPr/>
            <p:nvPr/>
          </p:nvPicPr>
          <p:blipFill>
            <a:blip r:embed="rId8" cstate="print"/>
            <a:stretch>
              <a:fillRect/>
            </a:stretch>
          </p:blipFill>
          <p:spPr>
            <a:xfrm>
              <a:off x="1169525" y="903719"/>
              <a:ext cx="236816" cy="239623"/>
            </a:xfrm>
            <a:prstGeom prst="rect">
              <a:avLst/>
            </a:prstGeom>
          </p:spPr>
        </p:pic>
      </p:grpSp>
      <p:sp>
        <p:nvSpPr>
          <p:cNvPr id="20" name="object 14">
            <a:extLst>
              <a:ext uri="{FF2B5EF4-FFF2-40B4-BE49-F238E27FC236}">
                <a16:creationId xmlns:a16="http://schemas.microsoft.com/office/drawing/2014/main" id="{8D99F586-DB1D-44D7-8B5C-902AFF125E44}"/>
              </a:ext>
            </a:extLst>
          </p:cNvPr>
          <p:cNvSpPr txBox="1"/>
          <p:nvPr/>
        </p:nvSpPr>
        <p:spPr>
          <a:xfrm>
            <a:off x="882039" y="5963822"/>
            <a:ext cx="1208405" cy="243656"/>
          </a:xfrm>
          <a:prstGeom prst="rect">
            <a:avLst/>
          </a:prstGeom>
        </p:spPr>
        <p:txBody>
          <a:bodyPr vert="horz" wrap="square" lIns="0" tIns="12700" rIns="0" bIns="0" rtlCol="0">
            <a:spAutoFit/>
          </a:bodyPr>
          <a:lstStyle/>
          <a:p>
            <a:pPr marL="12700">
              <a:lnSpc>
                <a:spcPct val="100000"/>
              </a:lnSpc>
              <a:spcBef>
                <a:spcPts val="100"/>
              </a:spcBef>
            </a:pPr>
            <a:r>
              <a:rPr sz="1500" spc="-10" dirty="0">
                <a:solidFill>
                  <a:srgbClr val="FFFFFF"/>
                </a:solidFill>
                <a:latin typeface="+mj-lt"/>
                <a:cs typeface="SangBleuVersailles-Medium"/>
              </a:rPr>
              <a:t>savanta.com</a:t>
            </a:r>
            <a:endParaRPr sz="1500" dirty="0">
              <a:latin typeface="+mj-lt"/>
              <a:cs typeface="SangBleuVersailles-Medium"/>
            </a:endParaRPr>
          </a:p>
        </p:txBody>
      </p:sp>
      <p:sp>
        <p:nvSpPr>
          <p:cNvPr id="4" name="TextBox 3">
            <a:extLst>
              <a:ext uri="{FF2B5EF4-FFF2-40B4-BE49-F238E27FC236}">
                <a16:creationId xmlns:a16="http://schemas.microsoft.com/office/drawing/2014/main" id="{AF0B6CD5-FA08-442F-B4B4-E7E74EC710AA}"/>
              </a:ext>
            </a:extLst>
          </p:cNvPr>
          <p:cNvSpPr txBox="1"/>
          <p:nvPr/>
        </p:nvSpPr>
        <p:spPr>
          <a:xfrm>
            <a:off x="9144000" y="6021288"/>
            <a:ext cx="2664296" cy="338554"/>
          </a:xfrm>
          <a:prstGeom prst="rect">
            <a:avLst/>
          </a:prstGeom>
          <a:noFill/>
        </p:spPr>
        <p:txBody>
          <a:bodyPr wrap="square" rtlCol="0">
            <a:spAutoFit/>
          </a:bodyPr>
          <a:lstStyle/>
          <a:p>
            <a:pPr algn="r"/>
            <a:r>
              <a:rPr lang="en-US" sz="1600" dirty="0">
                <a:solidFill>
                  <a:schemeClr val="bg2"/>
                </a:solidFill>
              </a:rPr>
              <a:t>make better decisions</a:t>
            </a:r>
            <a:endParaRPr lang="en-GB" sz="1600" dirty="0">
              <a:solidFill>
                <a:schemeClr val="bg2"/>
              </a:solidFill>
            </a:endParaRPr>
          </a:p>
        </p:txBody>
      </p:sp>
    </p:spTree>
    <p:extLst>
      <p:ext uri="{BB962C8B-B14F-4D97-AF65-F5344CB8AC3E}">
        <p14:creationId xmlns:p14="http://schemas.microsoft.com/office/powerpoint/2010/main" val="2461248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98B2876-8BC8-5EB0-73A6-23077BD80ABD}"/>
              </a:ext>
            </a:extLst>
          </p:cNvPr>
          <p:cNvSpPr>
            <a:spLocks noGrp="1"/>
          </p:cNvSpPr>
          <p:nvPr>
            <p:ph type="pic" sz="quarter" idx="21"/>
          </p:nvPr>
        </p:nvSpPr>
        <p:spPr/>
      </p:sp>
    </p:spTree>
    <p:extLst>
      <p:ext uri="{BB962C8B-B14F-4D97-AF65-F5344CB8AC3E}">
        <p14:creationId xmlns:p14="http://schemas.microsoft.com/office/powerpoint/2010/main" val="2479990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5C18B4-2B83-1B4E-BC5D-E12C50646DEC}"/>
              </a:ext>
            </a:extLst>
          </p:cNvPr>
          <p:cNvSpPr>
            <a:spLocks noGrp="1"/>
          </p:cNvSpPr>
          <p:nvPr>
            <p:ph type="body" sz="quarter" idx="10"/>
          </p:nvPr>
        </p:nvSpPr>
        <p:spPr/>
        <p:txBody>
          <a:bodyPr/>
          <a:lstStyle/>
          <a:p>
            <a:r>
              <a:rPr lang="en-US" dirty="0"/>
              <a:t>The characteristics of trust</a:t>
            </a:r>
          </a:p>
        </p:txBody>
      </p:sp>
      <p:sp>
        <p:nvSpPr>
          <p:cNvPr id="3" name="Text Placeholder 2">
            <a:extLst>
              <a:ext uri="{FF2B5EF4-FFF2-40B4-BE49-F238E27FC236}">
                <a16:creationId xmlns:a16="http://schemas.microsoft.com/office/drawing/2014/main" id="{BFB2FC5B-344C-6542-A6FC-8168224677DB}"/>
              </a:ext>
            </a:extLst>
          </p:cNvPr>
          <p:cNvSpPr>
            <a:spLocks noGrp="1"/>
          </p:cNvSpPr>
          <p:nvPr>
            <p:ph type="body" sz="quarter" idx="14"/>
          </p:nvPr>
        </p:nvSpPr>
        <p:spPr>
          <a:xfrm>
            <a:off x="888887" y="4529674"/>
            <a:ext cx="2862020" cy="350837"/>
          </a:xfrm>
        </p:spPr>
        <p:txBody>
          <a:bodyPr/>
          <a:lstStyle/>
          <a:p>
            <a:r>
              <a:rPr lang="en-US" sz="2000" b="0" dirty="0">
                <a:latin typeface="Gilroy Light" pitchFamily="2" charset="77"/>
              </a:rPr>
              <a:t>Grows over time</a:t>
            </a:r>
          </a:p>
        </p:txBody>
      </p:sp>
      <p:sp>
        <p:nvSpPr>
          <p:cNvPr id="4" name="Text Placeholder 3">
            <a:extLst>
              <a:ext uri="{FF2B5EF4-FFF2-40B4-BE49-F238E27FC236}">
                <a16:creationId xmlns:a16="http://schemas.microsoft.com/office/drawing/2014/main" id="{1E2A2CA7-4912-814E-881D-1A3A3190B750}"/>
              </a:ext>
            </a:extLst>
          </p:cNvPr>
          <p:cNvSpPr>
            <a:spLocks noGrp="1"/>
          </p:cNvSpPr>
          <p:nvPr>
            <p:ph type="body" sz="quarter" idx="15"/>
          </p:nvPr>
        </p:nvSpPr>
        <p:spPr>
          <a:xfrm>
            <a:off x="888367" y="5140967"/>
            <a:ext cx="2862540" cy="1866444"/>
          </a:xfrm>
        </p:spPr>
        <p:txBody>
          <a:bodyPr/>
          <a:lstStyle/>
          <a:p>
            <a:endParaRPr lang="en-US"/>
          </a:p>
        </p:txBody>
      </p:sp>
      <p:sp>
        <p:nvSpPr>
          <p:cNvPr id="5" name="Text Placeholder 4">
            <a:extLst>
              <a:ext uri="{FF2B5EF4-FFF2-40B4-BE49-F238E27FC236}">
                <a16:creationId xmlns:a16="http://schemas.microsoft.com/office/drawing/2014/main" id="{C1C2A299-76C3-3846-B1BF-D18BCC643C00}"/>
              </a:ext>
            </a:extLst>
          </p:cNvPr>
          <p:cNvSpPr>
            <a:spLocks noGrp="1"/>
          </p:cNvSpPr>
          <p:nvPr>
            <p:ph type="body" sz="quarter" idx="16"/>
          </p:nvPr>
        </p:nvSpPr>
        <p:spPr>
          <a:xfrm>
            <a:off x="4665250" y="4529674"/>
            <a:ext cx="2862020" cy="350837"/>
          </a:xfrm>
        </p:spPr>
        <p:txBody>
          <a:bodyPr/>
          <a:lstStyle/>
          <a:p>
            <a:r>
              <a:rPr lang="en-US" sz="2000" b="0" dirty="0">
                <a:latin typeface="Gilroy Light" pitchFamily="2" charset="77"/>
              </a:rPr>
              <a:t>Is Rational AND Emotional</a:t>
            </a:r>
          </a:p>
        </p:txBody>
      </p:sp>
      <p:sp>
        <p:nvSpPr>
          <p:cNvPr id="6" name="Text Placeholder 5">
            <a:extLst>
              <a:ext uri="{FF2B5EF4-FFF2-40B4-BE49-F238E27FC236}">
                <a16:creationId xmlns:a16="http://schemas.microsoft.com/office/drawing/2014/main" id="{E8B716C7-D47A-C441-ACAE-1DB0B0B9C8A8}"/>
              </a:ext>
            </a:extLst>
          </p:cNvPr>
          <p:cNvSpPr>
            <a:spLocks noGrp="1"/>
          </p:cNvSpPr>
          <p:nvPr>
            <p:ph type="body" sz="quarter" idx="17"/>
          </p:nvPr>
        </p:nvSpPr>
        <p:spPr>
          <a:xfrm>
            <a:off x="4664730" y="5140967"/>
            <a:ext cx="2862540" cy="1866444"/>
          </a:xfrm>
        </p:spPr>
        <p:txBody>
          <a:bodyPr/>
          <a:lstStyle/>
          <a:p>
            <a:endParaRPr lang="en-US"/>
          </a:p>
        </p:txBody>
      </p:sp>
      <p:sp>
        <p:nvSpPr>
          <p:cNvPr id="7" name="Text Placeholder 6">
            <a:extLst>
              <a:ext uri="{FF2B5EF4-FFF2-40B4-BE49-F238E27FC236}">
                <a16:creationId xmlns:a16="http://schemas.microsoft.com/office/drawing/2014/main" id="{7F2DB5A9-2EF3-474C-8179-F08844CA0D2F}"/>
              </a:ext>
            </a:extLst>
          </p:cNvPr>
          <p:cNvSpPr>
            <a:spLocks noGrp="1"/>
          </p:cNvSpPr>
          <p:nvPr>
            <p:ph type="body" sz="quarter" idx="18"/>
          </p:nvPr>
        </p:nvSpPr>
        <p:spPr>
          <a:xfrm>
            <a:off x="8441093" y="4529674"/>
            <a:ext cx="2862020" cy="350837"/>
          </a:xfrm>
        </p:spPr>
        <p:txBody>
          <a:bodyPr/>
          <a:lstStyle/>
          <a:p>
            <a:r>
              <a:rPr lang="en-US" sz="2000" dirty="0"/>
              <a:t>Is a two-way relationship</a:t>
            </a:r>
          </a:p>
        </p:txBody>
      </p:sp>
      <p:sp>
        <p:nvSpPr>
          <p:cNvPr id="8" name="Text Placeholder 7">
            <a:extLst>
              <a:ext uri="{FF2B5EF4-FFF2-40B4-BE49-F238E27FC236}">
                <a16:creationId xmlns:a16="http://schemas.microsoft.com/office/drawing/2014/main" id="{907676AB-C314-1E47-85EA-AD5193C50319}"/>
              </a:ext>
            </a:extLst>
          </p:cNvPr>
          <p:cNvSpPr>
            <a:spLocks noGrp="1"/>
          </p:cNvSpPr>
          <p:nvPr>
            <p:ph type="body" sz="quarter" idx="19"/>
          </p:nvPr>
        </p:nvSpPr>
        <p:spPr>
          <a:xfrm>
            <a:off x="8440573" y="5140967"/>
            <a:ext cx="2862540" cy="1866444"/>
          </a:xfrm>
        </p:spPr>
        <p:txBody>
          <a:bodyPr/>
          <a:lstStyle/>
          <a:p>
            <a:endParaRPr lang="en-US"/>
          </a:p>
        </p:txBody>
      </p:sp>
      <p:sp>
        <p:nvSpPr>
          <p:cNvPr id="9" name="Picture Placeholder 8">
            <a:extLst>
              <a:ext uri="{FF2B5EF4-FFF2-40B4-BE49-F238E27FC236}">
                <a16:creationId xmlns:a16="http://schemas.microsoft.com/office/drawing/2014/main" id="{F2652D1E-ADC3-A342-A025-A7C30BB144E2}"/>
              </a:ext>
            </a:extLst>
          </p:cNvPr>
          <p:cNvSpPr>
            <a:spLocks noGrp="1"/>
          </p:cNvSpPr>
          <p:nvPr>
            <p:ph type="pic" sz="quarter" idx="20"/>
          </p:nvPr>
        </p:nvSpPr>
        <p:spPr>
          <a:xfrm>
            <a:off x="1536700" y="2482121"/>
            <a:ext cx="1408113" cy="1291797"/>
          </a:xfrm>
        </p:spPr>
      </p:sp>
      <p:sp>
        <p:nvSpPr>
          <p:cNvPr id="10" name="Picture Placeholder 9">
            <a:extLst>
              <a:ext uri="{FF2B5EF4-FFF2-40B4-BE49-F238E27FC236}">
                <a16:creationId xmlns:a16="http://schemas.microsoft.com/office/drawing/2014/main" id="{84FEB758-EE93-C943-A773-1E0B037EBA0F}"/>
              </a:ext>
            </a:extLst>
          </p:cNvPr>
          <p:cNvSpPr>
            <a:spLocks noGrp="1"/>
          </p:cNvSpPr>
          <p:nvPr>
            <p:ph type="pic" sz="quarter" idx="21"/>
          </p:nvPr>
        </p:nvSpPr>
        <p:spPr>
          <a:xfrm>
            <a:off x="5223177" y="2482121"/>
            <a:ext cx="1408113" cy="1291797"/>
          </a:xfrm>
        </p:spPr>
      </p:sp>
      <p:sp>
        <p:nvSpPr>
          <p:cNvPr id="11" name="Picture Placeholder 10">
            <a:extLst>
              <a:ext uri="{FF2B5EF4-FFF2-40B4-BE49-F238E27FC236}">
                <a16:creationId xmlns:a16="http://schemas.microsoft.com/office/drawing/2014/main" id="{EE21237B-274C-5C4C-B463-9BB491C7C687}"/>
              </a:ext>
            </a:extLst>
          </p:cNvPr>
          <p:cNvSpPr>
            <a:spLocks noGrp="1"/>
          </p:cNvSpPr>
          <p:nvPr>
            <p:ph type="pic" sz="quarter" idx="22"/>
          </p:nvPr>
        </p:nvSpPr>
        <p:spPr>
          <a:xfrm>
            <a:off x="9224972" y="2482121"/>
            <a:ext cx="1408113" cy="1291797"/>
          </a:xfrm>
        </p:spPr>
      </p:sp>
      <p:sp>
        <p:nvSpPr>
          <p:cNvPr id="12" name="Picture Placeholder 11">
            <a:extLst>
              <a:ext uri="{FF2B5EF4-FFF2-40B4-BE49-F238E27FC236}">
                <a16:creationId xmlns:a16="http://schemas.microsoft.com/office/drawing/2014/main" id="{FDD05978-0344-9847-9288-947CCB222188}"/>
              </a:ext>
            </a:extLst>
          </p:cNvPr>
          <p:cNvSpPr>
            <a:spLocks noGrp="1"/>
          </p:cNvSpPr>
          <p:nvPr>
            <p:ph type="pic" sz="quarter" idx="12"/>
          </p:nvPr>
        </p:nvSpPr>
        <p:spPr/>
      </p:sp>
      <p:sp>
        <p:nvSpPr>
          <p:cNvPr id="13" name="TextBox 12">
            <a:extLst>
              <a:ext uri="{FF2B5EF4-FFF2-40B4-BE49-F238E27FC236}">
                <a16:creationId xmlns:a16="http://schemas.microsoft.com/office/drawing/2014/main" id="{08DDE28C-E628-FB47-A467-65C5B7CEEE73}"/>
              </a:ext>
            </a:extLst>
          </p:cNvPr>
          <p:cNvSpPr txBox="1"/>
          <p:nvPr/>
        </p:nvSpPr>
        <p:spPr>
          <a:xfrm>
            <a:off x="1347823" y="2344360"/>
            <a:ext cx="1633598"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2F2F2"/>
                </a:solidFill>
                <a:effectLst/>
                <a:uLnTx/>
                <a:uFillTx/>
                <a:latin typeface="Gilroy ExtraBold" pitchFamily="2" charset="77"/>
                <a:ea typeface="+mn-ea"/>
                <a:cs typeface="+mn-cs"/>
              </a:rPr>
              <a:t>01</a:t>
            </a:r>
          </a:p>
        </p:txBody>
      </p:sp>
      <p:sp>
        <p:nvSpPr>
          <p:cNvPr id="14" name="TextBox 13">
            <a:extLst>
              <a:ext uri="{FF2B5EF4-FFF2-40B4-BE49-F238E27FC236}">
                <a16:creationId xmlns:a16="http://schemas.microsoft.com/office/drawing/2014/main" id="{26B66676-6B36-B841-B5A0-1AACF4F5104C}"/>
              </a:ext>
            </a:extLst>
          </p:cNvPr>
          <p:cNvSpPr txBox="1"/>
          <p:nvPr/>
        </p:nvSpPr>
        <p:spPr>
          <a:xfrm>
            <a:off x="4664210" y="2344360"/>
            <a:ext cx="196708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2F2F2"/>
                </a:solidFill>
                <a:effectLst/>
                <a:uLnTx/>
                <a:uFillTx/>
                <a:latin typeface="Gilroy ExtraBold" pitchFamily="2" charset="77"/>
                <a:ea typeface="+mn-ea"/>
                <a:cs typeface="+mn-cs"/>
              </a:rPr>
              <a:t>02</a:t>
            </a:r>
          </a:p>
        </p:txBody>
      </p:sp>
      <p:sp>
        <p:nvSpPr>
          <p:cNvPr id="15" name="TextBox 14">
            <a:extLst>
              <a:ext uri="{FF2B5EF4-FFF2-40B4-BE49-F238E27FC236}">
                <a16:creationId xmlns:a16="http://schemas.microsoft.com/office/drawing/2014/main" id="{811C4652-D95F-EF4A-BAAF-A94ECE125067}"/>
              </a:ext>
            </a:extLst>
          </p:cNvPr>
          <p:cNvSpPr txBox="1"/>
          <p:nvPr/>
        </p:nvSpPr>
        <p:spPr>
          <a:xfrm>
            <a:off x="8688220" y="2344360"/>
            <a:ext cx="196708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B285B"/>
                </a:solidFill>
                <a:effectLst/>
                <a:uLnTx/>
                <a:uFillTx/>
                <a:latin typeface="Gilroy ExtraBold" pitchFamily="2" charset="77"/>
                <a:ea typeface="+mn-ea"/>
                <a:cs typeface="+mn-cs"/>
              </a:rPr>
              <a:t>03</a:t>
            </a:r>
          </a:p>
        </p:txBody>
      </p:sp>
    </p:spTree>
    <p:extLst>
      <p:ext uri="{BB962C8B-B14F-4D97-AF65-F5344CB8AC3E}">
        <p14:creationId xmlns:p14="http://schemas.microsoft.com/office/powerpoint/2010/main" val="1363673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67F83A01-5E8E-423E-94CD-5812990F03C2}"/>
              </a:ext>
            </a:extLst>
          </p:cNvPr>
          <p:cNvSpPr>
            <a:spLocks noChangeAspect="1" noChangeArrowheads="1"/>
          </p:cNvSpPr>
          <p:nvPr/>
        </p:nvSpPr>
        <p:spPr bwMode="auto">
          <a:xfrm>
            <a:off x="5943599" y="3276599"/>
            <a:ext cx="4492487" cy="44924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descr="A group of people sitting at a table&#10;&#10;Description automatically generated with medium confidence">
            <a:extLst>
              <a:ext uri="{FF2B5EF4-FFF2-40B4-BE49-F238E27FC236}">
                <a16:creationId xmlns:a16="http://schemas.microsoft.com/office/drawing/2014/main" id="{AB6A0539-DC79-CD40-A5EF-D0E60B9A379A}"/>
              </a:ext>
            </a:extLst>
          </p:cNvPr>
          <p:cNvPicPr>
            <a:picLocks noChangeAspect="1"/>
          </p:cNvPicPr>
          <p:nvPr/>
        </p:nvPicPr>
        <p:blipFill>
          <a:blip r:embed="rId3"/>
          <a:stretch>
            <a:fillRect/>
          </a:stretch>
        </p:blipFill>
        <p:spPr>
          <a:xfrm>
            <a:off x="0" y="0"/>
            <a:ext cx="12192000" cy="8128000"/>
          </a:xfrm>
          <a:prstGeom prst="rect">
            <a:avLst/>
          </a:prstGeom>
        </p:spPr>
      </p:pic>
      <p:sp>
        <p:nvSpPr>
          <p:cNvPr id="14" name="TextBox 13">
            <a:extLst>
              <a:ext uri="{FF2B5EF4-FFF2-40B4-BE49-F238E27FC236}">
                <a16:creationId xmlns:a16="http://schemas.microsoft.com/office/drawing/2014/main" id="{D2B9002A-0FC4-1147-B7BB-C55D0E9981D7}"/>
              </a:ext>
            </a:extLst>
          </p:cNvPr>
          <p:cNvSpPr txBox="1"/>
          <p:nvPr/>
        </p:nvSpPr>
        <p:spPr>
          <a:xfrm>
            <a:off x="707367" y="838560"/>
            <a:ext cx="23636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highlight>
                  <a:srgbClr val="2B285B"/>
                </a:highlight>
                <a:uLnTx/>
                <a:uFillTx/>
                <a:latin typeface="Gilroy ExtraBold" pitchFamily="2" charset="77"/>
                <a:ea typeface="+mn-ea"/>
                <a:cs typeface="+mn-cs"/>
              </a:rPr>
              <a:t>Reciprocity</a:t>
            </a:r>
          </a:p>
        </p:txBody>
      </p:sp>
    </p:spTree>
    <p:extLst>
      <p:ext uri="{BB962C8B-B14F-4D97-AF65-F5344CB8AC3E}">
        <p14:creationId xmlns:p14="http://schemas.microsoft.com/office/powerpoint/2010/main" val="2504073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22CCF9-D57B-694A-839A-3A41A0F85954}"/>
              </a:ext>
            </a:extLst>
          </p:cNvPr>
          <p:cNvSpPr>
            <a:spLocks noGrp="1"/>
          </p:cNvSpPr>
          <p:nvPr>
            <p:ph type="body" sz="quarter" idx="10"/>
          </p:nvPr>
        </p:nvSpPr>
        <p:spPr/>
        <p:txBody>
          <a:bodyPr/>
          <a:lstStyle/>
          <a:p>
            <a:r>
              <a:rPr lang="en-US" dirty="0"/>
              <a:t>Trust takes time</a:t>
            </a:r>
          </a:p>
        </p:txBody>
      </p:sp>
      <p:sp>
        <p:nvSpPr>
          <p:cNvPr id="3" name="Picture Placeholder 2">
            <a:extLst>
              <a:ext uri="{FF2B5EF4-FFF2-40B4-BE49-F238E27FC236}">
                <a16:creationId xmlns:a16="http://schemas.microsoft.com/office/drawing/2014/main" id="{E4BAAC5A-651F-8344-B966-E3585FEBA19D}"/>
              </a:ext>
            </a:extLst>
          </p:cNvPr>
          <p:cNvSpPr>
            <a:spLocks noGrp="1"/>
          </p:cNvSpPr>
          <p:nvPr>
            <p:ph type="pic" sz="quarter" idx="12"/>
          </p:nvPr>
        </p:nvSpPr>
        <p:spPr/>
      </p:sp>
      <p:sp>
        <p:nvSpPr>
          <p:cNvPr id="4" name="Oval 3">
            <a:extLst>
              <a:ext uri="{FF2B5EF4-FFF2-40B4-BE49-F238E27FC236}">
                <a16:creationId xmlns:a16="http://schemas.microsoft.com/office/drawing/2014/main" id="{CFB19590-951D-B34C-8C7C-FB23D7F85D62}"/>
              </a:ext>
            </a:extLst>
          </p:cNvPr>
          <p:cNvSpPr/>
          <p:nvPr/>
        </p:nvSpPr>
        <p:spPr>
          <a:xfrm>
            <a:off x="701562" y="2339162"/>
            <a:ext cx="2766175" cy="2766175"/>
          </a:xfrm>
          <a:prstGeom prst="ellipse">
            <a:avLst/>
          </a:prstGeom>
          <a:solidFill>
            <a:srgbClr val="2B285B">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Newsreader 16pt Medium" pitchFamily="2" charset="77"/>
                <a:ea typeface="+mn-ea"/>
                <a:cs typeface="+mn-cs"/>
              </a:rPr>
              <a:t>Leader</a:t>
            </a:r>
          </a:p>
        </p:txBody>
      </p:sp>
      <p:sp>
        <p:nvSpPr>
          <p:cNvPr id="5" name="Oval 4">
            <a:extLst>
              <a:ext uri="{FF2B5EF4-FFF2-40B4-BE49-F238E27FC236}">
                <a16:creationId xmlns:a16="http://schemas.microsoft.com/office/drawing/2014/main" id="{FD911540-9C13-BF4E-9265-D8D80E76D598}"/>
              </a:ext>
            </a:extLst>
          </p:cNvPr>
          <p:cNvSpPr/>
          <p:nvPr/>
        </p:nvSpPr>
        <p:spPr>
          <a:xfrm>
            <a:off x="1404641" y="2137647"/>
            <a:ext cx="3169207" cy="3169207"/>
          </a:xfrm>
          <a:prstGeom prst="ellipse">
            <a:avLst/>
          </a:prstGeom>
          <a:solidFill>
            <a:srgbClr val="2B285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303FEA6B-1A71-B74D-8055-D99B71C29ED4}"/>
              </a:ext>
            </a:extLst>
          </p:cNvPr>
          <p:cNvSpPr/>
          <p:nvPr/>
        </p:nvSpPr>
        <p:spPr>
          <a:xfrm>
            <a:off x="2238716" y="2063090"/>
            <a:ext cx="3318321" cy="3318321"/>
          </a:xfrm>
          <a:prstGeom prst="ellipse">
            <a:avLst/>
          </a:prstGeom>
          <a:solidFill>
            <a:srgbClr val="2B285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D06D6A2-3113-BF43-A7EA-6DB1B734E071}"/>
              </a:ext>
            </a:extLst>
          </p:cNvPr>
          <p:cNvSpPr/>
          <p:nvPr/>
        </p:nvSpPr>
        <p:spPr>
          <a:xfrm>
            <a:off x="3143956" y="2063090"/>
            <a:ext cx="3318321" cy="3318321"/>
          </a:xfrm>
          <a:prstGeom prst="ellipse">
            <a:avLst/>
          </a:prstGeom>
          <a:solidFill>
            <a:srgbClr val="2B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Newsreader 16pt Medium" pitchFamily="2" charset="77"/>
                <a:ea typeface="+mn-ea"/>
                <a:cs typeface="+mn-cs"/>
              </a:rPr>
              <a:t>Leader</a:t>
            </a:r>
          </a:p>
        </p:txBody>
      </p:sp>
      <p:sp>
        <p:nvSpPr>
          <p:cNvPr id="8" name="Oval 7">
            <a:extLst>
              <a:ext uri="{FF2B5EF4-FFF2-40B4-BE49-F238E27FC236}">
                <a16:creationId xmlns:a16="http://schemas.microsoft.com/office/drawing/2014/main" id="{4B690B25-5E4D-504B-87B8-054E94543E91}"/>
              </a:ext>
            </a:extLst>
          </p:cNvPr>
          <p:cNvSpPr/>
          <p:nvPr/>
        </p:nvSpPr>
        <p:spPr>
          <a:xfrm>
            <a:off x="8624429" y="2339162"/>
            <a:ext cx="2766175" cy="2766175"/>
          </a:xfrm>
          <a:prstGeom prst="ellipse">
            <a:avLst/>
          </a:prstGeom>
          <a:solidFill>
            <a:srgbClr val="FFC056">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Newsreader 16pt Medium" pitchFamily="2" charset="77"/>
                <a:ea typeface="+mn-ea"/>
                <a:cs typeface="+mn-cs"/>
              </a:rPr>
              <a:t>Employee</a:t>
            </a:r>
          </a:p>
        </p:txBody>
      </p:sp>
      <p:sp>
        <p:nvSpPr>
          <p:cNvPr id="9" name="Oval 8">
            <a:extLst>
              <a:ext uri="{FF2B5EF4-FFF2-40B4-BE49-F238E27FC236}">
                <a16:creationId xmlns:a16="http://schemas.microsoft.com/office/drawing/2014/main" id="{AEDE437E-4AB2-F44B-BFF9-E8771D9D4CB9}"/>
              </a:ext>
            </a:extLst>
          </p:cNvPr>
          <p:cNvSpPr/>
          <p:nvPr/>
        </p:nvSpPr>
        <p:spPr>
          <a:xfrm>
            <a:off x="7594436" y="2137647"/>
            <a:ext cx="3169207" cy="3169207"/>
          </a:xfrm>
          <a:prstGeom prst="ellipse">
            <a:avLst/>
          </a:prstGeom>
          <a:solidFill>
            <a:srgbClr val="FFC05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770366F0-BC2B-7449-AD39-EDDEF2CEE499}"/>
              </a:ext>
            </a:extLst>
          </p:cNvPr>
          <p:cNvSpPr/>
          <p:nvPr/>
        </p:nvSpPr>
        <p:spPr>
          <a:xfrm>
            <a:off x="6614118" y="2063090"/>
            <a:ext cx="3318321" cy="3318321"/>
          </a:xfrm>
          <a:prstGeom prst="ellipse">
            <a:avLst/>
          </a:prstGeom>
          <a:solidFill>
            <a:srgbClr val="FFC05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8EC2461-BBC5-C545-8AA1-35CB6C9ADC64}"/>
              </a:ext>
            </a:extLst>
          </p:cNvPr>
          <p:cNvSpPr/>
          <p:nvPr/>
        </p:nvSpPr>
        <p:spPr>
          <a:xfrm>
            <a:off x="5708878" y="2063090"/>
            <a:ext cx="3318321" cy="3318321"/>
          </a:xfrm>
          <a:prstGeom prst="ellipse">
            <a:avLst/>
          </a:prstGeom>
          <a:solidFill>
            <a:srgbClr val="FFC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Newsreader 16pt Medium" pitchFamily="2" charset="77"/>
                <a:ea typeface="+mn-ea"/>
                <a:cs typeface="+mn-cs"/>
              </a:rPr>
              <a:t>Employee</a:t>
            </a:r>
          </a:p>
        </p:txBody>
      </p:sp>
    </p:spTree>
    <p:extLst>
      <p:ext uri="{BB962C8B-B14F-4D97-AF65-F5344CB8AC3E}">
        <p14:creationId xmlns:p14="http://schemas.microsoft.com/office/powerpoint/2010/main" val="10383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EAA7C-A91F-434D-A453-17A0A17F1404}"/>
              </a:ext>
            </a:extLst>
          </p:cNvPr>
          <p:cNvSpPr>
            <a:spLocks noGrp="1"/>
          </p:cNvSpPr>
          <p:nvPr>
            <p:ph type="body" sz="quarter" idx="10"/>
          </p:nvPr>
        </p:nvSpPr>
        <p:spPr/>
        <p:txBody>
          <a:bodyPr/>
          <a:lstStyle/>
          <a:p>
            <a:r>
              <a:rPr lang="en-US" dirty="0"/>
              <a:t>How to build trust</a:t>
            </a:r>
          </a:p>
        </p:txBody>
      </p:sp>
    </p:spTree>
    <p:extLst>
      <p:ext uri="{BB962C8B-B14F-4D97-AF65-F5344CB8AC3E}">
        <p14:creationId xmlns:p14="http://schemas.microsoft.com/office/powerpoint/2010/main" val="2913550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DC9C051-B20E-5B04-1A25-761BBDED1301}"/>
              </a:ext>
            </a:extLst>
          </p:cNvPr>
          <p:cNvSpPr/>
          <p:nvPr/>
        </p:nvSpPr>
        <p:spPr>
          <a:xfrm>
            <a:off x="391752" y="2133393"/>
            <a:ext cx="2520000" cy="2520000"/>
          </a:xfrm>
          <a:prstGeom prst="ellipse">
            <a:avLst/>
          </a:prstGeom>
          <a:solidFill>
            <a:srgbClr val="15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Newsreader 16pt Medium" pitchFamily="2" charset="77"/>
                <a:ea typeface="+mn-ea"/>
                <a:cs typeface="+mn-cs"/>
              </a:rPr>
              <a:t>Credibility</a:t>
            </a:r>
          </a:p>
        </p:txBody>
      </p:sp>
      <p:sp>
        <p:nvSpPr>
          <p:cNvPr id="2" name="Text Placeholder 1">
            <a:extLst>
              <a:ext uri="{FF2B5EF4-FFF2-40B4-BE49-F238E27FC236}">
                <a16:creationId xmlns:a16="http://schemas.microsoft.com/office/drawing/2014/main" id="{735D759F-94F7-125E-AE28-FA25262BB9DC}"/>
              </a:ext>
            </a:extLst>
          </p:cNvPr>
          <p:cNvSpPr>
            <a:spLocks noGrp="1"/>
          </p:cNvSpPr>
          <p:nvPr>
            <p:ph type="body" sz="quarter" idx="10"/>
          </p:nvPr>
        </p:nvSpPr>
        <p:spPr/>
        <p:txBody>
          <a:bodyPr/>
          <a:lstStyle/>
          <a:p>
            <a:r>
              <a:rPr lang="en-US" dirty="0"/>
              <a:t>What makes someone trustworthy?</a:t>
            </a:r>
          </a:p>
        </p:txBody>
      </p:sp>
      <p:sp>
        <p:nvSpPr>
          <p:cNvPr id="3" name="Picture Placeholder 2">
            <a:extLst>
              <a:ext uri="{FF2B5EF4-FFF2-40B4-BE49-F238E27FC236}">
                <a16:creationId xmlns:a16="http://schemas.microsoft.com/office/drawing/2014/main" id="{8210E15F-7284-8329-93B6-ABA8EE119FED}"/>
              </a:ext>
            </a:extLst>
          </p:cNvPr>
          <p:cNvSpPr>
            <a:spLocks noGrp="1"/>
          </p:cNvSpPr>
          <p:nvPr>
            <p:ph type="pic" sz="quarter" idx="12"/>
          </p:nvPr>
        </p:nvSpPr>
        <p:spPr/>
      </p:sp>
      <p:sp>
        <p:nvSpPr>
          <p:cNvPr id="6" name="Oval 5">
            <a:extLst>
              <a:ext uri="{FF2B5EF4-FFF2-40B4-BE49-F238E27FC236}">
                <a16:creationId xmlns:a16="http://schemas.microsoft.com/office/drawing/2014/main" id="{B8C4BCE2-0435-8363-7CE8-2C35FA615C3C}"/>
              </a:ext>
            </a:extLst>
          </p:cNvPr>
          <p:cNvSpPr/>
          <p:nvPr/>
        </p:nvSpPr>
        <p:spPr>
          <a:xfrm>
            <a:off x="3322521" y="2133393"/>
            <a:ext cx="2520000" cy="2520000"/>
          </a:xfrm>
          <a:prstGeom prst="ellipse">
            <a:avLst/>
          </a:prstGeom>
          <a:solidFill>
            <a:srgbClr val="5C0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Newsreader 16pt Medium" pitchFamily="2" charset="77"/>
                <a:ea typeface="+mn-ea"/>
                <a:cs typeface="+mn-cs"/>
              </a:rPr>
              <a:t>Reliability</a:t>
            </a:r>
          </a:p>
        </p:txBody>
      </p:sp>
      <p:sp>
        <p:nvSpPr>
          <p:cNvPr id="8" name="Oval 7">
            <a:extLst>
              <a:ext uri="{FF2B5EF4-FFF2-40B4-BE49-F238E27FC236}">
                <a16:creationId xmlns:a16="http://schemas.microsoft.com/office/drawing/2014/main" id="{B690E407-8EC2-A418-38DA-A7F53426FAF2}"/>
              </a:ext>
            </a:extLst>
          </p:cNvPr>
          <p:cNvSpPr/>
          <p:nvPr/>
        </p:nvSpPr>
        <p:spPr>
          <a:xfrm>
            <a:off x="6253290" y="2133393"/>
            <a:ext cx="2520000" cy="2520000"/>
          </a:xfrm>
          <a:prstGeom prst="ellipse">
            <a:avLst/>
          </a:prstGeom>
          <a:solidFill>
            <a:srgbClr val="ECB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Newsreader 16pt Medium" pitchFamily="2" charset="77"/>
                <a:ea typeface="+mn-ea"/>
                <a:cs typeface="+mn-cs"/>
              </a:rPr>
              <a:t>Intimacy</a:t>
            </a:r>
          </a:p>
        </p:txBody>
      </p:sp>
      <p:sp>
        <p:nvSpPr>
          <p:cNvPr id="11" name="Oval 10">
            <a:extLst>
              <a:ext uri="{FF2B5EF4-FFF2-40B4-BE49-F238E27FC236}">
                <a16:creationId xmlns:a16="http://schemas.microsoft.com/office/drawing/2014/main" id="{F4AFA400-7B7D-3959-849E-4A7CA5AD7E5C}"/>
              </a:ext>
            </a:extLst>
          </p:cNvPr>
          <p:cNvSpPr/>
          <p:nvPr/>
        </p:nvSpPr>
        <p:spPr>
          <a:xfrm>
            <a:off x="9184059" y="2133393"/>
            <a:ext cx="2520000" cy="2520000"/>
          </a:xfrm>
          <a:prstGeom prst="ellipse">
            <a:avLst/>
          </a:prstGeom>
          <a:solidFill>
            <a:srgbClr val="C36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Newsreader 16pt Medium" pitchFamily="2" charset="77"/>
                <a:ea typeface="+mn-ea"/>
                <a:cs typeface="+mn-cs"/>
              </a:rPr>
              <a:t>Self-orientation</a:t>
            </a:r>
          </a:p>
        </p:txBody>
      </p:sp>
      <p:sp>
        <p:nvSpPr>
          <p:cNvPr id="13" name="TextBox 12">
            <a:extLst>
              <a:ext uri="{FF2B5EF4-FFF2-40B4-BE49-F238E27FC236}">
                <a16:creationId xmlns:a16="http://schemas.microsoft.com/office/drawing/2014/main" id="{538B3EF5-6AC0-AA47-87CF-4A50D76418F6}"/>
              </a:ext>
            </a:extLst>
          </p:cNvPr>
          <p:cNvSpPr txBox="1"/>
          <p:nvPr/>
        </p:nvSpPr>
        <p:spPr>
          <a:xfrm>
            <a:off x="6584894" y="6332045"/>
            <a:ext cx="52259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srgbClr val="4A4A4A"/>
                </a:solidFill>
                <a:effectLst/>
                <a:uLnTx/>
                <a:uFillTx/>
                <a:latin typeface="Gilroy Light" pitchFamily="2" charset="77"/>
                <a:ea typeface="+mn-ea"/>
                <a:cs typeface="+mn-cs"/>
              </a:rPr>
              <a:t>Maister</a:t>
            </a:r>
            <a:r>
              <a:rPr kumimoji="0" lang="en-GB" sz="800" b="0" i="0" u="none" strike="noStrike" kern="1200" cap="none" spc="0" normalizeH="0" baseline="0" noProof="0" dirty="0">
                <a:ln>
                  <a:noFill/>
                </a:ln>
                <a:solidFill>
                  <a:srgbClr val="4A4A4A"/>
                </a:solidFill>
                <a:effectLst/>
                <a:uLnTx/>
                <a:uFillTx/>
                <a:latin typeface="Gilroy Light" pitchFamily="2" charset="77"/>
                <a:ea typeface="+mn-ea"/>
                <a:cs typeface="+mn-cs"/>
              </a:rPr>
              <a:t>, D. H., </a:t>
            </a:r>
            <a:r>
              <a:rPr kumimoji="0" lang="en-GB" sz="800" b="0" i="0" u="none" strike="noStrike" kern="1200" cap="none" spc="0" normalizeH="0" baseline="0" noProof="0" dirty="0" err="1">
                <a:ln>
                  <a:noFill/>
                </a:ln>
                <a:solidFill>
                  <a:srgbClr val="4A4A4A"/>
                </a:solidFill>
                <a:effectLst/>
                <a:uLnTx/>
                <a:uFillTx/>
                <a:latin typeface="Gilroy Light" pitchFamily="2" charset="77"/>
                <a:ea typeface="+mn-ea"/>
                <a:cs typeface="+mn-cs"/>
              </a:rPr>
              <a:t>Galford</a:t>
            </a:r>
            <a:r>
              <a:rPr kumimoji="0" lang="en-GB" sz="800" b="0" i="0" u="none" strike="noStrike" kern="1200" cap="none" spc="0" normalizeH="0" baseline="0" noProof="0" dirty="0">
                <a:ln>
                  <a:noFill/>
                </a:ln>
                <a:solidFill>
                  <a:srgbClr val="4A4A4A"/>
                </a:solidFill>
                <a:effectLst/>
                <a:uLnTx/>
                <a:uFillTx/>
                <a:latin typeface="Gilroy Light" pitchFamily="2" charset="77"/>
                <a:ea typeface="+mn-ea"/>
                <a:cs typeface="+mn-cs"/>
              </a:rPr>
              <a:t>, R., &amp; Green, C. (2001). The trusted advisor. Simon &amp; Schuster.</a:t>
            </a:r>
            <a:endParaRPr kumimoji="0" lang="en-US" sz="800" b="0" i="0" u="none" strike="noStrike" kern="1200" cap="none" spc="0" normalizeH="0" baseline="0" noProof="0" dirty="0">
              <a:ln>
                <a:noFill/>
              </a:ln>
              <a:solidFill>
                <a:srgbClr val="4A4A4A"/>
              </a:solidFill>
              <a:effectLst/>
              <a:uLnTx/>
              <a:uFillTx/>
              <a:latin typeface="Gilroy Light" pitchFamily="2" charset="77"/>
              <a:ea typeface="+mn-ea"/>
              <a:cs typeface="+mn-cs"/>
            </a:endParaRPr>
          </a:p>
        </p:txBody>
      </p:sp>
      <p:pic>
        <p:nvPicPr>
          <p:cNvPr id="14" name="Picture 13" descr="Icon&#10;&#10;Description automatically generated">
            <a:extLst>
              <a:ext uri="{FF2B5EF4-FFF2-40B4-BE49-F238E27FC236}">
                <a16:creationId xmlns:a16="http://schemas.microsoft.com/office/drawing/2014/main" id="{54B6DA74-65CA-064C-986A-C7CC5DDEB013}"/>
              </a:ext>
            </a:extLst>
          </p:cNvPr>
          <p:cNvPicPr>
            <a:picLocks noChangeAspect="1"/>
          </p:cNvPicPr>
          <p:nvPr/>
        </p:nvPicPr>
        <p:blipFill>
          <a:blip r:embed="rId3"/>
          <a:stretch>
            <a:fillRect/>
          </a:stretch>
        </p:blipFill>
        <p:spPr>
          <a:xfrm>
            <a:off x="1430799" y="3616191"/>
            <a:ext cx="1381203" cy="1381203"/>
          </a:xfrm>
          <a:prstGeom prst="rect">
            <a:avLst/>
          </a:prstGeom>
        </p:spPr>
      </p:pic>
      <p:pic>
        <p:nvPicPr>
          <p:cNvPr id="15" name="Picture 14" descr="Icon&#10;&#10;Description automatically generated">
            <a:extLst>
              <a:ext uri="{FF2B5EF4-FFF2-40B4-BE49-F238E27FC236}">
                <a16:creationId xmlns:a16="http://schemas.microsoft.com/office/drawing/2014/main" id="{EB156C7E-5BA9-9741-A749-6D9A9A5BBF4E}"/>
              </a:ext>
            </a:extLst>
          </p:cNvPr>
          <p:cNvPicPr>
            <a:picLocks noChangeAspect="1"/>
          </p:cNvPicPr>
          <p:nvPr/>
        </p:nvPicPr>
        <p:blipFill>
          <a:blip r:embed="rId4"/>
          <a:stretch>
            <a:fillRect/>
          </a:stretch>
        </p:blipFill>
        <p:spPr>
          <a:xfrm>
            <a:off x="4622567" y="3616191"/>
            <a:ext cx="1381203" cy="1381203"/>
          </a:xfrm>
          <a:prstGeom prst="rect">
            <a:avLst/>
          </a:prstGeom>
        </p:spPr>
      </p:pic>
      <p:pic>
        <p:nvPicPr>
          <p:cNvPr id="16" name="Graphic 15">
            <a:extLst>
              <a:ext uri="{FF2B5EF4-FFF2-40B4-BE49-F238E27FC236}">
                <a16:creationId xmlns:a16="http://schemas.microsoft.com/office/drawing/2014/main" id="{334F6C3C-43B0-7D43-AF85-89C0AA71CB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53336" y="3616191"/>
            <a:ext cx="1381203" cy="1381203"/>
          </a:xfrm>
          <a:prstGeom prst="rect">
            <a:avLst/>
          </a:prstGeom>
        </p:spPr>
      </p:pic>
      <p:pic>
        <p:nvPicPr>
          <p:cNvPr id="17" name="Picture 16">
            <a:extLst>
              <a:ext uri="{FF2B5EF4-FFF2-40B4-BE49-F238E27FC236}">
                <a16:creationId xmlns:a16="http://schemas.microsoft.com/office/drawing/2014/main" id="{8C3C3E03-55E7-7B46-9521-5CD1CD1274DF}"/>
              </a:ext>
            </a:extLst>
          </p:cNvPr>
          <p:cNvPicPr>
            <a:picLocks noChangeAspect="1"/>
          </p:cNvPicPr>
          <p:nvPr/>
        </p:nvPicPr>
        <p:blipFill>
          <a:blip r:embed="rId7"/>
          <a:stretch>
            <a:fillRect/>
          </a:stretch>
        </p:blipFill>
        <p:spPr>
          <a:xfrm>
            <a:off x="10484105" y="3616191"/>
            <a:ext cx="1381203" cy="1381203"/>
          </a:xfrm>
          <a:prstGeom prst="rect">
            <a:avLst/>
          </a:prstGeom>
        </p:spPr>
      </p:pic>
    </p:spTree>
    <p:extLst>
      <p:ext uri="{BB962C8B-B14F-4D97-AF65-F5344CB8AC3E}">
        <p14:creationId xmlns:p14="http://schemas.microsoft.com/office/powerpoint/2010/main" val="17578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EAA7C-A91F-434D-A453-17A0A17F1404}"/>
              </a:ext>
            </a:extLst>
          </p:cNvPr>
          <p:cNvSpPr>
            <a:spLocks noGrp="1"/>
          </p:cNvSpPr>
          <p:nvPr>
            <p:ph type="body" sz="quarter" idx="10"/>
          </p:nvPr>
        </p:nvSpPr>
        <p:spPr>
          <a:xfrm>
            <a:off x="1116313" y="2892083"/>
            <a:ext cx="7145943" cy="827302"/>
          </a:xfrm>
        </p:spPr>
        <p:txBody>
          <a:bodyPr/>
          <a:lstStyle/>
          <a:p>
            <a:r>
              <a:rPr lang="en-US" dirty="0"/>
              <a:t>Trustworthy </a:t>
            </a:r>
            <a:r>
              <a:rPr lang="en-US" dirty="0" err="1"/>
              <a:t>behaviours</a:t>
            </a:r>
            <a:endParaRPr lang="en-US" dirty="0"/>
          </a:p>
        </p:txBody>
      </p:sp>
    </p:spTree>
    <p:extLst>
      <p:ext uri="{BB962C8B-B14F-4D97-AF65-F5344CB8AC3E}">
        <p14:creationId xmlns:p14="http://schemas.microsoft.com/office/powerpoint/2010/main" val="2573684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45F37-FBB8-EF0F-B6BE-92922D11249C}"/>
              </a:ext>
            </a:extLst>
          </p:cNvPr>
          <p:cNvSpPr/>
          <p:nvPr/>
        </p:nvSpPr>
        <p:spPr>
          <a:xfrm>
            <a:off x="0" y="0"/>
            <a:ext cx="12192000" cy="3429000"/>
          </a:xfrm>
          <a:prstGeom prst="rect">
            <a:avLst/>
          </a:prstGeom>
          <a:solidFill>
            <a:srgbClr val="2B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1117;p68">
            <a:extLst>
              <a:ext uri="{FF2B5EF4-FFF2-40B4-BE49-F238E27FC236}">
                <a16:creationId xmlns:a16="http://schemas.microsoft.com/office/drawing/2014/main" id="{2386578E-C3EB-5D39-27E7-2BFEF5B20DF4}"/>
              </a:ext>
            </a:extLst>
          </p:cNvPr>
          <p:cNvSpPr txBox="1"/>
          <p:nvPr/>
        </p:nvSpPr>
        <p:spPr>
          <a:xfrm>
            <a:off x="3743107" y="1095457"/>
            <a:ext cx="6854135" cy="721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2398A3"/>
              </a:buClr>
              <a:buSzPts val="1800"/>
              <a:buFont typeface="Arial"/>
              <a:buNone/>
              <a:tabLst/>
              <a:defRPr/>
            </a:pPr>
            <a:r>
              <a:rPr kumimoji="0" lang="en-GB" sz="4000" b="1" i="0" u="none" strike="noStrike" kern="1200" cap="none" spc="0" normalizeH="0" baseline="0" noProof="0" dirty="0">
                <a:ln>
                  <a:noFill/>
                </a:ln>
                <a:solidFill>
                  <a:prstClr val="white"/>
                </a:solidFill>
                <a:effectLst/>
                <a:uLnTx/>
                <a:uFillTx/>
                <a:latin typeface="Gilroy ExtraBold" pitchFamily="2" charset="77"/>
                <a:ea typeface="+mn-ea"/>
                <a:cs typeface="+mn-cs"/>
                <a:sym typeface="Arial"/>
              </a:rPr>
              <a:t>Credibility </a:t>
            </a:r>
          </a:p>
          <a:p>
            <a:pPr marL="0" marR="0" lvl="0" indent="0" algn="l" defTabSz="914400" rtl="0" eaLnBrk="1" fontAlgn="auto" latinLnBrk="0" hangingPunct="1">
              <a:lnSpc>
                <a:spcPct val="150000"/>
              </a:lnSpc>
              <a:spcBef>
                <a:spcPts val="0"/>
              </a:spcBef>
              <a:spcAft>
                <a:spcPts val="0"/>
              </a:spcAft>
              <a:buClr>
                <a:srgbClr val="2398A3"/>
              </a:buClr>
              <a:buSzPts val="1800"/>
              <a:buFont typeface="Arial"/>
              <a:buNone/>
              <a:tabLst/>
              <a:defRPr/>
            </a:pPr>
            <a:r>
              <a:rPr kumimoji="0" lang="en-GB" sz="2000" b="1" i="0" u="none" strike="noStrike" kern="1200" cap="none" spc="0" normalizeH="0" baseline="0" noProof="0" dirty="0">
                <a:ln>
                  <a:noFill/>
                </a:ln>
                <a:solidFill>
                  <a:prstClr val="white"/>
                </a:solidFill>
                <a:effectLst/>
                <a:uLnTx/>
                <a:uFillTx/>
                <a:latin typeface="Newsreader 16pt Medium" pitchFamily="2" charset="77"/>
                <a:ea typeface="+mn-ea"/>
                <a:cs typeface="+mn-cs"/>
                <a:sym typeface="Arial"/>
              </a:rPr>
              <a:t>Authority Bias</a:t>
            </a:r>
            <a:endParaRPr kumimoji="0" sz="2000" b="1" i="0" u="none" strike="noStrike" kern="1200" cap="none" spc="0" normalizeH="0" baseline="0" noProof="0" dirty="0">
              <a:ln>
                <a:noFill/>
              </a:ln>
              <a:solidFill>
                <a:prstClr val="white"/>
              </a:solidFill>
              <a:effectLst/>
              <a:uLnTx/>
              <a:uFillTx/>
              <a:latin typeface="Newsreader 16pt Medium" pitchFamily="2" charset="77"/>
              <a:ea typeface="+mn-ea"/>
              <a:cs typeface="+mn-cs"/>
              <a:sym typeface="Arial"/>
            </a:endParaRPr>
          </a:p>
        </p:txBody>
      </p:sp>
      <p:sp>
        <p:nvSpPr>
          <p:cNvPr id="6" name="TextBox 5">
            <a:extLst>
              <a:ext uri="{FF2B5EF4-FFF2-40B4-BE49-F238E27FC236}">
                <a16:creationId xmlns:a16="http://schemas.microsoft.com/office/drawing/2014/main" id="{7A073ED4-1397-EFEF-40F7-998474A1B1E0}"/>
              </a:ext>
            </a:extLst>
          </p:cNvPr>
          <p:cNvSpPr txBox="1"/>
          <p:nvPr/>
        </p:nvSpPr>
        <p:spPr>
          <a:xfrm>
            <a:off x="1295898" y="4543332"/>
            <a:ext cx="266326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F7F7F"/>
                </a:solidFill>
                <a:effectLst/>
                <a:uLnTx/>
                <a:uFillTx/>
                <a:latin typeface="Gilroy Light" pitchFamily="2" charset="77"/>
                <a:ea typeface="+mn-ea"/>
                <a:cs typeface="+mn-cs"/>
                <a:sym typeface="Arial"/>
              </a:rPr>
              <a:t>Showcase your expertise through your extensive experience using concrete and tangible examples. Spock is looking for ‘believability’.</a:t>
            </a:r>
          </a:p>
        </p:txBody>
      </p:sp>
      <p:sp>
        <p:nvSpPr>
          <p:cNvPr id="7" name="TextBox 6">
            <a:extLst>
              <a:ext uri="{FF2B5EF4-FFF2-40B4-BE49-F238E27FC236}">
                <a16:creationId xmlns:a16="http://schemas.microsoft.com/office/drawing/2014/main" id="{6076AEE7-380E-4100-C66B-14325191069B}"/>
              </a:ext>
            </a:extLst>
          </p:cNvPr>
          <p:cNvSpPr txBox="1"/>
          <p:nvPr/>
        </p:nvSpPr>
        <p:spPr>
          <a:xfrm>
            <a:off x="1295896" y="3914166"/>
            <a:ext cx="2663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ilroy ExtraBold" pitchFamily="2" charset="77"/>
                <a:ea typeface="+mn-ea"/>
                <a:cs typeface="+mn-cs"/>
              </a:rPr>
              <a:t>Use examples</a:t>
            </a:r>
          </a:p>
        </p:txBody>
      </p:sp>
      <p:sp>
        <p:nvSpPr>
          <p:cNvPr id="12" name="TextBox 11">
            <a:extLst>
              <a:ext uri="{FF2B5EF4-FFF2-40B4-BE49-F238E27FC236}">
                <a16:creationId xmlns:a16="http://schemas.microsoft.com/office/drawing/2014/main" id="{5EC87D9E-0AE5-598C-B7FF-61EB8268CB67}"/>
              </a:ext>
            </a:extLst>
          </p:cNvPr>
          <p:cNvSpPr txBox="1"/>
          <p:nvPr/>
        </p:nvSpPr>
        <p:spPr>
          <a:xfrm>
            <a:off x="4935662" y="4538474"/>
            <a:ext cx="266326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F7F7F"/>
                </a:solidFill>
                <a:effectLst/>
                <a:uLnTx/>
                <a:uFillTx/>
                <a:latin typeface="Gilroy Light" pitchFamily="2" charset="77"/>
                <a:ea typeface="+mn-ea"/>
                <a:cs typeface="+mn-cs"/>
                <a:sym typeface="Arial"/>
              </a:rPr>
              <a:t>Pretending to know, exaggerating or lying are the quickest ways to undermine credibility. Homer is looking for ‘honesty’.</a:t>
            </a:r>
          </a:p>
        </p:txBody>
      </p:sp>
      <p:sp>
        <p:nvSpPr>
          <p:cNvPr id="13" name="TextBox 12">
            <a:extLst>
              <a:ext uri="{FF2B5EF4-FFF2-40B4-BE49-F238E27FC236}">
                <a16:creationId xmlns:a16="http://schemas.microsoft.com/office/drawing/2014/main" id="{C119DF9F-C286-F960-6CAA-820E811F088F}"/>
              </a:ext>
            </a:extLst>
          </p:cNvPr>
          <p:cNvSpPr txBox="1"/>
          <p:nvPr/>
        </p:nvSpPr>
        <p:spPr>
          <a:xfrm>
            <a:off x="4935660" y="3909308"/>
            <a:ext cx="2663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ilroy ExtraBold" pitchFamily="2" charset="77"/>
                <a:ea typeface="+mn-ea"/>
                <a:cs typeface="+mn-cs"/>
              </a:rPr>
              <a:t>Don’t lie</a:t>
            </a:r>
          </a:p>
        </p:txBody>
      </p:sp>
      <p:sp>
        <p:nvSpPr>
          <p:cNvPr id="14" name="TextBox 13">
            <a:extLst>
              <a:ext uri="{FF2B5EF4-FFF2-40B4-BE49-F238E27FC236}">
                <a16:creationId xmlns:a16="http://schemas.microsoft.com/office/drawing/2014/main" id="{85FA8ECE-8D65-0D17-A55D-F9E88057C2DD}"/>
              </a:ext>
            </a:extLst>
          </p:cNvPr>
          <p:cNvSpPr txBox="1"/>
          <p:nvPr/>
        </p:nvSpPr>
        <p:spPr>
          <a:xfrm>
            <a:off x="8575429" y="4538474"/>
            <a:ext cx="266326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F7F7F"/>
                </a:solidFill>
                <a:effectLst/>
                <a:uLnTx/>
                <a:uFillTx/>
                <a:latin typeface="Gilroy Light" pitchFamily="2" charset="77"/>
                <a:ea typeface="+mn-ea"/>
                <a:cs typeface="+mn-cs"/>
                <a:sym typeface="Arial"/>
              </a:rPr>
              <a:t>Showing your passion will boost perceptions of your credibility. Homer is looking for ‘passion’.</a:t>
            </a:r>
          </a:p>
        </p:txBody>
      </p:sp>
      <p:sp>
        <p:nvSpPr>
          <p:cNvPr id="15" name="TextBox 14">
            <a:extLst>
              <a:ext uri="{FF2B5EF4-FFF2-40B4-BE49-F238E27FC236}">
                <a16:creationId xmlns:a16="http://schemas.microsoft.com/office/drawing/2014/main" id="{BCD80120-282C-86C6-18D5-AAFC93470882}"/>
              </a:ext>
            </a:extLst>
          </p:cNvPr>
          <p:cNvSpPr txBox="1"/>
          <p:nvPr/>
        </p:nvSpPr>
        <p:spPr>
          <a:xfrm>
            <a:off x="8575428" y="3909308"/>
            <a:ext cx="2663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ilroy ExtraBold" pitchFamily="2" charset="77"/>
                <a:ea typeface="+mn-ea"/>
                <a:cs typeface="+mn-cs"/>
              </a:rPr>
              <a:t>Love your work</a:t>
            </a:r>
          </a:p>
        </p:txBody>
      </p:sp>
      <p:pic>
        <p:nvPicPr>
          <p:cNvPr id="3" name="Picture 2" descr="Icon&#10;&#10;Description automatically generated">
            <a:extLst>
              <a:ext uri="{FF2B5EF4-FFF2-40B4-BE49-F238E27FC236}">
                <a16:creationId xmlns:a16="http://schemas.microsoft.com/office/drawing/2014/main" id="{F37D07E7-A4B4-94C1-6574-03ED5E408F7D}"/>
              </a:ext>
            </a:extLst>
          </p:cNvPr>
          <p:cNvPicPr>
            <a:picLocks noChangeAspect="1"/>
          </p:cNvPicPr>
          <p:nvPr/>
        </p:nvPicPr>
        <p:blipFill>
          <a:blip r:embed="rId3"/>
          <a:stretch>
            <a:fillRect/>
          </a:stretch>
        </p:blipFill>
        <p:spPr>
          <a:xfrm>
            <a:off x="1124727" y="792634"/>
            <a:ext cx="1765429" cy="1765429"/>
          </a:xfrm>
          <a:prstGeom prst="rect">
            <a:avLst/>
          </a:prstGeom>
        </p:spPr>
      </p:pic>
    </p:spTree>
    <p:extLst>
      <p:ext uri="{BB962C8B-B14F-4D97-AF65-F5344CB8AC3E}">
        <p14:creationId xmlns:p14="http://schemas.microsoft.com/office/powerpoint/2010/main" val="3125052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45F37-FBB8-EF0F-B6BE-92922D11249C}"/>
              </a:ext>
            </a:extLst>
          </p:cNvPr>
          <p:cNvSpPr/>
          <p:nvPr/>
        </p:nvSpPr>
        <p:spPr>
          <a:xfrm>
            <a:off x="0" y="0"/>
            <a:ext cx="12192000" cy="3429000"/>
          </a:xfrm>
          <a:prstGeom prst="rect">
            <a:avLst/>
          </a:prstGeom>
          <a:solidFill>
            <a:srgbClr val="2B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1117;p68">
            <a:extLst>
              <a:ext uri="{FF2B5EF4-FFF2-40B4-BE49-F238E27FC236}">
                <a16:creationId xmlns:a16="http://schemas.microsoft.com/office/drawing/2014/main" id="{2386578E-C3EB-5D39-27E7-2BFEF5B20DF4}"/>
              </a:ext>
            </a:extLst>
          </p:cNvPr>
          <p:cNvSpPr txBox="1"/>
          <p:nvPr/>
        </p:nvSpPr>
        <p:spPr>
          <a:xfrm>
            <a:off x="3743107" y="1095456"/>
            <a:ext cx="7915493" cy="117579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2398A3"/>
              </a:buClr>
              <a:buSzPts val="1800"/>
              <a:buFont typeface="Arial"/>
              <a:buNone/>
              <a:tabLst/>
              <a:defRPr/>
            </a:pPr>
            <a:r>
              <a:rPr kumimoji="0" lang="en-GB" sz="4000" b="1" i="0" u="none" strike="noStrike" kern="1200" cap="none" spc="0" normalizeH="0" baseline="0" noProof="0" dirty="0">
                <a:ln>
                  <a:noFill/>
                </a:ln>
                <a:solidFill>
                  <a:prstClr val="white"/>
                </a:solidFill>
                <a:effectLst/>
                <a:uLnTx/>
                <a:uFillTx/>
                <a:latin typeface="Gilroy ExtraBold" pitchFamily="2" charset="77"/>
                <a:ea typeface="+mn-ea"/>
                <a:cs typeface="+mn-cs"/>
                <a:sym typeface="Arial"/>
              </a:rPr>
              <a:t>Reliability</a:t>
            </a:r>
          </a:p>
          <a:p>
            <a:pPr marL="0" marR="0" lvl="0" indent="0" algn="l" defTabSz="914400" rtl="0" eaLnBrk="1" fontAlgn="auto" latinLnBrk="0" hangingPunct="1">
              <a:lnSpc>
                <a:spcPct val="150000"/>
              </a:lnSpc>
              <a:spcBef>
                <a:spcPts val="0"/>
              </a:spcBef>
              <a:spcAft>
                <a:spcPts val="0"/>
              </a:spcAft>
              <a:buClr>
                <a:srgbClr val="2398A3"/>
              </a:buClr>
              <a:buSzPts val="1800"/>
              <a:buFont typeface="Arial"/>
              <a:buNone/>
              <a:tabLst/>
              <a:defRPr/>
            </a:pPr>
            <a:r>
              <a:rPr kumimoji="0" lang="en-GB" sz="2000" b="1" i="0" u="none" strike="noStrike" kern="1200" cap="none" spc="0" normalizeH="0" baseline="0" noProof="0" dirty="0">
                <a:ln>
                  <a:noFill/>
                </a:ln>
                <a:solidFill>
                  <a:prstClr val="white"/>
                </a:solidFill>
                <a:effectLst/>
                <a:uLnTx/>
                <a:uFillTx/>
                <a:latin typeface="Newsreader 16pt Medium" pitchFamily="2" charset="77"/>
                <a:ea typeface="+mn-ea"/>
                <a:cs typeface="+mn-cs"/>
                <a:sym typeface="Arial"/>
              </a:rPr>
              <a:t>Ambiguity Aversion</a:t>
            </a:r>
            <a:endParaRPr kumimoji="0" sz="2000" b="1" i="0" u="none" strike="noStrike" kern="1200" cap="none" spc="0" normalizeH="0" baseline="0" noProof="0" dirty="0">
              <a:ln>
                <a:noFill/>
              </a:ln>
              <a:solidFill>
                <a:prstClr val="white"/>
              </a:solidFill>
              <a:effectLst/>
              <a:uLnTx/>
              <a:uFillTx/>
              <a:latin typeface="Newsreader 16pt Medium" pitchFamily="2" charset="77"/>
              <a:ea typeface="+mn-ea"/>
              <a:cs typeface="+mn-cs"/>
              <a:sym typeface="Arial"/>
            </a:endParaRPr>
          </a:p>
        </p:txBody>
      </p:sp>
      <p:sp>
        <p:nvSpPr>
          <p:cNvPr id="6" name="TextBox 5">
            <a:extLst>
              <a:ext uri="{FF2B5EF4-FFF2-40B4-BE49-F238E27FC236}">
                <a16:creationId xmlns:a16="http://schemas.microsoft.com/office/drawing/2014/main" id="{7A073ED4-1397-EFEF-40F7-998474A1B1E0}"/>
              </a:ext>
            </a:extLst>
          </p:cNvPr>
          <p:cNvSpPr txBox="1"/>
          <p:nvPr/>
        </p:nvSpPr>
        <p:spPr>
          <a:xfrm>
            <a:off x="1295895" y="4787055"/>
            <a:ext cx="26632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F7F7F"/>
                </a:solidFill>
                <a:effectLst/>
                <a:uLnTx/>
                <a:uFillTx/>
                <a:latin typeface="Gilroy Light" pitchFamily="2" charset="77"/>
                <a:ea typeface="+mn-ea"/>
                <a:cs typeface="+mn-cs"/>
                <a:sym typeface="Arial"/>
              </a:rPr>
              <a:t>Share relevant plans as soon as possible and give status updates regularly</a:t>
            </a:r>
          </a:p>
        </p:txBody>
      </p:sp>
      <p:sp>
        <p:nvSpPr>
          <p:cNvPr id="7" name="TextBox 6">
            <a:extLst>
              <a:ext uri="{FF2B5EF4-FFF2-40B4-BE49-F238E27FC236}">
                <a16:creationId xmlns:a16="http://schemas.microsoft.com/office/drawing/2014/main" id="{6076AEE7-380E-4100-C66B-14325191069B}"/>
              </a:ext>
            </a:extLst>
          </p:cNvPr>
          <p:cNvSpPr txBox="1"/>
          <p:nvPr/>
        </p:nvSpPr>
        <p:spPr>
          <a:xfrm>
            <a:off x="1295895" y="3914166"/>
            <a:ext cx="2900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ilroy ExtraBold" pitchFamily="2" charset="77"/>
                <a:ea typeface="+mn-ea"/>
                <a:cs typeface="+mn-cs"/>
              </a:rPr>
              <a:t>Tell them &amp; tell them again</a:t>
            </a:r>
          </a:p>
        </p:txBody>
      </p:sp>
      <p:sp>
        <p:nvSpPr>
          <p:cNvPr id="12" name="TextBox 11">
            <a:extLst>
              <a:ext uri="{FF2B5EF4-FFF2-40B4-BE49-F238E27FC236}">
                <a16:creationId xmlns:a16="http://schemas.microsoft.com/office/drawing/2014/main" id="{5EC87D9E-0AE5-598C-B7FF-61EB8268CB67}"/>
              </a:ext>
            </a:extLst>
          </p:cNvPr>
          <p:cNvSpPr txBox="1"/>
          <p:nvPr/>
        </p:nvSpPr>
        <p:spPr>
          <a:xfrm>
            <a:off x="4935660" y="4787055"/>
            <a:ext cx="26632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F7F7F"/>
                </a:solidFill>
                <a:effectLst/>
                <a:uLnTx/>
                <a:uFillTx/>
                <a:latin typeface="Gilroy Light" pitchFamily="2" charset="77"/>
                <a:ea typeface="+mn-ea"/>
                <a:cs typeface="+mn-cs"/>
                <a:sym typeface="Arial"/>
              </a:rPr>
              <a:t>As it’s the first impression, it sets the tone</a:t>
            </a:r>
          </a:p>
        </p:txBody>
      </p:sp>
      <p:sp>
        <p:nvSpPr>
          <p:cNvPr id="14" name="TextBox 13">
            <a:extLst>
              <a:ext uri="{FF2B5EF4-FFF2-40B4-BE49-F238E27FC236}">
                <a16:creationId xmlns:a16="http://schemas.microsoft.com/office/drawing/2014/main" id="{85FA8ECE-8D65-0D17-A55D-F9E88057C2DD}"/>
              </a:ext>
            </a:extLst>
          </p:cNvPr>
          <p:cNvSpPr txBox="1"/>
          <p:nvPr/>
        </p:nvSpPr>
        <p:spPr>
          <a:xfrm>
            <a:off x="8575428" y="4787055"/>
            <a:ext cx="266326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F7F7F"/>
                </a:solidFill>
                <a:effectLst/>
                <a:uLnTx/>
                <a:uFillTx/>
                <a:latin typeface="Gilroy Light" pitchFamily="2" charset="77"/>
                <a:ea typeface="+mn-ea"/>
                <a:cs typeface="+mn-cs"/>
                <a:sym typeface="Arial"/>
              </a:rPr>
              <a:t>From single meetings to annual ambitions, setting goals and ensuring they are met will boost reliability</a:t>
            </a:r>
          </a:p>
        </p:txBody>
      </p:sp>
      <p:sp>
        <p:nvSpPr>
          <p:cNvPr id="15" name="TextBox 14">
            <a:extLst>
              <a:ext uri="{FF2B5EF4-FFF2-40B4-BE49-F238E27FC236}">
                <a16:creationId xmlns:a16="http://schemas.microsoft.com/office/drawing/2014/main" id="{BCD80120-282C-86C6-18D5-AAFC93470882}"/>
              </a:ext>
            </a:extLst>
          </p:cNvPr>
          <p:cNvSpPr txBox="1"/>
          <p:nvPr/>
        </p:nvSpPr>
        <p:spPr>
          <a:xfrm>
            <a:off x="8575428" y="3909308"/>
            <a:ext cx="2663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ilroy ExtraBold" pitchFamily="2" charset="77"/>
                <a:ea typeface="+mn-ea"/>
                <a:cs typeface="+mn-cs"/>
              </a:rPr>
              <a:t>Set clear goals</a:t>
            </a:r>
          </a:p>
        </p:txBody>
      </p:sp>
      <p:pic>
        <p:nvPicPr>
          <p:cNvPr id="17" name="Graphic 16">
            <a:extLst>
              <a:ext uri="{FF2B5EF4-FFF2-40B4-BE49-F238E27FC236}">
                <a16:creationId xmlns:a16="http://schemas.microsoft.com/office/drawing/2014/main" id="{AAFEBF94-0C59-6140-8823-A8F951AFEF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051" y="874738"/>
            <a:ext cx="1875600" cy="1875600"/>
          </a:xfrm>
          <a:prstGeom prst="rect">
            <a:avLst/>
          </a:prstGeom>
        </p:spPr>
      </p:pic>
      <p:sp>
        <p:nvSpPr>
          <p:cNvPr id="3" name="TextBox 2">
            <a:extLst>
              <a:ext uri="{FF2B5EF4-FFF2-40B4-BE49-F238E27FC236}">
                <a16:creationId xmlns:a16="http://schemas.microsoft.com/office/drawing/2014/main" id="{CEC70105-CCCB-CBAE-A601-DC39E982B3B6}"/>
              </a:ext>
            </a:extLst>
          </p:cNvPr>
          <p:cNvSpPr txBox="1"/>
          <p:nvPr/>
        </p:nvSpPr>
        <p:spPr>
          <a:xfrm>
            <a:off x="5095013" y="3909308"/>
            <a:ext cx="2900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ilroy ExtraBold" pitchFamily="2" charset="77"/>
                <a:ea typeface="+mn-ea"/>
                <a:cs typeface="+mn-cs"/>
              </a:rPr>
              <a:t>Be on time</a:t>
            </a:r>
          </a:p>
        </p:txBody>
      </p:sp>
    </p:spTree>
    <p:extLst>
      <p:ext uri="{BB962C8B-B14F-4D97-AF65-F5344CB8AC3E}">
        <p14:creationId xmlns:p14="http://schemas.microsoft.com/office/powerpoint/2010/main" val="3256685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45F37-FBB8-EF0F-B6BE-92922D11249C}"/>
              </a:ext>
            </a:extLst>
          </p:cNvPr>
          <p:cNvSpPr/>
          <p:nvPr/>
        </p:nvSpPr>
        <p:spPr>
          <a:xfrm>
            <a:off x="0" y="0"/>
            <a:ext cx="12192000" cy="3429000"/>
          </a:xfrm>
          <a:prstGeom prst="rect">
            <a:avLst/>
          </a:prstGeom>
          <a:solidFill>
            <a:srgbClr val="2B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1117;p68">
            <a:extLst>
              <a:ext uri="{FF2B5EF4-FFF2-40B4-BE49-F238E27FC236}">
                <a16:creationId xmlns:a16="http://schemas.microsoft.com/office/drawing/2014/main" id="{2386578E-C3EB-5D39-27E7-2BFEF5B20DF4}"/>
              </a:ext>
            </a:extLst>
          </p:cNvPr>
          <p:cNvSpPr txBox="1"/>
          <p:nvPr/>
        </p:nvSpPr>
        <p:spPr>
          <a:xfrm>
            <a:off x="3743107" y="1095457"/>
            <a:ext cx="7915493" cy="721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2398A3"/>
              </a:buClr>
              <a:buSzPts val="1800"/>
              <a:buFont typeface="Arial"/>
              <a:buNone/>
              <a:tabLst/>
              <a:defRPr/>
            </a:pPr>
            <a:r>
              <a:rPr kumimoji="0" lang="en-GB" sz="4000" b="1" i="0" u="none" strike="noStrike" kern="1200" cap="none" spc="0" normalizeH="0" baseline="0" noProof="0" dirty="0">
                <a:ln>
                  <a:noFill/>
                </a:ln>
                <a:solidFill>
                  <a:prstClr val="white"/>
                </a:solidFill>
                <a:effectLst/>
                <a:uLnTx/>
                <a:uFillTx/>
                <a:latin typeface="Gilroy ExtraBold" pitchFamily="2" charset="77"/>
                <a:ea typeface="+mn-ea"/>
                <a:cs typeface="+mn-cs"/>
                <a:sym typeface="Arial"/>
              </a:rPr>
              <a:t>Intimacy </a:t>
            </a:r>
          </a:p>
          <a:p>
            <a:pPr marL="0" marR="0" lvl="0" indent="0" algn="l" defTabSz="914400" rtl="0" eaLnBrk="1" fontAlgn="auto" latinLnBrk="0" hangingPunct="1">
              <a:lnSpc>
                <a:spcPct val="150000"/>
              </a:lnSpc>
              <a:spcBef>
                <a:spcPts val="0"/>
              </a:spcBef>
              <a:spcAft>
                <a:spcPts val="0"/>
              </a:spcAft>
              <a:buClr>
                <a:srgbClr val="2398A3"/>
              </a:buClr>
              <a:buSzPts val="1800"/>
              <a:buFont typeface="Arial"/>
              <a:buNone/>
              <a:tabLst/>
              <a:defRPr/>
            </a:pPr>
            <a:r>
              <a:rPr kumimoji="0" lang="en-GB" sz="2000" b="1" i="0" u="none" strike="noStrike" kern="1200" cap="none" spc="0" normalizeH="0" baseline="0" noProof="0" dirty="0">
                <a:ln>
                  <a:noFill/>
                </a:ln>
                <a:solidFill>
                  <a:prstClr val="white"/>
                </a:solidFill>
                <a:effectLst/>
                <a:uLnTx/>
                <a:uFillTx/>
                <a:latin typeface="Newsreader 16pt Medium" pitchFamily="2" charset="77"/>
                <a:ea typeface="+mn-ea"/>
                <a:cs typeface="+mn-cs"/>
                <a:sym typeface="Arial"/>
              </a:rPr>
              <a:t>Affect</a:t>
            </a:r>
            <a:endParaRPr kumimoji="0" sz="2000" b="1" i="0" u="none" strike="noStrike" kern="1200" cap="none" spc="0" normalizeH="0" baseline="0" noProof="0" dirty="0">
              <a:ln>
                <a:noFill/>
              </a:ln>
              <a:solidFill>
                <a:prstClr val="white"/>
              </a:solidFill>
              <a:effectLst/>
              <a:uLnTx/>
              <a:uFillTx/>
              <a:latin typeface="Newsreader 16pt Medium" pitchFamily="2" charset="77"/>
              <a:ea typeface="+mn-ea"/>
              <a:cs typeface="+mn-cs"/>
              <a:sym typeface="Arial"/>
            </a:endParaRPr>
          </a:p>
        </p:txBody>
      </p:sp>
      <p:sp>
        <p:nvSpPr>
          <p:cNvPr id="6" name="TextBox 5">
            <a:extLst>
              <a:ext uri="{FF2B5EF4-FFF2-40B4-BE49-F238E27FC236}">
                <a16:creationId xmlns:a16="http://schemas.microsoft.com/office/drawing/2014/main" id="{7A073ED4-1397-EFEF-40F7-998474A1B1E0}"/>
              </a:ext>
            </a:extLst>
          </p:cNvPr>
          <p:cNvSpPr txBox="1"/>
          <p:nvPr/>
        </p:nvSpPr>
        <p:spPr>
          <a:xfrm>
            <a:off x="1295898" y="4543332"/>
            <a:ext cx="26632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F7F7F"/>
                </a:solidFill>
                <a:effectLst/>
                <a:uLnTx/>
                <a:uFillTx/>
                <a:latin typeface="Gilroy Light" pitchFamily="2" charset="77"/>
                <a:ea typeface="+mn-ea"/>
                <a:cs typeface="+mn-cs"/>
                <a:sym typeface="Arial"/>
              </a:rPr>
              <a:t>Test out different  phrasing options for delivering more difficult or sensitive messages</a:t>
            </a:r>
          </a:p>
        </p:txBody>
      </p:sp>
      <p:sp>
        <p:nvSpPr>
          <p:cNvPr id="7" name="TextBox 6">
            <a:extLst>
              <a:ext uri="{FF2B5EF4-FFF2-40B4-BE49-F238E27FC236}">
                <a16:creationId xmlns:a16="http://schemas.microsoft.com/office/drawing/2014/main" id="{6076AEE7-380E-4100-C66B-14325191069B}"/>
              </a:ext>
            </a:extLst>
          </p:cNvPr>
          <p:cNvSpPr txBox="1"/>
          <p:nvPr/>
        </p:nvSpPr>
        <p:spPr>
          <a:xfrm>
            <a:off x="1295896" y="3914166"/>
            <a:ext cx="2933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ilroy ExtraBold" pitchFamily="2" charset="77"/>
                <a:ea typeface="+mn-ea"/>
                <a:cs typeface="+mn-cs"/>
              </a:rPr>
              <a:t>Practice phrasing</a:t>
            </a:r>
          </a:p>
        </p:txBody>
      </p:sp>
      <p:sp>
        <p:nvSpPr>
          <p:cNvPr id="12" name="TextBox 11">
            <a:extLst>
              <a:ext uri="{FF2B5EF4-FFF2-40B4-BE49-F238E27FC236}">
                <a16:creationId xmlns:a16="http://schemas.microsoft.com/office/drawing/2014/main" id="{5EC87D9E-0AE5-598C-B7FF-61EB8268CB67}"/>
              </a:ext>
            </a:extLst>
          </p:cNvPr>
          <p:cNvSpPr txBox="1"/>
          <p:nvPr/>
        </p:nvSpPr>
        <p:spPr>
          <a:xfrm>
            <a:off x="4935662" y="4538474"/>
            <a:ext cx="26632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F7F7F"/>
                </a:solidFill>
                <a:effectLst/>
                <a:uLnTx/>
                <a:uFillTx/>
                <a:latin typeface="Gilroy Light" pitchFamily="2" charset="77"/>
                <a:ea typeface="+mn-ea"/>
                <a:cs typeface="+mn-cs"/>
                <a:sym typeface="Arial"/>
              </a:rPr>
              <a:t>Increased intimacy starts with one person taking a personal risk and sharing something</a:t>
            </a:r>
          </a:p>
        </p:txBody>
      </p:sp>
      <p:sp>
        <p:nvSpPr>
          <p:cNvPr id="13" name="TextBox 12">
            <a:extLst>
              <a:ext uri="{FF2B5EF4-FFF2-40B4-BE49-F238E27FC236}">
                <a16:creationId xmlns:a16="http://schemas.microsoft.com/office/drawing/2014/main" id="{C119DF9F-C286-F960-6CAA-820E811F088F}"/>
              </a:ext>
            </a:extLst>
          </p:cNvPr>
          <p:cNvSpPr txBox="1"/>
          <p:nvPr/>
        </p:nvSpPr>
        <p:spPr>
          <a:xfrm>
            <a:off x="4935660" y="3909308"/>
            <a:ext cx="2663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ilroy ExtraBold" pitchFamily="2" charset="77"/>
                <a:ea typeface="+mn-ea"/>
                <a:cs typeface="+mn-cs"/>
              </a:rPr>
              <a:t>Go first</a:t>
            </a:r>
          </a:p>
        </p:txBody>
      </p:sp>
      <p:sp>
        <p:nvSpPr>
          <p:cNvPr id="14" name="TextBox 13">
            <a:extLst>
              <a:ext uri="{FF2B5EF4-FFF2-40B4-BE49-F238E27FC236}">
                <a16:creationId xmlns:a16="http://schemas.microsoft.com/office/drawing/2014/main" id="{85FA8ECE-8D65-0D17-A55D-F9E88057C2DD}"/>
              </a:ext>
            </a:extLst>
          </p:cNvPr>
          <p:cNvSpPr txBox="1"/>
          <p:nvPr/>
        </p:nvSpPr>
        <p:spPr>
          <a:xfrm>
            <a:off x="8575429" y="4538474"/>
            <a:ext cx="26632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F7F7F"/>
                </a:solidFill>
                <a:effectLst/>
                <a:uLnTx/>
                <a:uFillTx/>
                <a:latin typeface="Gilroy Light" pitchFamily="2" charset="77"/>
                <a:ea typeface="+mn-ea"/>
                <a:cs typeface="+mn-cs"/>
                <a:sym typeface="Arial"/>
              </a:rPr>
              <a:t>Publicly or privately, acknowledging a job well done will improve your relationship</a:t>
            </a:r>
          </a:p>
        </p:txBody>
      </p:sp>
      <p:sp>
        <p:nvSpPr>
          <p:cNvPr id="15" name="TextBox 14">
            <a:extLst>
              <a:ext uri="{FF2B5EF4-FFF2-40B4-BE49-F238E27FC236}">
                <a16:creationId xmlns:a16="http://schemas.microsoft.com/office/drawing/2014/main" id="{BCD80120-282C-86C6-18D5-AAFC93470882}"/>
              </a:ext>
            </a:extLst>
          </p:cNvPr>
          <p:cNvSpPr txBox="1"/>
          <p:nvPr/>
        </p:nvSpPr>
        <p:spPr>
          <a:xfrm>
            <a:off x="8575428" y="3909308"/>
            <a:ext cx="2663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A4A4A"/>
                </a:solidFill>
                <a:effectLst/>
                <a:uLnTx/>
                <a:uFillTx/>
                <a:latin typeface="Gilroy ExtraBold" pitchFamily="2" charset="77"/>
                <a:ea typeface="+mn-ea"/>
                <a:cs typeface="+mn-cs"/>
              </a:rPr>
              <a:t>Recognise</a:t>
            </a:r>
            <a:r>
              <a:rPr kumimoji="0" lang="en-US" sz="2400" b="1" i="0" u="none" strike="noStrike" kern="1200" cap="none" spc="0" normalizeH="0" baseline="0" noProof="0" dirty="0">
                <a:ln>
                  <a:noFill/>
                </a:ln>
                <a:solidFill>
                  <a:srgbClr val="4A4A4A"/>
                </a:solidFill>
                <a:effectLst/>
                <a:uLnTx/>
                <a:uFillTx/>
                <a:latin typeface="Gilroy ExtraBold" pitchFamily="2" charset="77"/>
                <a:ea typeface="+mn-ea"/>
                <a:cs typeface="+mn-cs"/>
              </a:rPr>
              <a:t> them</a:t>
            </a:r>
          </a:p>
        </p:txBody>
      </p:sp>
      <p:pic>
        <p:nvPicPr>
          <p:cNvPr id="3" name="Graphic 2">
            <a:extLst>
              <a:ext uri="{FF2B5EF4-FFF2-40B4-BE49-F238E27FC236}">
                <a16:creationId xmlns:a16="http://schemas.microsoft.com/office/drawing/2014/main" id="{58B52E83-2267-7A74-9EEF-1C8D760436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5896" y="978445"/>
            <a:ext cx="1677624" cy="1677624"/>
          </a:xfrm>
          <a:prstGeom prst="rect">
            <a:avLst/>
          </a:prstGeom>
        </p:spPr>
      </p:pic>
    </p:spTree>
    <p:extLst>
      <p:ext uri="{BB962C8B-B14F-4D97-AF65-F5344CB8AC3E}">
        <p14:creationId xmlns:p14="http://schemas.microsoft.com/office/powerpoint/2010/main" val="1863310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Graphic 55" descr="Old man using cane">
            <a:extLst>
              <a:ext uri="{FF2B5EF4-FFF2-40B4-BE49-F238E27FC236}">
                <a16:creationId xmlns:a16="http://schemas.microsoft.com/office/drawing/2014/main" id="{F01EC104-4785-2D5C-C4B9-9B173D99E7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473" y="2736810"/>
            <a:ext cx="1765556" cy="3740190"/>
          </a:xfrm>
          <a:prstGeom prst="rect">
            <a:avLst/>
          </a:prstGeom>
        </p:spPr>
      </p:pic>
      <p:sp>
        <p:nvSpPr>
          <p:cNvPr id="6" name="Text Placeholder 5">
            <a:extLst>
              <a:ext uri="{FF2B5EF4-FFF2-40B4-BE49-F238E27FC236}">
                <a16:creationId xmlns:a16="http://schemas.microsoft.com/office/drawing/2014/main" id="{0529C933-9B03-1648-B755-0EA3AB80C541}"/>
              </a:ext>
            </a:extLst>
          </p:cNvPr>
          <p:cNvSpPr>
            <a:spLocks noGrp="1"/>
          </p:cNvSpPr>
          <p:nvPr>
            <p:ph type="body" sz="quarter" idx="15"/>
          </p:nvPr>
        </p:nvSpPr>
        <p:spPr>
          <a:xfrm>
            <a:off x="2907288" y="578578"/>
            <a:ext cx="2575444" cy="781859"/>
          </a:xfrm>
        </p:spPr>
        <p:txBody>
          <a:bodyPr>
            <a:normAutofit/>
          </a:bodyPr>
          <a:lstStyle/>
          <a:p>
            <a:r>
              <a:rPr lang="en-GB" sz="4000" dirty="0"/>
              <a:t>Who are…</a:t>
            </a:r>
          </a:p>
        </p:txBody>
      </p:sp>
      <p:sp>
        <p:nvSpPr>
          <p:cNvPr id="50" name="Freeform 5">
            <a:extLst>
              <a:ext uri="{FF2B5EF4-FFF2-40B4-BE49-F238E27FC236}">
                <a16:creationId xmlns:a16="http://schemas.microsoft.com/office/drawing/2014/main" id="{D17FB65D-DDAB-A9DB-3D87-9F6C9062B27F}"/>
              </a:ext>
            </a:extLst>
          </p:cNvPr>
          <p:cNvSpPr>
            <a:spLocks/>
          </p:cNvSpPr>
          <p:nvPr/>
        </p:nvSpPr>
        <p:spPr bwMode="auto">
          <a:xfrm>
            <a:off x="4715611" y="2070562"/>
            <a:ext cx="2763954" cy="3586155"/>
          </a:xfrm>
          <a:custGeom>
            <a:avLst/>
            <a:gdLst>
              <a:gd name="T0" fmla="*/ 446 w 1146"/>
              <a:gd name="T1" fmla="*/ 1191 h 1462"/>
              <a:gd name="T2" fmla="*/ 1146 w 1146"/>
              <a:gd name="T3" fmla="*/ 1191 h 1462"/>
              <a:gd name="T4" fmla="*/ 1146 w 1146"/>
              <a:gd name="T5" fmla="*/ 1462 h 1462"/>
              <a:gd name="T6" fmla="*/ 5 w 1146"/>
              <a:gd name="T7" fmla="*/ 1462 h 1462"/>
              <a:gd name="T8" fmla="*/ 5 w 1146"/>
              <a:gd name="T9" fmla="*/ 1276 h 1462"/>
              <a:gd name="T10" fmla="*/ 703 w 1146"/>
              <a:gd name="T11" fmla="*/ 272 h 1462"/>
              <a:gd name="T12" fmla="*/ 0 w 1146"/>
              <a:gd name="T13" fmla="*/ 272 h 1462"/>
              <a:gd name="T14" fmla="*/ 0 w 1146"/>
              <a:gd name="T15" fmla="*/ 0 h 1462"/>
              <a:gd name="T16" fmla="*/ 1139 w 1146"/>
              <a:gd name="T17" fmla="*/ 0 h 1462"/>
              <a:gd name="T18" fmla="*/ 1139 w 1146"/>
              <a:gd name="T19" fmla="*/ 181 h 1462"/>
              <a:gd name="T20" fmla="*/ 446 w 1146"/>
              <a:gd name="T21" fmla="*/ 1191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6" h="1462">
                <a:moveTo>
                  <a:pt x="446" y="1191"/>
                </a:moveTo>
                <a:lnTo>
                  <a:pt x="1146" y="1191"/>
                </a:lnTo>
                <a:lnTo>
                  <a:pt x="1146" y="1462"/>
                </a:lnTo>
                <a:lnTo>
                  <a:pt x="5" y="1462"/>
                </a:lnTo>
                <a:lnTo>
                  <a:pt x="5" y="1276"/>
                </a:lnTo>
                <a:lnTo>
                  <a:pt x="703" y="272"/>
                </a:lnTo>
                <a:lnTo>
                  <a:pt x="0" y="272"/>
                </a:lnTo>
                <a:lnTo>
                  <a:pt x="0" y="0"/>
                </a:lnTo>
                <a:lnTo>
                  <a:pt x="1139" y="0"/>
                </a:lnTo>
                <a:lnTo>
                  <a:pt x="1139" y="181"/>
                </a:lnTo>
                <a:lnTo>
                  <a:pt x="446" y="119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TextBox 50">
            <a:extLst>
              <a:ext uri="{FF2B5EF4-FFF2-40B4-BE49-F238E27FC236}">
                <a16:creationId xmlns:a16="http://schemas.microsoft.com/office/drawing/2014/main" id="{BDE06508-C562-4F03-7A28-CD1A9C7DC5DF}"/>
              </a:ext>
            </a:extLst>
          </p:cNvPr>
          <p:cNvSpPr txBox="1"/>
          <p:nvPr/>
        </p:nvSpPr>
        <p:spPr>
          <a:xfrm>
            <a:off x="4630901" y="1360437"/>
            <a:ext cx="1500411" cy="923330"/>
          </a:xfrm>
          <a:prstGeom prst="rect">
            <a:avLst/>
          </a:prstGeom>
          <a:noFill/>
        </p:spPr>
        <p:txBody>
          <a:bodyPr wrap="none" lIns="0" tIns="0" rIns="0" bIns="0" rtlCol="0">
            <a:spAutoFit/>
          </a:bodyPr>
          <a:lstStyle/>
          <a:p>
            <a:r>
              <a:rPr lang="en-GB" sz="6000" b="1" dirty="0">
                <a:solidFill>
                  <a:schemeClr val="bg1"/>
                </a:solidFill>
                <a:latin typeface="Roboto" panose="02000000000000000000" pitchFamily="2" charset="0"/>
                <a:ea typeface="Roboto" panose="02000000000000000000" pitchFamily="2" charset="0"/>
                <a:cs typeface="Roboto" panose="02000000000000000000" pitchFamily="2" charset="0"/>
              </a:rPr>
              <a:t>GEN</a:t>
            </a:r>
          </a:p>
        </p:txBody>
      </p:sp>
      <p:pic>
        <p:nvPicPr>
          <p:cNvPr id="58" name="Graphic 57" descr="Woman with afro hair">
            <a:extLst>
              <a:ext uri="{FF2B5EF4-FFF2-40B4-BE49-F238E27FC236}">
                <a16:creationId xmlns:a16="http://schemas.microsoft.com/office/drawing/2014/main" id="{D0434273-A943-5424-E4B0-1D465984B5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44147" y="2499494"/>
            <a:ext cx="1176209" cy="3845619"/>
          </a:xfrm>
          <a:prstGeom prst="rect">
            <a:avLst/>
          </a:prstGeom>
        </p:spPr>
      </p:pic>
      <p:sp>
        <p:nvSpPr>
          <p:cNvPr id="59" name="Cloud 58">
            <a:extLst>
              <a:ext uri="{FF2B5EF4-FFF2-40B4-BE49-F238E27FC236}">
                <a16:creationId xmlns:a16="http://schemas.microsoft.com/office/drawing/2014/main" id="{DB2353A4-82FF-64FF-AF61-6CB72321BC83}"/>
              </a:ext>
            </a:extLst>
          </p:cNvPr>
          <p:cNvSpPr/>
          <p:nvPr/>
        </p:nvSpPr>
        <p:spPr>
          <a:xfrm>
            <a:off x="1295400" y="1888543"/>
            <a:ext cx="1524000" cy="781859"/>
          </a:xfrm>
          <a:prstGeom prst="cloud">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Lazy</a:t>
            </a:r>
            <a:endParaRPr lang="en-GB" dirty="0"/>
          </a:p>
        </p:txBody>
      </p:sp>
      <p:sp>
        <p:nvSpPr>
          <p:cNvPr id="60" name="Cloud 59">
            <a:extLst>
              <a:ext uri="{FF2B5EF4-FFF2-40B4-BE49-F238E27FC236}">
                <a16:creationId xmlns:a16="http://schemas.microsoft.com/office/drawing/2014/main" id="{E9C89800-09E5-6F81-3F29-E9BB7E33AEE9}"/>
              </a:ext>
            </a:extLst>
          </p:cNvPr>
          <p:cNvSpPr/>
          <p:nvPr/>
        </p:nvSpPr>
        <p:spPr>
          <a:xfrm>
            <a:off x="1851669" y="2893134"/>
            <a:ext cx="2575444" cy="701611"/>
          </a:xfrm>
          <a:prstGeom prst="cloud">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Overindulged</a:t>
            </a:r>
            <a:endParaRPr lang="en-GB" dirty="0"/>
          </a:p>
        </p:txBody>
      </p:sp>
      <p:sp>
        <p:nvSpPr>
          <p:cNvPr id="61" name="Cloud 60">
            <a:extLst>
              <a:ext uri="{FF2B5EF4-FFF2-40B4-BE49-F238E27FC236}">
                <a16:creationId xmlns:a16="http://schemas.microsoft.com/office/drawing/2014/main" id="{90C3A3BA-2ADD-B8B6-316E-E500996E7148}"/>
              </a:ext>
            </a:extLst>
          </p:cNvPr>
          <p:cNvSpPr/>
          <p:nvPr/>
        </p:nvSpPr>
        <p:spPr>
          <a:xfrm>
            <a:off x="2097812" y="5406587"/>
            <a:ext cx="2575444" cy="872835"/>
          </a:xfrm>
          <a:prstGeom prst="cloud">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Obsessed with TikTok</a:t>
            </a:r>
            <a:endParaRPr lang="en-GB" dirty="0"/>
          </a:p>
        </p:txBody>
      </p:sp>
      <p:sp>
        <p:nvSpPr>
          <p:cNvPr id="62" name="Cloud 61">
            <a:extLst>
              <a:ext uri="{FF2B5EF4-FFF2-40B4-BE49-F238E27FC236}">
                <a16:creationId xmlns:a16="http://schemas.microsoft.com/office/drawing/2014/main" id="{46D3492A-ED23-C9F1-995B-CFE16360A58C}"/>
              </a:ext>
            </a:extLst>
          </p:cNvPr>
          <p:cNvSpPr/>
          <p:nvPr/>
        </p:nvSpPr>
        <p:spPr>
          <a:xfrm>
            <a:off x="2266623" y="3869735"/>
            <a:ext cx="2245584" cy="1166137"/>
          </a:xfrm>
          <a:prstGeom prst="cloud">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Always complaining</a:t>
            </a:r>
            <a:endParaRPr lang="en-GB" dirty="0"/>
          </a:p>
        </p:txBody>
      </p:sp>
      <p:sp>
        <p:nvSpPr>
          <p:cNvPr id="63" name="Cloud 62">
            <a:extLst>
              <a:ext uri="{FF2B5EF4-FFF2-40B4-BE49-F238E27FC236}">
                <a16:creationId xmlns:a16="http://schemas.microsoft.com/office/drawing/2014/main" id="{40112BAB-CDB7-2632-BFF2-BACEE62B56B8}"/>
              </a:ext>
            </a:extLst>
          </p:cNvPr>
          <p:cNvSpPr/>
          <p:nvPr/>
        </p:nvSpPr>
        <p:spPr>
          <a:xfrm>
            <a:off x="7496252" y="776115"/>
            <a:ext cx="1524000" cy="781859"/>
          </a:xfrm>
          <a:prstGeom prst="cloud">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side hustle…</a:t>
            </a:r>
            <a:endParaRPr lang="en-GB" dirty="0">
              <a:solidFill>
                <a:schemeClr val="tx1"/>
              </a:solidFill>
            </a:endParaRPr>
          </a:p>
        </p:txBody>
      </p:sp>
      <p:sp>
        <p:nvSpPr>
          <p:cNvPr id="64" name="Cloud 63">
            <a:extLst>
              <a:ext uri="{FF2B5EF4-FFF2-40B4-BE49-F238E27FC236}">
                <a16:creationId xmlns:a16="http://schemas.microsoft.com/office/drawing/2014/main" id="{B3EDF8CE-3ED2-4B2A-D9AE-0420D07F38D9}"/>
              </a:ext>
            </a:extLst>
          </p:cNvPr>
          <p:cNvSpPr/>
          <p:nvPr/>
        </p:nvSpPr>
        <p:spPr>
          <a:xfrm>
            <a:off x="7650910" y="2183587"/>
            <a:ext cx="2418087" cy="1067389"/>
          </a:xfrm>
          <a:prstGeom prst="cloud">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Are globally connected…</a:t>
            </a:r>
            <a:endParaRPr lang="en-GB" dirty="0">
              <a:solidFill>
                <a:schemeClr val="tx1"/>
              </a:solidFill>
            </a:endParaRPr>
          </a:p>
        </p:txBody>
      </p:sp>
      <p:sp>
        <p:nvSpPr>
          <p:cNvPr id="65" name="Cloud 64">
            <a:extLst>
              <a:ext uri="{FF2B5EF4-FFF2-40B4-BE49-F238E27FC236}">
                <a16:creationId xmlns:a16="http://schemas.microsoft.com/office/drawing/2014/main" id="{93F759AE-A8BD-CB7C-B688-87D6BFA5570C}"/>
              </a:ext>
            </a:extLst>
          </p:cNvPr>
          <p:cNvSpPr/>
          <p:nvPr/>
        </p:nvSpPr>
        <p:spPr>
          <a:xfrm>
            <a:off x="7223985" y="3429000"/>
            <a:ext cx="1666869" cy="1201744"/>
          </a:xfrm>
          <a:prstGeom prst="cloud">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…but isolated by Covid</a:t>
            </a:r>
            <a:endParaRPr lang="en-GB" dirty="0">
              <a:solidFill>
                <a:schemeClr val="tx1"/>
              </a:solidFill>
            </a:endParaRPr>
          </a:p>
        </p:txBody>
      </p:sp>
      <p:sp>
        <p:nvSpPr>
          <p:cNvPr id="66" name="Cloud 65">
            <a:extLst>
              <a:ext uri="{FF2B5EF4-FFF2-40B4-BE49-F238E27FC236}">
                <a16:creationId xmlns:a16="http://schemas.microsoft.com/office/drawing/2014/main" id="{09671931-79E2-1179-EEF7-80358C70FDB5}"/>
              </a:ext>
            </a:extLst>
          </p:cNvPr>
          <p:cNvSpPr/>
          <p:nvPr/>
        </p:nvSpPr>
        <p:spPr>
          <a:xfrm>
            <a:off x="9035103" y="1167045"/>
            <a:ext cx="2689775" cy="951813"/>
          </a:xfrm>
          <a:prstGeom prst="cloud">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Care about our surroundings…</a:t>
            </a:r>
            <a:endParaRPr lang="en-GB" dirty="0">
              <a:solidFill>
                <a:schemeClr val="tx1"/>
              </a:solidFill>
            </a:endParaRPr>
          </a:p>
        </p:txBody>
      </p:sp>
      <p:sp>
        <p:nvSpPr>
          <p:cNvPr id="67" name="Cloud 66">
            <a:extLst>
              <a:ext uri="{FF2B5EF4-FFF2-40B4-BE49-F238E27FC236}">
                <a16:creationId xmlns:a16="http://schemas.microsoft.com/office/drawing/2014/main" id="{36FF428E-F71D-4EAE-5A3B-6A008460721F}"/>
              </a:ext>
            </a:extLst>
          </p:cNvPr>
          <p:cNvSpPr/>
          <p:nvPr/>
        </p:nvSpPr>
        <p:spPr>
          <a:xfrm>
            <a:off x="7855058" y="4628112"/>
            <a:ext cx="2360089" cy="1737857"/>
          </a:xfrm>
          <a:prstGeom prst="cloud">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And face a</a:t>
            </a:r>
            <a:br>
              <a:rPr lang="en-US" dirty="0">
                <a:solidFill>
                  <a:schemeClr val="tx1"/>
                </a:solidFill>
              </a:rPr>
            </a:br>
            <a:r>
              <a:rPr lang="en-US" dirty="0">
                <a:solidFill>
                  <a:schemeClr val="tx1"/>
                </a:solidFill>
              </a:rPr>
              <a:t>scary and unaffordable future.</a:t>
            </a:r>
            <a:endParaRPr lang="en-GB" dirty="0">
              <a:solidFill>
                <a:schemeClr val="tx1"/>
              </a:solidFill>
            </a:endParaRPr>
          </a:p>
        </p:txBody>
      </p:sp>
      <p:pic>
        <p:nvPicPr>
          <p:cNvPr id="54" name="Picture 53" descr="Shape, icon&#10;&#10;Description automatically generated">
            <a:extLst>
              <a:ext uri="{FF2B5EF4-FFF2-40B4-BE49-F238E27FC236}">
                <a16:creationId xmlns:a16="http://schemas.microsoft.com/office/drawing/2014/main" id="{81F11B08-65D7-28B5-EB71-9E58B9A4265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l="47819"/>
          <a:stretch/>
        </p:blipFill>
        <p:spPr>
          <a:xfrm>
            <a:off x="6096000" y="2052354"/>
            <a:ext cx="1441562" cy="3586155"/>
          </a:xfrm>
          <a:prstGeom prst="rect">
            <a:avLst/>
          </a:prstGeom>
        </p:spPr>
      </p:pic>
      <p:sp>
        <p:nvSpPr>
          <p:cNvPr id="71" name="TextBox 70">
            <a:extLst>
              <a:ext uri="{FF2B5EF4-FFF2-40B4-BE49-F238E27FC236}">
                <a16:creationId xmlns:a16="http://schemas.microsoft.com/office/drawing/2014/main" id="{1BC042C4-E142-B279-5C1F-FE846407BF56}"/>
              </a:ext>
            </a:extLst>
          </p:cNvPr>
          <p:cNvSpPr txBox="1"/>
          <p:nvPr/>
        </p:nvSpPr>
        <p:spPr>
          <a:xfrm>
            <a:off x="6502738" y="4099073"/>
            <a:ext cx="450449" cy="1015663"/>
          </a:xfrm>
          <a:prstGeom prst="rect">
            <a:avLst/>
          </a:prstGeom>
          <a:noFill/>
        </p:spPr>
        <p:txBody>
          <a:bodyPr wrap="square" rtlCol="0">
            <a:spAutoFit/>
          </a:bodyPr>
          <a:lstStyle/>
          <a:p>
            <a:r>
              <a:rPr lang="en-US" sz="6000" dirty="0"/>
              <a:t>?</a:t>
            </a:r>
            <a:endParaRPr lang="en-GB" sz="6000" dirty="0"/>
          </a:p>
        </p:txBody>
      </p:sp>
      <p:sp>
        <p:nvSpPr>
          <p:cNvPr id="4" name="TextBox 3">
            <a:extLst>
              <a:ext uri="{FF2B5EF4-FFF2-40B4-BE49-F238E27FC236}">
                <a16:creationId xmlns:a16="http://schemas.microsoft.com/office/drawing/2014/main" id="{8E8CAFC8-D8D8-52F8-B3EA-3ED92215635A}"/>
              </a:ext>
            </a:extLst>
          </p:cNvPr>
          <p:cNvSpPr txBox="1"/>
          <p:nvPr/>
        </p:nvSpPr>
        <p:spPr>
          <a:xfrm>
            <a:off x="6185587" y="5114736"/>
            <a:ext cx="1348253" cy="369332"/>
          </a:xfrm>
          <a:prstGeom prst="rect">
            <a:avLst/>
          </a:prstGeom>
          <a:noFill/>
        </p:spPr>
        <p:txBody>
          <a:bodyPr wrap="square" rtlCol="0">
            <a:spAutoFit/>
          </a:bodyPr>
          <a:lstStyle/>
          <a:p>
            <a:r>
              <a:rPr lang="en-US" dirty="0">
                <a:solidFill>
                  <a:schemeClr val="bg1"/>
                </a:solidFill>
              </a:rPr>
              <a:t>Age 11-26</a:t>
            </a:r>
            <a:endParaRPr lang="en-GB" dirty="0">
              <a:solidFill>
                <a:schemeClr val="bg1"/>
              </a:solidFill>
            </a:endParaRPr>
          </a:p>
        </p:txBody>
      </p:sp>
    </p:spTree>
    <p:extLst>
      <p:ext uri="{BB962C8B-B14F-4D97-AF65-F5344CB8AC3E}">
        <p14:creationId xmlns:p14="http://schemas.microsoft.com/office/powerpoint/2010/main" val="146674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par>
                                <p:cTn id="16" presetID="10" presetClass="entr" presetSubtype="0"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childTnLst>
                          </p:cTn>
                        </p:par>
                        <p:par>
                          <p:cTn id="19" fill="hold">
                            <p:stCondLst>
                              <p:cond delay="2500"/>
                            </p:stCondLst>
                            <p:childTnLst>
                              <p:par>
                                <p:cTn id="20" presetID="10" presetClass="entr" presetSubtype="0" fill="hold" grpId="0" nodeType="afterEffect">
                                  <p:stCondLst>
                                    <p:cond delay="75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par>
                          <p:cTn id="23" fill="hold">
                            <p:stCondLst>
                              <p:cond delay="3750"/>
                            </p:stCondLst>
                            <p:childTnLst>
                              <p:par>
                                <p:cTn id="24" presetID="10" presetClass="entr" presetSubtype="0" fill="hold" grpId="0" nodeType="afterEffect">
                                  <p:stCondLst>
                                    <p:cond delay="20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par>
                          <p:cTn id="32" fill="hold">
                            <p:stCondLst>
                              <p:cond delay="500"/>
                            </p:stCondLst>
                            <p:childTnLst>
                              <p:par>
                                <p:cTn id="33" presetID="10" presetClass="entr" presetSubtype="0" fill="hold" grpId="0" nodeType="afterEffect">
                                  <p:stCondLst>
                                    <p:cond delay="100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par>
                          <p:cTn id="36" fill="hold">
                            <p:stCondLst>
                              <p:cond delay="2000"/>
                            </p:stCondLst>
                            <p:childTnLst>
                              <p:par>
                                <p:cTn id="37" presetID="10" presetClass="entr" presetSubtype="0" fill="hold" grpId="0" nodeType="afterEffect">
                                  <p:stCondLst>
                                    <p:cond delay="75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childTnLst>
                          </p:cTn>
                        </p:par>
                        <p:par>
                          <p:cTn id="40" fill="hold">
                            <p:stCondLst>
                              <p:cond delay="3250"/>
                            </p:stCondLst>
                            <p:childTnLst>
                              <p:par>
                                <p:cTn id="41" presetID="10" presetClass="entr" presetSubtype="0" fill="hold" grpId="0" nodeType="afterEffect">
                                  <p:stCondLst>
                                    <p:cond delay="75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childTnLst>
                          </p:cTn>
                        </p:par>
                        <p:par>
                          <p:cTn id="44" fill="hold">
                            <p:stCondLst>
                              <p:cond delay="4500"/>
                            </p:stCondLst>
                            <p:childTnLst>
                              <p:par>
                                <p:cTn id="45" presetID="10" presetClass="entr" presetSubtype="0" fill="hold" grpId="0" nodeType="afterEffect">
                                  <p:stCondLst>
                                    <p:cond delay="75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childTnLst>
                          </p:cTn>
                        </p:par>
                        <p:par>
                          <p:cTn id="53" fill="hold">
                            <p:stCondLst>
                              <p:cond delay="500"/>
                            </p:stCondLst>
                            <p:childTnLst>
                              <p:par>
                                <p:cTn id="54" presetID="10" presetClass="entr" presetSubtype="0" fill="hold" grpId="0" nodeType="afterEffect">
                                  <p:stCondLst>
                                    <p:cond delay="100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par>
                          <p:cTn id="57" fill="hold">
                            <p:stCondLst>
                              <p:cond delay="2000"/>
                            </p:stCondLst>
                            <p:childTnLst>
                              <p:par>
                                <p:cTn id="58" presetID="10" presetClass="entr" presetSubtype="0" fill="hold" grpId="0" nodeType="afterEffect">
                                  <p:stCondLst>
                                    <p:cond delay="750"/>
                                  </p:stCondLst>
                                  <p:childTnLst>
                                    <p:set>
                                      <p:cBhvr>
                                        <p:cTn id="59" dur="1" fill="hold">
                                          <p:stCondLst>
                                            <p:cond delay="0"/>
                                          </p:stCondLst>
                                        </p:cTn>
                                        <p:tgtEl>
                                          <p:spTgt spid="66"/>
                                        </p:tgtEl>
                                        <p:attrNameLst>
                                          <p:attrName>style.visibility</p:attrName>
                                        </p:attrNameLst>
                                      </p:cBhvr>
                                      <p:to>
                                        <p:strVal val="visible"/>
                                      </p:to>
                                    </p:set>
                                    <p:animEffect transition="in" filter="fade">
                                      <p:cBhvr>
                                        <p:cTn id="60" dur="500"/>
                                        <p:tgtEl>
                                          <p:spTgt spid="66"/>
                                        </p:tgtEl>
                                      </p:cBhvr>
                                    </p:animEffect>
                                  </p:childTnLst>
                                </p:cTn>
                              </p:par>
                            </p:childTnLst>
                          </p:cTn>
                        </p:par>
                        <p:par>
                          <p:cTn id="61" fill="hold">
                            <p:stCondLst>
                              <p:cond delay="3250"/>
                            </p:stCondLst>
                            <p:childTnLst>
                              <p:par>
                                <p:cTn id="62" presetID="10" presetClass="entr" presetSubtype="0" fill="hold" grpId="0" nodeType="afterEffect">
                                  <p:stCondLst>
                                    <p:cond delay="500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500"/>
                                        <p:tgtEl>
                                          <p:spTgt spid="64"/>
                                        </p:tgtEl>
                                      </p:cBhvr>
                                    </p:animEffect>
                                  </p:childTnLst>
                                </p:cTn>
                              </p:par>
                            </p:childTnLst>
                          </p:cTn>
                        </p:par>
                        <p:par>
                          <p:cTn id="65" fill="hold">
                            <p:stCondLst>
                              <p:cond delay="8750"/>
                            </p:stCondLst>
                            <p:childTnLst>
                              <p:par>
                                <p:cTn id="66" presetID="10" presetClass="entr" presetSubtype="0" fill="hold" grpId="0" nodeType="afterEffect">
                                  <p:stCondLst>
                                    <p:cond delay="400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500"/>
                                        <p:tgtEl>
                                          <p:spTgt spid="65"/>
                                        </p:tgtEl>
                                      </p:cBhvr>
                                    </p:animEffect>
                                  </p:childTnLst>
                                </p:cTn>
                              </p:par>
                            </p:childTnLst>
                          </p:cTn>
                        </p:par>
                        <p:par>
                          <p:cTn id="69" fill="hold">
                            <p:stCondLst>
                              <p:cond delay="13250"/>
                            </p:stCondLst>
                            <p:childTnLst>
                              <p:par>
                                <p:cTn id="70" presetID="10" presetClass="entr" presetSubtype="0" fill="hold" grpId="0" nodeType="afterEffect">
                                  <p:stCondLst>
                                    <p:cond delay="500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0" grpId="0" animBg="1"/>
      <p:bldP spid="51" grpId="0"/>
      <p:bldP spid="59" grpId="0" animBg="1"/>
      <p:bldP spid="60" grpId="0" animBg="1"/>
      <p:bldP spid="61" grpId="0" animBg="1"/>
      <p:bldP spid="62" grpId="0" animBg="1"/>
      <p:bldP spid="63" grpId="0" animBg="1"/>
      <p:bldP spid="64" grpId="0" animBg="1"/>
      <p:bldP spid="65" grpId="0" animBg="1"/>
      <p:bldP spid="66" grpId="0" animBg="1"/>
      <p:bldP spid="67" grpId="0" animBg="1"/>
      <p:bldP spid="71"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45F37-FBB8-EF0F-B6BE-92922D11249C}"/>
              </a:ext>
            </a:extLst>
          </p:cNvPr>
          <p:cNvSpPr/>
          <p:nvPr/>
        </p:nvSpPr>
        <p:spPr>
          <a:xfrm>
            <a:off x="0" y="0"/>
            <a:ext cx="12192000" cy="3429000"/>
          </a:xfrm>
          <a:prstGeom prst="rect">
            <a:avLst/>
          </a:prstGeom>
          <a:solidFill>
            <a:srgbClr val="2B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Google Shape;1117;p68">
            <a:extLst>
              <a:ext uri="{FF2B5EF4-FFF2-40B4-BE49-F238E27FC236}">
                <a16:creationId xmlns:a16="http://schemas.microsoft.com/office/drawing/2014/main" id="{2386578E-C3EB-5D39-27E7-2BFEF5B20DF4}"/>
              </a:ext>
            </a:extLst>
          </p:cNvPr>
          <p:cNvSpPr txBox="1"/>
          <p:nvPr/>
        </p:nvSpPr>
        <p:spPr>
          <a:xfrm>
            <a:off x="3743107" y="1095457"/>
            <a:ext cx="7915493" cy="721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2398A3"/>
              </a:buClr>
              <a:buSzPts val="1800"/>
              <a:buFont typeface="Arial"/>
              <a:buNone/>
              <a:tabLst/>
              <a:defRPr/>
            </a:pPr>
            <a:r>
              <a:rPr kumimoji="0" lang="en-GB" sz="4000" b="1" i="0" u="none" strike="noStrike" kern="1200" cap="none" spc="0" normalizeH="0" baseline="0" noProof="0" dirty="0">
                <a:ln>
                  <a:noFill/>
                </a:ln>
                <a:solidFill>
                  <a:prstClr val="white"/>
                </a:solidFill>
                <a:effectLst/>
                <a:uLnTx/>
                <a:uFillTx/>
                <a:latin typeface="Gilroy ExtraBold" pitchFamily="2" charset="77"/>
                <a:ea typeface="+mn-ea"/>
                <a:cs typeface="+mn-cs"/>
                <a:sym typeface="Arial"/>
              </a:rPr>
              <a:t>Self-orientation </a:t>
            </a:r>
          </a:p>
          <a:p>
            <a:pPr marL="0" marR="0" lvl="0" indent="0" algn="l" defTabSz="914400" rtl="0" eaLnBrk="1" fontAlgn="auto" latinLnBrk="0" hangingPunct="1">
              <a:lnSpc>
                <a:spcPct val="150000"/>
              </a:lnSpc>
              <a:spcBef>
                <a:spcPts val="0"/>
              </a:spcBef>
              <a:spcAft>
                <a:spcPts val="0"/>
              </a:spcAft>
              <a:buClr>
                <a:srgbClr val="2398A3"/>
              </a:buClr>
              <a:buSzPts val="1800"/>
              <a:buFont typeface="Arial"/>
              <a:buNone/>
              <a:tabLst/>
              <a:defRPr/>
            </a:pPr>
            <a:r>
              <a:rPr kumimoji="0" lang="en-GB" sz="2000" b="1" i="0" u="none" strike="noStrike" kern="1200" cap="none" spc="0" normalizeH="0" baseline="0" noProof="0" dirty="0">
                <a:ln>
                  <a:noFill/>
                </a:ln>
                <a:solidFill>
                  <a:prstClr val="white"/>
                </a:solidFill>
                <a:effectLst/>
                <a:uLnTx/>
                <a:uFillTx/>
                <a:latin typeface="Newsreader 16pt Medium" pitchFamily="2" charset="77"/>
                <a:ea typeface="+mn-ea"/>
                <a:cs typeface="+mn-cs"/>
                <a:sym typeface="Arial"/>
              </a:rPr>
              <a:t>Ego bias</a:t>
            </a:r>
            <a:endParaRPr kumimoji="0" sz="2000" b="1" i="0" u="none" strike="noStrike" kern="1200" cap="none" spc="0" normalizeH="0" baseline="0" noProof="0" dirty="0">
              <a:ln>
                <a:noFill/>
              </a:ln>
              <a:solidFill>
                <a:prstClr val="white"/>
              </a:solidFill>
              <a:effectLst/>
              <a:uLnTx/>
              <a:uFillTx/>
              <a:latin typeface="Newsreader 16pt Medium" pitchFamily="2" charset="77"/>
              <a:ea typeface="+mn-ea"/>
              <a:cs typeface="+mn-cs"/>
              <a:sym typeface="Arial"/>
            </a:endParaRPr>
          </a:p>
        </p:txBody>
      </p:sp>
      <p:sp>
        <p:nvSpPr>
          <p:cNvPr id="6" name="TextBox 5">
            <a:extLst>
              <a:ext uri="{FF2B5EF4-FFF2-40B4-BE49-F238E27FC236}">
                <a16:creationId xmlns:a16="http://schemas.microsoft.com/office/drawing/2014/main" id="{7A073ED4-1397-EFEF-40F7-998474A1B1E0}"/>
              </a:ext>
            </a:extLst>
          </p:cNvPr>
          <p:cNvSpPr txBox="1"/>
          <p:nvPr/>
        </p:nvSpPr>
        <p:spPr>
          <a:xfrm>
            <a:off x="1295898" y="4543332"/>
            <a:ext cx="26632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F7F7F"/>
                </a:solidFill>
                <a:effectLst/>
                <a:uLnTx/>
                <a:uFillTx/>
                <a:latin typeface="Gilroy Light" pitchFamily="2" charset="77"/>
                <a:ea typeface="+mn-ea"/>
                <a:cs typeface="+mn-cs"/>
                <a:sym typeface="Arial"/>
              </a:rPr>
              <a:t>Research shows that involving employees at the decision stage increases wellbeing</a:t>
            </a:r>
          </a:p>
        </p:txBody>
      </p:sp>
      <p:sp>
        <p:nvSpPr>
          <p:cNvPr id="7" name="TextBox 6">
            <a:extLst>
              <a:ext uri="{FF2B5EF4-FFF2-40B4-BE49-F238E27FC236}">
                <a16:creationId xmlns:a16="http://schemas.microsoft.com/office/drawing/2014/main" id="{6076AEE7-380E-4100-C66B-14325191069B}"/>
              </a:ext>
            </a:extLst>
          </p:cNvPr>
          <p:cNvSpPr txBox="1"/>
          <p:nvPr/>
        </p:nvSpPr>
        <p:spPr>
          <a:xfrm>
            <a:off x="1295895" y="3914166"/>
            <a:ext cx="32107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ilroy ExtraBold" pitchFamily="2" charset="77"/>
                <a:ea typeface="+mn-ea"/>
                <a:cs typeface="+mn-cs"/>
              </a:rPr>
              <a:t>Empowered culture</a:t>
            </a:r>
          </a:p>
        </p:txBody>
      </p:sp>
      <p:sp>
        <p:nvSpPr>
          <p:cNvPr id="12" name="TextBox 11">
            <a:extLst>
              <a:ext uri="{FF2B5EF4-FFF2-40B4-BE49-F238E27FC236}">
                <a16:creationId xmlns:a16="http://schemas.microsoft.com/office/drawing/2014/main" id="{5EC87D9E-0AE5-598C-B7FF-61EB8268CB67}"/>
              </a:ext>
            </a:extLst>
          </p:cNvPr>
          <p:cNvSpPr txBox="1"/>
          <p:nvPr/>
        </p:nvSpPr>
        <p:spPr>
          <a:xfrm>
            <a:off x="4935662" y="4538474"/>
            <a:ext cx="266326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F7F7F"/>
                </a:solidFill>
                <a:effectLst/>
                <a:uLnTx/>
                <a:uFillTx/>
                <a:latin typeface="Gilroy Light" pitchFamily="2" charset="77"/>
                <a:ea typeface="+mn-ea"/>
                <a:cs typeface="+mn-cs"/>
                <a:sym typeface="Arial"/>
              </a:rPr>
              <a:t>Relating stories to ourselves, finishing other people’s sentences or needing to have the last word all signal self-orientation</a:t>
            </a:r>
          </a:p>
        </p:txBody>
      </p:sp>
      <p:sp>
        <p:nvSpPr>
          <p:cNvPr id="13" name="TextBox 12">
            <a:extLst>
              <a:ext uri="{FF2B5EF4-FFF2-40B4-BE49-F238E27FC236}">
                <a16:creationId xmlns:a16="http://schemas.microsoft.com/office/drawing/2014/main" id="{C119DF9F-C286-F960-6CAA-820E811F088F}"/>
              </a:ext>
            </a:extLst>
          </p:cNvPr>
          <p:cNvSpPr txBox="1"/>
          <p:nvPr/>
        </p:nvSpPr>
        <p:spPr>
          <a:xfrm>
            <a:off x="4935660" y="3909308"/>
            <a:ext cx="2663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ilroy ExtraBold" pitchFamily="2" charset="77"/>
                <a:ea typeface="+mn-ea"/>
                <a:cs typeface="+mn-cs"/>
              </a:rPr>
              <a:t>Talk less</a:t>
            </a:r>
          </a:p>
        </p:txBody>
      </p:sp>
      <p:sp>
        <p:nvSpPr>
          <p:cNvPr id="14" name="TextBox 13">
            <a:extLst>
              <a:ext uri="{FF2B5EF4-FFF2-40B4-BE49-F238E27FC236}">
                <a16:creationId xmlns:a16="http://schemas.microsoft.com/office/drawing/2014/main" id="{85FA8ECE-8D65-0D17-A55D-F9E88057C2DD}"/>
              </a:ext>
            </a:extLst>
          </p:cNvPr>
          <p:cNvSpPr txBox="1"/>
          <p:nvPr/>
        </p:nvSpPr>
        <p:spPr>
          <a:xfrm>
            <a:off x="8575429" y="4538474"/>
            <a:ext cx="266326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F7F7F"/>
                </a:solidFill>
                <a:effectLst/>
                <a:uLnTx/>
                <a:uFillTx/>
                <a:latin typeface="Gilroy Light" pitchFamily="2" charset="77"/>
                <a:ea typeface="+mn-ea"/>
                <a:cs typeface="+mn-cs"/>
                <a:sym typeface="Arial"/>
              </a:rPr>
              <a:t>Remembering and replaying their thoughts and feelings demonstrate active listening and a desire to help </a:t>
            </a:r>
          </a:p>
        </p:txBody>
      </p:sp>
      <p:sp>
        <p:nvSpPr>
          <p:cNvPr id="15" name="TextBox 14">
            <a:extLst>
              <a:ext uri="{FF2B5EF4-FFF2-40B4-BE49-F238E27FC236}">
                <a16:creationId xmlns:a16="http://schemas.microsoft.com/office/drawing/2014/main" id="{BCD80120-282C-86C6-18D5-AAFC93470882}"/>
              </a:ext>
            </a:extLst>
          </p:cNvPr>
          <p:cNvSpPr txBox="1"/>
          <p:nvPr/>
        </p:nvSpPr>
        <p:spPr>
          <a:xfrm>
            <a:off x="8575428" y="3909308"/>
            <a:ext cx="2663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ilroy ExtraBold" pitchFamily="2" charset="77"/>
                <a:ea typeface="+mn-ea"/>
                <a:cs typeface="+mn-cs"/>
              </a:rPr>
              <a:t>Show you care</a:t>
            </a:r>
          </a:p>
        </p:txBody>
      </p:sp>
      <p:pic>
        <p:nvPicPr>
          <p:cNvPr id="3" name="Picture 2">
            <a:extLst>
              <a:ext uri="{FF2B5EF4-FFF2-40B4-BE49-F238E27FC236}">
                <a16:creationId xmlns:a16="http://schemas.microsoft.com/office/drawing/2014/main" id="{562A94B3-348E-20BF-978D-AD780F1A5E09}"/>
              </a:ext>
            </a:extLst>
          </p:cNvPr>
          <p:cNvPicPr>
            <a:picLocks noChangeAspect="1"/>
          </p:cNvPicPr>
          <p:nvPr/>
        </p:nvPicPr>
        <p:blipFill>
          <a:blip r:embed="rId3"/>
          <a:stretch>
            <a:fillRect/>
          </a:stretch>
        </p:blipFill>
        <p:spPr>
          <a:xfrm>
            <a:off x="1295896" y="796609"/>
            <a:ext cx="1636348" cy="1636348"/>
          </a:xfrm>
          <a:prstGeom prst="rect">
            <a:avLst/>
          </a:prstGeom>
        </p:spPr>
      </p:pic>
    </p:spTree>
    <p:extLst>
      <p:ext uri="{BB962C8B-B14F-4D97-AF65-F5344CB8AC3E}">
        <p14:creationId xmlns:p14="http://schemas.microsoft.com/office/powerpoint/2010/main" val="3344056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99C862-2141-DD41-AC72-AEBF01B902E8}"/>
              </a:ext>
            </a:extLst>
          </p:cNvPr>
          <p:cNvSpPr>
            <a:spLocks noGrp="1"/>
          </p:cNvSpPr>
          <p:nvPr>
            <p:ph type="body" sz="quarter" idx="10"/>
          </p:nvPr>
        </p:nvSpPr>
        <p:spPr/>
        <p:txBody>
          <a:bodyPr/>
          <a:lstStyle/>
          <a:p>
            <a:r>
              <a:rPr lang="en-US" dirty="0"/>
              <a:t>The trust equation</a:t>
            </a:r>
          </a:p>
        </p:txBody>
      </p:sp>
      <p:sp>
        <p:nvSpPr>
          <p:cNvPr id="3" name="Picture Placeholder 2">
            <a:extLst>
              <a:ext uri="{FF2B5EF4-FFF2-40B4-BE49-F238E27FC236}">
                <a16:creationId xmlns:a16="http://schemas.microsoft.com/office/drawing/2014/main" id="{10583933-0D65-0943-9D8B-4A80C94F2E3B}"/>
              </a:ext>
            </a:extLst>
          </p:cNvPr>
          <p:cNvSpPr>
            <a:spLocks noGrp="1"/>
          </p:cNvSpPr>
          <p:nvPr>
            <p:ph type="pic" sz="quarter" idx="12"/>
          </p:nvPr>
        </p:nvSpPr>
        <p:spPr/>
      </p:sp>
      <p:sp>
        <p:nvSpPr>
          <p:cNvPr id="4" name="Oval 3">
            <a:extLst>
              <a:ext uri="{FF2B5EF4-FFF2-40B4-BE49-F238E27FC236}">
                <a16:creationId xmlns:a16="http://schemas.microsoft.com/office/drawing/2014/main" id="{D9756EDB-E1C4-EC45-990E-A1B71F63FA5D}"/>
              </a:ext>
            </a:extLst>
          </p:cNvPr>
          <p:cNvSpPr/>
          <p:nvPr/>
        </p:nvSpPr>
        <p:spPr>
          <a:xfrm>
            <a:off x="659618" y="2617731"/>
            <a:ext cx="1622537" cy="1622537"/>
          </a:xfrm>
          <a:prstGeom prst="ellipse">
            <a:avLst/>
          </a:prstGeom>
          <a:solidFill>
            <a:srgbClr val="15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Newsreader 16pt Medium" pitchFamily="2" charset="77"/>
                <a:ea typeface="+mn-ea"/>
                <a:cs typeface="+mn-cs"/>
              </a:rPr>
              <a:t>Credibility</a:t>
            </a:r>
          </a:p>
        </p:txBody>
      </p:sp>
      <p:sp>
        <p:nvSpPr>
          <p:cNvPr id="5" name="Oval 4">
            <a:extLst>
              <a:ext uri="{FF2B5EF4-FFF2-40B4-BE49-F238E27FC236}">
                <a16:creationId xmlns:a16="http://schemas.microsoft.com/office/drawing/2014/main" id="{717B1EE8-BD46-3343-AD2C-D7A139A70CFD}"/>
              </a:ext>
            </a:extLst>
          </p:cNvPr>
          <p:cNvSpPr/>
          <p:nvPr/>
        </p:nvSpPr>
        <p:spPr>
          <a:xfrm>
            <a:off x="3590387" y="2617731"/>
            <a:ext cx="1622537" cy="1622537"/>
          </a:xfrm>
          <a:prstGeom prst="ellipse">
            <a:avLst/>
          </a:prstGeom>
          <a:solidFill>
            <a:srgbClr val="5C0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Newsreader 16pt Medium" pitchFamily="2" charset="77"/>
                <a:ea typeface="+mn-ea"/>
                <a:cs typeface="+mn-cs"/>
              </a:rPr>
              <a:t>Reliability</a:t>
            </a:r>
          </a:p>
        </p:txBody>
      </p:sp>
      <p:sp>
        <p:nvSpPr>
          <p:cNvPr id="6" name="Oval 5">
            <a:extLst>
              <a:ext uri="{FF2B5EF4-FFF2-40B4-BE49-F238E27FC236}">
                <a16:creationId xmlns:a16="http://schemas.microsoft.com/office/drawing/2014/main" id="{2BBA6CEF-2898-0241-94CB-0CD3EC6414A8}"/>
              </a:ext>
            </a:extLst>
          </p:cNvPr>
          <p:cNvSpPr/>
          <p:nvPr/>
        </p:nvSpPr>
        <p:spPr>
          <a:xfrm>
            <a:off x="6521156" y="2617731"/>
            <a:ext cx="1622537" cy="1622537"/>
          </a:xfrm>
          <a:prstGeom prst="ellipse">
            <a:avLst/>
          </a:prstGeom>
          <a:solidFill>
            <a:srgbClr val="ECB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Newsreader 16pt Medium" pitchFamily="2" charset="77"/>
                <a:ea typeface="+mn-ea"/>
                <a:cs typeface="+mn-cs"/>
              </a:rPr>
              <a:t>Intimacy</a:t>
            </a:r>
          </a:p>
        </p:txBody>
      </p:sp>
      <p:sp>
        <p:nvSpPr>
          <p:cNvPr id="7" name="Oval 6">
            <a:extLst>
              <a:ext uri="{FF2B5EF4-FFF2-40B4-BE49-F238E27FC236}">
                <a16:creationId xmlns:a16="http://schemas.microsoft.com/office/drawing/2014/main" id="{E3C5DA6D-2BC1-0E49-B104-146ADAD9FC63}"/>
              </a:ext>
            </a:extLst>
          </p:cNvPr>
          <p:cNvSpPr/>
          <p:nvPr/>
        </p:nvSpPr>
        <p:spPr>
          <a:xfrm>
            <a:off x="9624818" y="2617731"/>
            <a:ext cx="1622537" cy="1622537"/>
          </a:xfrm>
          <a:prstGeom prst="ellipse">
            <a:avLst/>
          </a:prstGeom>
          <a:solidFill>
            <a:srgbClr val="C36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Newsreader 16pt Medium" pitchFamily="2" charset="77"/>
                <a:ea typeface="+mn-ea"/>
                <a:cs typeface="+mn-cs"/>
              </a:rPr>
              <a:t>Self-orientation</a:t>
            </a:r>
          </a:p>
        </p:txBody>
      </p:sp>
      <p:pic>
        <p:nvPicPr>
          <p:cNvPr id="8" name="Picture 7" descr="Icon&#10;&#10;Description automatically generated">
            <a:extLst>
              <a:ext uri="{FF2B5EF4-FFF2-40B4-BE49-F238E27FC236}">
                <a16:creationId xmlns:a16="http://schemas.microsoft.com/office/drawing/2014/main" id="{17A6DB4A-A4C3-284D-8F27-0BEAEDE733C4}"/>
              </a:ext>
            </a:extLst>
          </p:cNvPr>
          <p:cNvPicPr>
            <a:picLocks noChangeAspect="1"/>
          </p:cNvPicPr>
          <p:nvPr/>
        </p:nvPicPr>
        <p:blipFill>
          <a:blip r:embed="rId3"/>
          <a:stretch>
            <a:fillRect/>
          </a:stretch>
        </p:blipFill>
        <p:spPr>
          <a:xfrm>
            <a:off x="1382781" y="3697606"/>
            <a:ext cx="889307" cy="889307"/>
          </a:xfrm>
          <a:prstGeom prst="rect">
            <a:avLst/>
          </a:prstGeom>
        </p:spPr>
      </p:pic>
      <p:pic>
        <p:nvPicPr>
          <p:cNvPr id="9" name="Picture 8" descr="Icon&#10;&#10;Description automatically generated">
            <a:extLst>
              <a:ext uri="{FF2B5EF4-FFF2-40B4-BE49-F238E27FC236}">
                <a16:creationId xmlns:a16="http://schemas.microsoft.com/office/drawing/2014/main" id="{EF39D574-B8B8-1641-A54A-2DFBF98EB873}"/>
              </a:ext>
            </a:extLst>
          </p:cNvPr>
          <p:cNvPicPr>
            <a:picLocks noChangeAspect="1"/>
          </p:cNvPicPr>
          <p:nvPr/>
        </p:nvPicPr>
        <p:blipFill>
          <a:blip r:embed="rId4"/>
          <a:stretch>
            <a:fillRect/>
          </a:stretch>
        </p:blipFill>
        <p:spPr>
          <a:xfrm>
            <a:off x="4574549" y="3697606"/>
            <a:ext cx="889307" cy="889307"/>
          </a:xfrm>
          <a:prstGeom prst="rect">
            <a:avLst/>
          </a:prstGeom>
        </p:spPr>
      </p:pic>
      <p:pic>
        <p:nvPicPr>
          <p:cNvPr id="10" name="Graphic 9">
            <a:extLst>
              <a:ext uri="{FF2B5EF4-FFF2-40B4-BE49-F238E27FC236}">
                <a16:creationId xmlns:a16="http://schemas.microsoft.com/office/drawing/2014/main" id="{043C2770-376F-3B4A-9788-6BF0DC689B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5318" y="3697606"/>
            <a:ext cx="889307" cy="889307"/>
          </a:xfrm>
          <a:prstGeom prst="rect">
            <a:avLst/>
          </a:prstGeom>
        </p:spPr>
      </p:pic>
      <p:pic>
        <p:nvPicPr>
          <p:cNvPr id="11" name="Picture 10">
            <a:extLst>
              <a:ext uri="{FF2B5EF4-FFF2-40B4-BE49-F238E27FC236}">
                <a16:creationId xmlns:a16="http://schemas.microsoft.com/office/drawing/2014/main" id="{4C612AA6-CC04-A640-9554-BB79D36494B2}"/>
              </a:ext>
            </a:extLst>
          </p:cNvPr>
          <p:cNvPicPr>
            <a:picLocks noChangeAspect="1"/>
          </p:cNvPicPr>
          <p:nvPr/>
        </p:nvPicPr>
        <p:blipFill>
          <a:blip r:embed="rId7"/>
          <a:stretch>
            <a:fillRect/>
          </a:stretch>
        </p:blipFill>
        <p:spPr>
          <a:xfrm>
            <a:off x="10608980" y="3697606"/>
            <a:ext cx="889307" cy="889307"/>
          </a:xfrm>
          <a:prstGeom prst="rect">
            <a:avLst/>
          </a:prstGeom>
        </p:spPr>
      </p:pic>
      <p:sp>
        <p:nvSpPr>
          <p:cNvPr id="12" name="TextBox 11">
            <a:extLst>
              <a:ext uri="{FF2B5EF4-FFF2-40B4-BE49-F238E27FC236}">
                <a16:creationId xmlns:a16="http://schemas.microsoft.com/office/drawing/2014/main" id="{CE8BAB63-7DD7-6F40-A2F5-18421BBE35D6}"/>
              </a:ext>
            </a:extLst>
          </p:cNvPr>
          <p:cNvSpPr txBox="1"/>
          <p:nvPr/>
        </p:nvSpPr>
        <p:spPr>
          <a:xfrm>
            <a:off x="2238792" y="2613391"/>
            <a:ext cx="151291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a:ln>
                  <a:noFill/>
                </a:ln>
                <a:solidFill>
                  <a:srgbClr val="4A4A4A"/>
                </a:solidFill>
                <a:effectLst/>
                <a:uLnTx/>
                <a:uFillTx/>
                <a:latin typeface="Newsreader 16pt Medium" pitchFamily="2" charset="77"/>
                <a:ea typeface="+mn-ea"/>
                <a:cs typeface="+mn-cs"/>
              </a:rPr>
              <a:t>+</a:t>
            </a:r>
          </a:p>
        </p:txBody>
      </p:sp>
      <p:sp>
        <p:nvSpPr>
          <p:cNvPr id="13" name="TextBox 12">
            <a:extLst>
              <a:ext uri="{FF2B5EF4-FFF2-40B4-BE49-F238E27FC236}">
                <a16:creationId xmlns:a16="http://schemas.microsoft.com/office/drawing/2014/main" id="{5A580A9A-4223-2E4C-B789-3EB9F8641F39}"/>
              </a:ext>
            </a:extLst>
          </p:cNvPr>
          <p:cNvSpPr txBox="1"/>
          <p:nvPr/>
        </p:nvSpPr>
        <p:spPr>
          <a:xfrm>
            <a:off x="5185121" y="2609052"/>
            <a:ext cx="151291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a:ln>
                  <a:noFill/>
                </a:ln>
                <a:solidFill>
                  <a:srgbClr val="4A4A4A"/>
                </a:solidFill>
                <a:effectLst/>
                <a:uLnTx/>
                <a:uFillTx/>
                <a:latin typeface="Newsreader 16pt Medium" pitchFamily="2" charset="77"/>
                <a:ea typeface="+mn-ea"/>
                <a:cs typeface="+mn-cs"/>
              </a:rPr>
              <a:t>+</a:t>
            </a:r>
          </a:p>
        </p:txBody>
      </p:sp>
      <p:sp>
        <p:nvSpPr>
          <p:cNvPr id="14" name="TextBox 13">
            <a:extLst>
              <a:ext uri="{FF2B5EF4-FFF2-40B4-BE49-F238E27FC236}">
                <a16:creationId xmlns:a16="http://schemas.microsoft.com/office/drawing/2014/main" id="{95D7AD7F-2DFD-1A4E-8AFE-A8BE11036D87}"/>
              </a:ext>
            </a:extLst>
          </p:cNvPr>
          <p:cNvSpPr txBox="1"/>
          <p:nvPr/>
        </p:nvSpPr>
        <p:spPr>
          <a:xfrm>
            <a:off x="8253263" y="2782375"/>
            <a:ext cx="151291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a:ln>
                  <a:noFill/>
                </a:ln>
                <a:solidFill>
                  <a:srgbClr val="4A4A4A"/>
                </a:solidFill>
                <a:effectLst/>
                <a:uLnTx/>
                <a:uFillTx/>
                <a:latin typeface="Newsreader 16pt Medium" pitchFamily="2" charset="77"/>
                <a:ea typeface="+mn-ea"/>
                <a:cs typeface="+mn-cs"/>
              </a:rPr>
              <a:t>/</a:t>
            </a:r>
          </a:p>
        </p:txBody>
      </p:sp>
      <p:sp>
        <p:nvSpPr>
          <p:cNvPr id="15" name="TextBox 14">
            <a:extLst>
              <a:ext uri="{FF2B5EF4-FFF2-40B4-BE49-F238E27FC236}">
                <a16:creationId xmlns:a16="http://schemas.microsoft.com/office/drawing/2014/main" id="{BC3980BC-D8EA-B793-C675-BFBD3A7AFC8A}"/>
              </a:ext>
            </a:extLst>
          </p:cNvPr>
          <p:cNvSpPr txBox="1"/>
          <p:nvPr/>
        </p:nvSpPr>
        <p:spPr>
          <a:xfrm>
            <a:off x="6584894" y="6332045"/>
            <a:ext cx="52259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srgbClr val="4A4A4A"/>
                </a:solidFill>
                <a:effectLst/>
                <a:uLnTx/>
                <a:uFillTx/>
                <a:latin typeface="Gilroy Light" pitchFamily="2" charset="77"/>
                <a:ea typeface="+mn-ea"/>
                <a:cs typeface="+mn-cs"/>
              </a:rPr>
              <a:t>Maister</a:t>
            </a:r>
            <a:r>
              <a:rPr kumimoji="0" lang="en-GB" sz="800" b="0" i="0" u="none" strike="noStrike" kern="1200" cap="none" spc="0" normalizeH="0" baseline="0" noProof="0" dirty="0">
                <a:ln>
                  <a:noFill/>
                </a:ln>
                <a:solidFill>
                  <a:srgbClr val="4A4A4A"/>
                </a:solidFill>
                <a:effectLst/>
                <a:uLnTx/>
                <a:uFillTx/>
                <a:latin typeface="Gilroy Light" pitchFamily="2" charset="77"/>
                <a:ea typeface="+mn-ea"/>
                <a:cs typeface="+mn-cs"/>
              </a:rPr>
              <a:t>, D. H., </a:t>
            </a:r>
            <a:r>
              <a:rPr kumimoji="0" lang="en-GB" sz="800" b="0" i="0" u="none" strike="noStrike" kern="1200" cap="none" spc="0" normalizeH="0" baseline="0" noProof="0" dirty="0" err="1">
                <a:ln>
                  <a:noFill/>
                </a:ln>
                <a:solidFill>
                  <a:srgbClr val="4A4A4A"/>
                </a:solidFill>
                <a:effectLst/>
                <a:uLnTx/>
                <a:uFillTx/>
                <a:latin typeface="Gilroy Light" pitchFamily="2" charset="77"/>
                <a:ea typeface="+mn-ea"/>
                <a:cs typeface="+mn-cs"/>
              </a:rPr>
              <a:t>Galford</a:t>
            </a:r>
            <a:r>
              <a:rPr kumimoji="0" lang="en-GB" sz="800" b="0" i="0" u="none" strike="noStrike" kern="1200" cap="none" spc="0" normalizeH="0" baseline="0" noProof="0" dirty="0">
                <a:ln>
                  <a:noFill/>
                </a:ln>
                <a:solidFill>
                  <a:srgbClr val="4A4A4A"/>
                </a:solidFill>
                <a:effectLst/>
                <a:uLnTx/>
                <a:uFillTx/>
                <a:latin typeface="Gilroy Light" pitchFamily="2" charset="77"/>
                <a:ea typeface="+mn-ea"/>
                <a:cs typeface="+mn-cs"/>
              </a:rPr>
              <a:t>, R., &amp; Green, C. (2001). The trusted advisor. Simon &amp; Schuster.</a:t>
            </a:r>
            <a:endParaRPr kumimoji="0" lang="en-US" sz="800" b="0" i="0" u="none" strike="noStrike" kern="1200" cap="none" spc="0" normalizeH="0" baseline="0" noProof="0" dirty="0">
              <a:ln>
                <a:noFill/>
              </a:ln>
              <a:solidFill>
                <a:srgbClr val="4A4A4A"/>
              </a:solidFill>
              <a:effectLst/>
              <a:uLnTx/>
              <a:uFillTx/>
              <a:latin typeface="Gilroy Light" pitchFamily="2" charset="77"/>
              <a:ea typeface="+mn-ea"/>
              <a:cs typeface="+mn-cs"/>
            </a:endParaRPr>
          </a:p>
        </p:txBody>
      </p:sp>
    </p:spTree>
    <p:extLst>
      <p:ext uri="{BB962C8B-B14F-4D97-AF65-F5344CB8AC3E}">
        <p14:creationId xmlns:p14="http://schemas.microsoft.com/office/powerpoint/2010/main" val="1933959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3" name="Text Placeholder 2">
            <a:extLst>
              <a:ext uri="{FF2B5EF4-FFF2-40B4-BE49-F238E27FC236}">
                <a16:creationId xmlns:a16="http://schemas.microsoft.com/office/drawing/2014/main" id="{F0EE98B0-D3F0-973F-EE51-34A13BB0A42B}"/>
              </a:ext>
            </a:extLst>
          </p:cNvPr>
          <p:cNvSpPr>
            <a:spLocks noGrp="1"/>
          </p:cNvSpPr>
          <p:nvPr>
            <p:ph type="body" idx="1"/>
          </p:nvPr>
        </p:nvSpPr>
        <p:spPr/>
        <p:txBody>
          <a:bodyPr/>
          <a:lstStyle/>
          <a:p>
            <a:r>
              <a:rPr lang="en-US" dirty="0" err="1"/>
              <a:t>zibagoddard@cowryconsulting.com</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 design, graphics, pink, text&#10;&#10;Description automatically generated">
            <a:extLst>
              <a:ext uri="{FF2B5EF4-FFF2-40B4-BE49-F238E27FC236}">
                <a16:creationId xmlns:a16="http://schemas.microsoft.com/office/drawing/2014/main" id="{6D1352C5-45E4-C7BA-4BF0-3192936D70F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 y="723207"/>
            <a:ext cx="12192000" cy="6192982"/>
          </a:xfrm>
          <a:prstGeom prst="rect">
            <a:avLst/>
          </a:prstGeom>
        </p:spPr>
      </p:pic>
      <p:pic>
        <p:nvPicPr>
          <p:cNvPr id="19" name="Picture 18" descr="A picture containing font, screenshot, text, graphics&#10;&#10;Description automatically generated">
            <a:extLst>
              <a:ext uri="{FF2B5EF4-FFF2-40B4-BE49-F238E27FC236}">
                <a16:creationId xmlns:a16="http://schemas.microsoft.com/office/drawing/2014/main" id="{A4184B7A-6DC4-AB84-D0FC-9D3231790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972" y="6176354"/>
            <a:ext cx="1756342" cy="675000"/>
          </a:xfrm>
          <a:prstGeom prst="rect">
            <a:avLst/>
          </a:prstGeom>
        </p:spPr>
      </p:pic>
      <p:pic>
        <p:nvPicPr>
          <p:cNvPr id="8" name="Graphic 7" descr="Coffee outline">
            <a:extLst>
              <a:ext uri="{FF2B5EF4-FFF2-40B4-BE49-F238E27FC236}">
                <a16:creationId xmlns:a16="http://schemas.microsoft.com/office/drawing/2014/main" id="{4D4D3FCD-726B-D01C-F3F2-D15E996BD8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1559" y="2919231"/>
            <a:ext cx="2396836" cy="2396836"/>
          </a:xfrm>
          <a:prstGeom prst="rect">
            <a:avLst/>
          </a:prstGeom>
        </p:spPr>
      </p:pic>
      <p:sp>
        <p:nvSpPr>
          <p:cNvPr id="2" name="TextBox 1">
            <a:extLst>
              <a:ext uri="{FF2B5EF4-FFF2-40B4-BE49-F238E27FC236}">
                <a16:creationId xmlns:a16="http://schemas.microsoft.com/office/drawing/2014/main" id="{EFDADD57-A5F8-9C36-1BDB-068CDE83A8D3}"/>
              </a:ext>
            </a:extLst>
          </p:cNvPr>
          <p:cNvSpPr txBox="1"/>
          <p:nvPr/>
        </p:nvSpPr>
        <p:spPr>
          <a:xfrm>
            <a:off x="2260314" y="387771"/>
            <a:ext cx="8013843" cy="2308324"/>
          </a:xfrm>
          <a:prstGeom prst="rect">
            <a:avLst/>
          </a:prstGeom>
          <a:noFill/>
        </p:spPr>
        <p:txBody>
          <a:bodyPr wrap="square" rtlCol="0">
            <a:spAutoFit/>
          </a:bodyPr>
          <a:lstStyle/>
          <a:p>
            <a:pPr algn="ctr"/>
            <a:r>
              <a:rPr lang="en-GB" sz="7200" b="1" dirty="0">
                <a:solidFill>
                  <a:schemeClr val="tx2"/>
                </a:solidFill>
              </a:rPr>
              <a:t>Coffee Break and Mini Break-Out Task</a:t>
            </a:r>
          </a:p>
        </p:txBody>
      </p:sp>
    </p:spTree>
    <p:extLst>
      <p:ext uri="{BB962C8B-B14F-4D97-AF65-F5344CB8AC3E}">
        <p14:creationId xmlns:p14="http://schemas.microsoft.com/office/powerpoint/2010/main" val="2088954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 design, graphics, pink, text&#10;&#10;Description automatically generated">
            <a:extLst>
              <a:ext uri="{FF2B5EF4-FFF2-40B4-BE49-F238E27FC236}">
                <a16:creationId xmlns:a16="http://schemas.microsoft.com/office/drawing/2014/main" id="{4A98F15F-1168-C2DB-99E4-0EFE7C66F8D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467321"/>
            <a:ext cx="12192000" cy="6192982"/>
          </a:xfrm>
          <a:prstGeom prst="rect">
            <a:avLst/>
          </a:prstGeom>
        </p:spPr>
      </p:pic>
      <p:pic>
        <p:nvPicPr>
          <p:cNvPr id="5" name="Picture 4" descr="A picture containing font, screenshot, text, graphics&#10;&#10;Description automatically generated">
            <a:extLst>
              <a:ext uri="{FF2B5EF4-FFF2-40B4-BE49-F238E27FC236}">
                <a16:creationId xmlns:a16="http://schemas.microsoft.com/office/drawing/2014/main" id="{D378D1E5-B1A2-F064-80E9-90694858C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972" y="6176354"/>
            <a:ext cx="1756342" cy="675000"/>
          </a:xfrm>
          <a:prstGeom prst="rect">
            <a:avLst/>
          </a:prstGeom>
        </p:spPr>
      </p:pic>
      <p:pic>
        <p:nvPicPr>
          <p:cNvPr id="3" name="Picture 2">
            <a:extLst>
              <a:ext uri="{FF2B5EF4-FFF2-40B4-BE49-F238E27FC236}">
                <a16:creationId xmlns:a16="http://schemas.microsoft.com/office/drawing/2014/main" id="{230FF8D8-D7BF-132C-286F-CED8CAB127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69613" y="1927215"/>
            <a:ext cx="2637060" cy="2637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A picture containing graphics, font, graphic design, logo&#10;&#10;Description automatically generated">
            <a:extLst>
              <a:ext uri="{FF2B5EF4-FFF2-40B4-BE49-F238E27FC236}">
                <a16:creationId xmlns:a16="http://schemas.microsoft.com/office/drawing/2014/main" id="{7F2CECD7-7117-5BD6-C8C3-129EA94A6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560" y="6371798"/>
            <a:ext cx="1629295" cy="357956"/>
          </a:xfrm>
          <a:prstGeom prst="rect">
            <a:avLst/>
          </a:prstGeom>
        </p:spPr>
      </p:pic>
      <p:pic>
        <p:nvPicPr>
          <p:cNvPr id="6" name="Picture 5" descr="A black background with white text&#10;&#10;Description automatically generated with low confidence">
            <a:extLst>
              <a:ext uri="{FF2B5EF4-FFF2-40B4-BE49-F238E27FC236}">
                <a16:creationId xmlns:a16="http://schemas.microsoft.com/office/drawing/2014/main" id="{D0D92BD2-2678-4D9A-24F8-9ADE7008EC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330" y="6265574"/>
            <a:ext cx="1881173" cy="592426"/>
          </a:xfrm>
          <a:prstGeom prst="rect">
            <a:avLst/>
          </a:prstGeom>
        </p:spPr>
      </p:pic>
      <p:pic>
        <p:nvPicPr>
          <p:cNvPr id="9" name="Picture 8" descr="A close-up of a logo&#10;&#10;Description automatically generated with medium confidence">
            <a:extLst>
              <a:ext uri="{FF2B5EF4-FFF2-40B4-BE49-F238E27FC236}">
                <a16:creationId xmlns:a16="http://schemas.microsoft.com/office/drawing/2014/main" id="{7F16F901-D900-7A06-C13F-281FFF4A18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014" y="6371798"/>
            <a:ext cx="1708150" cy="387350"/>
          </a:xfrm>
          <a:prstGeom prst="rect">
            <a:avLst/>
          </a:prstGeom>
        </p:spPr>
      </p:pic>
      <p:pic>
        <p:nvPicPr>
          <p:cNvPr id="10" name="Picture 9">
            <a:extLst>
              <a:ext uri="{FF2B5EF4-FFF2-40B4-BE49-F238E27FC236}">
                <a16:creationId xmlns:a16="http://schemas.microsoft.com/office/drawing/2014/main" id="{10414EE7-D4DB-AA8B-0167-8FDA828E9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9352" y="6399069"/>
            <a:ext cx="1528445" cy="300990"/>
          </a:xfrm>
          <a:prstGeom prst="rect">
            <a:avLst/>
          </a:prstGeom>
        </p:spPr>
      </p:pic>
      <p:sp>
        <p:nvSpPr>
          <p:cNvPr id="11" name="TextBox 10">
            <a:extLst>
              <a:ext uri="{FF2B5EF4-FFF2-40B4-BE49-F238E27FC236}">
                <a16:creationId xmlns:a16="http://schemas.microsoft.com/office/drawing/2014/main" id="{B3200278-6706-977F-552E-7F6081BD5947}"/>
              </a:ext>
            </a:extLst>
          </p:cNvPr>
          <p:cNvSpPr txBox="1"/>
          <p:nvPr/>
        </p:nvSpPr>
        <p:spPr>
          <a:xfrm>
            <a:off x="1883276" y="156978"/>
            <a:ext cx="8209733" cy="1723549"/>
          </a:xfrm>
          <a:prstGeom prst="rect">
            <a:avLst/>
          </a:prstGeom>
          <a:noFill/>
        </p:spPr>
        <p:txBody>
          <a:bodyPr wrap="square" rtlCol="0">
            <a:spAutoFit/>
          </a:bodyPr>
          <a:lstStyle/>
          <a:p>
            <a:pPr algn="ctr"/>
            <a:r>
              <a:rPr lang="en-GB" sz="4400" b="1" dirty="0">
                <a:solidFill>
                  <a:schemeClr val="tx2"/>
                </a:solidFill>
              </a:rPr>
              <a:t>Meet the Young Marketer of the Year 2022</a:t>
            </a:r>
          </a:p>
          <a:p>
            <a:endParaRPr lang="en-GB" dirty="0"/>
          </a:p>
        </p:txBody>
      </p:sp>
      <p:sp>
        <p:nvSpPr>
          <p:cNvPr id="12" name="TextBox 11">
            <a:extLst>
              <a:ext uri="{FF2B5EF4-FFF2-40B4-BE49-F238E27FC236}">
                <a16:creationId xmlns:a16="http://schemas.microsoft.com/office/drawing/2014/main" id="{A09E304B-0D53-1A90-FDC6-879EC3F0EB23}"/>
              </a:ext>
            </a:extLst>
          </p:cNvPr>
          <p:cNvSpPr txBox="1"/>
          <p:nvPr/>
        </p:nvSpPr>
        <p:spPr>
          <a:xfrm>
            <a:off x="3644666" y="4799334"/>
            <a:ext cx="4902668" cy="1138773"/>
          </a:xfrm>
          <a:prstGeom prst="rect">
            <a:avLst/>
          </a:prstGeom>
          <a:noFill/>
        </p:spPr>
        <p:txBody>
          <a:bodyPr wrap="square" rtlCol="0">
            <a:spAutoFit/>
          </a:bodyPr>
          <a:lstStyle/>
          <a:p>
            <a:pPr algn="ctr"/>
            <a:r>
              <a:rPr lang="en-GB" sz="2800" b="1" dirty="0"/>
              <a:t> Laura Hammond</a:t>
            </a:r>
          </a:p>
          <a:p>
            <a:pPr algn="ctr"/>
            <a:r>
              <a:rPr lang="en-GB" sz="2000" dirty="0">
                <a:solidFill>
                  <a:srgbClr val="2F5496"/>
                </a:solidFill>
                <a:latin typeface="Calibri" panose="020F0502020204030204" pitchFamily="34" charset="0"/>
                <a:ea typeface="Calibri" panose="020F0502020204030204" pitchFamily="34" charset="0"/>
                <a:cs typeface="Times New Roman" panose="02020603050405020304" pitchFamily="18" charset="0"/>
              </a:rPr>
              <a:t>Marketing Manager</a:t>
            </a:r>
          </a:p>
          <a:p>
            <a:pPr algn="ctr"/>
            <a:r>
              <a:rPr lang="en-GB" sz="2000" dirty="0" err="1">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Waverton</a:t>
            </a:r>
            <a:r>
              <a:rPr lang="en-GB" sz="20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Tree>
    <p:extLst>
      <p:ext uri="{BB962C8B-B14F-4D97-AF65-F5344CB8AC3E}">
        <p14:creationId xmlns:p14="http://schemas.microsoft.com/office/powerpoint/2010/main" val="1720633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D673A4E-063E-077C-D33B-ECD524CE35BE}"/>
              </a:ext>
            </a:extLst>
          </p:cNvPr>
          <p:cNvSpPr>
            <a:spLocks noGrp="1"/>
          </p:cNvSpPr>
          <p:nvPr>
            <p:ph type="body" sz="quarter" idx="15"/>
          </p:nvPr>
        </p:nvSpPr>
        <p:spPr>
          <a:xfrm>
            <a:off x="882650" y="1066801"/>
            <a:ext cx="3633931" cy="2362200"/>
          </a:xfrm>
        </p:spPr>
        <p:txBody>
          <a:bodyPr>
            <a:normAutofit/>
          </a:bodyPr>
          <a:lstStyle/>
          <a:p>
            <a:r>
              <a:rPr lang="en-GB" dirty="0"/>
              <a:t>One thing’s for sure… </a:t>
            </a:r>
          </a:p>
          <a:p>
            <a:r>
              <a:rPr lang="en-GB" dirty="0"/>
              <a:t>They care about their finances.</a:t>
            </a:r>
          </a:p>
        </p:txBody>
      </p:sp>
      <p:grpSp>
        <p:nvGrpSpPr>
          <p:cNvPr id="16" name="Group 15">
            <a:extLst>
              <a:ext uri="{FF2B5EF4-FFF2-40B4-BE49-F238E27FC236}">
                <a16:creationId xmlns:a16="http://schemas.microsoft.com/office/drawing/2014/main" id="{BDCF4EAC-933D-4F3D-547D-079A2C35BF25}"/>
              </a:ext>
            </a:extLst>
          </p:cNvPr>
          <p:cNvGrpSpPr/>
          <p:nvPr/>
        </p:nvGrpSpPr>
        <p:grpSpPr>
          <a:xfrm>
            <a:off x="4481366" y="1035051"/>
            <a:ext cx="1758650" cy="4948238"/>
            <a:chOff x="4481366" y="1035051"/>
            <a:chExt cx="1758650" cy="4948238"/>
          </a:xfrm>
        </p:grpSpPr>
        <p:sp>
          <p:nvSpPr>
            <p:cNvPr id="78" name="Freeform 5">
              <a:extLst>
                <a:ext uri="{FF2B5EF4-FFF2-40B4-BE49-F238E27FC236}">
                  <a16:creationId xmlns:a16="http://schemas.microsoft.com/office/drawing/2014/main" id="{26D52DB7-0567-0D3D-2AD5-3B794E940DE3}"/>
                </a:ext>
              </a:extLst>
            </p:cNvPr>
            <p:cNvSpPr>
              <a:spLocks/>
            </p:cNvSpPr>
            <p:nvPr/>
          </p:nvSpPr>
          <p:spPr bwMode="auto">
            <a:xfrm flipH="1">
              <a:off x="4595545" y="5431672"/>
              <a:ext cx="217978" cy="219460"/>
            </a:xfrm>
            <a:custGeom>
              <a:avLst/>
              <a:gdLst>
                <a:gd name="T0" fmla="*/ 0 w 147"/>
                <a:gd name="T1" fmla="*/ 89 h 148"/>
                <a:gd name="T2" fmla="*/ 67 w 147"/>
                <a:gd name="T3" fmla="*/ 0 h 148"/>
                <a:gd name="T4" fmla="*/ 147 w 147"/>
                <a:gd name="T5" fmla="*/ 60 h 148"/>
                <a:gd name="T6" fmla="*/ 80 w 147"/>
                <a:gd name="T7" fmla="*/ 148 h 148"/>
                <a:gd name="T8" fmla="*/ 0 w 147"/>
                <a:gd name="T9" fmla="*/ 89 h 148"/>
              </a:gdLst>
              <a:ahLst/>
              <a:cxnLst>
                <a:cxn ang="0">
                  <a:pos x="T0" y="T1"/>
                </a:cxn>
                <a:cxn ang="0">
                  <a:pos x="T2" y="T3"/>
                </a:cxn>
                <a:cxn ang="0">
                  <a:pos x="T4" y="T5"/>
                </a:cxn>
                <a:cxn ang="0">
                  <a:pos x="T6" y="T7"/>
                </a:cxn>
                <a:cxn ang="0">
                  <a:pos x="T8" y="T9"/>
                </a:cxn>
              </a:cxnLst>
              <a:rect l="0" t="0" r="r" b="b"/>
              <a:pathLst>
                <a:path w="147" h="148">
                  <a:moveTo>
                    <a:pt x="0" y="89"/>
                  </a:moveTo>
                  <a:lnTo>
                    <a:pt x="67" y="0"/>
                  </a:lnTo>
                  <a:lnTo>
                    <a:pt x="147" y="60"/>
                  </a:lnTo>
                  <a:lnTo>
                    <a:pt x="80" y="148"/>
                  </a:lnTo>
                  <a:lnTo>
                    <a:pt x="0" y="89"/>
                  </a:lnTo>
                  <a:close/>
                </a:path>
              </a:pathLst>
            </a:custGeom>
            <a:solidFill>
              <a:srgbClr val="DE8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Rectangle 6">
              <a:extLst>
                <a:ext uri="{FF2B5EF4-FFF2-40B4-BE49-F238E27FC236}">
                  <a16:creationId xmlns:a16="http://schemas.microsoft.com/office/drawing/2014/main" id="{C38D77E9-2703-A0C3-899C-89382FC90399}"/>
                </a:ext>
              </a:extLst>
            </p:cNvPr>
            <p:cNvSpPr>
              <a:spLocks noChangeArrowheads="1"/>
            </p:cNvSpPr>
            <p:nvPr/>
          </p:nvSpPr>
          <p:spPr bwMode="auto">
            <a:xfrm flipH="1">
              <a:off x="4914356" y="5711929"/>
              <a:ext cx="180907" cy="118627"/>
            </a:xfrm>
            <a:prstGeom prst="rect">
              <a:avLst/>
            </a:prstGeom>
            <a:solidFill>
              <a:srgbClr val="DE8E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7">
              <a:extLst>
                <a:ext uri="{FF2B5EF4-FFF2-40B4-BE49-F238E27FC236}">
                  <a16:creationId xmlns:a16="http://schemas.microsoft.com/office/drawing/2014/main" id="{55A4B44F-759C-77BE-AB76-74BD03C79FE1}"/>
                </a:ext>
              </a:extLst>
            </p:cNvPr>
            <p:cNvSpPr>
              <a:spLocks/>
            </p:cNvSpPr>
            <p:nvPr/>
          </p:nvSpPr>
          <p:spPr bwMode="auto">
            <a:xfrm flipH="1">
              <a:off x="4696378" y="3486186"/>
              <a:ext cx="1132891" cy="2120462"/>
            </a:xfrm>
            <a:custGeom>
              <a:avLst/>
              <a:gdLst>
                <a:gd name="T0" fmla="*/ 326 w 1015"/>
                <a:gd name="T1" fmla="*/ 0 h 1904"/>
                <a:gd name="T2" fmla="*/ 0 w 1015"/>
                <a:gd name="T3" fmla="*/ 1137 h 1904"/>
                <a:gd name="T4" fmla="*/ 928 w 1015"/>
                <a:gd name="T5" fmla="*/ 1904 h 1904"/>
                <a:gd name="T6" fmla="*/ 1015 w 1015"/>
                <a:gd name="T7" fmla="*/ 1745 h 1904"/>
                <a:gd name="T8" fmla="*/ 798 w 1015"/>
                <a:gd name="T9" fmla="*/ 1542 h 1904"/>
                <a:gd name="T10" fmla="*/ 326 w 1015"/>
                <a:gd name="T11" fmla="*/ 0 h 1904"/>
              </a:gdLst>
              <a:ahLst/>
              <a:cxnLst>
                <a:cxn ang="0">
                  <a:pos x="T0" y="T1"/>
                </a:cxn>
                <a:cxn ang="0">
                  <a:pos x="T2" y="T3"/>
                </a:cxn>
                <a:cxn ang="0">
                  <a:pos x="T4" y="T5"/>
                </a:cxn>
                <a:cxn ang="0">
                  <a:pos x="T6" y="T7"/>
                </a:cxn>
                <a:cxn ang="0">
                  <a:pos x="T8" y="T9"/>
                </a:cxn>
                <a:cxn ang="0">
                  <a:pos x="T10" y="T11"/>
                </a:cxn>
              </a:cxnLst>
              <a:rect l="0" t="0" r="r" b="b"/>
              <a:pathLst>
                <a:path w="1015" h="1904">
                  <a:moveTo>
                    <a:pt x="326" y="0"/>
                  </a:moveTo>
                  <a:cubicBezTo>
                    <a:pt x="326" y="0"/>
                    <a:pt x="0" y="1114"/>
                    <a:pt x="0" y="1137"/>
                  </a:cubicBezTo>
                  <a:cubicBezTo>
                    <a:pt x="0" y="1160"/>
                    <a:pt x="911" y="1904"/>
                    <a:pt x="928" y="1904"/>
                  </a:cubicBezTo>
                  <a:cubicBezTo>
                    <a:pt x="945" y="1904"/>
                    <a:pt x="1015" y="1768"/>
                    <a:pt x="1015" y="1745"/>
                  </a:cubicBezTo>
                  <a:cubicBezTo>
                    <a:pt x="1015" y="1721"/>
                    <a:pt x="798" y="1542"/>
                    <a:pt x="798" y="1542"/>
                  </a:cubicBezTo>
                  <a:lnTo>
                    <a:pt x="326" y="0"/>
                  </a:lnTo>
                  <a:close/>
                </a:path>
              </a:pathLst>
            </a:custGeom>
            <a:solidFill>
              <a:srgbClr val="4683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8">
              <a:extLst>
                <a:ext uri="{FF2B5EF4-FFF2-40B4-BE49-F238E27FC236}">
                  <a16:creationId xmlns:a16="http://schemas.microsoft.com/office/drawing/2014/main" id="{2B51D308-A69E-0ED5-DF69-AE0ECE094B9E}"/>
                </a:ext>
              </a:extLst>
            </p:cNvPr>
            <p:cNvSpPr>
              <a:spLocks/>
            </p:cNvSpPr>
            <p:nvPr/>
          </p:nvSpPr>
          <p:spPr bwMode="auto">
            <a:xfrm flipH="1">
              <a:off x="4794246" y="3465426"/>
              <a:ext cx="671727" cy="2262814"/>
            </a:xfrm>
            <a:custGeom>
              <a:avLst/>
              <a:gdLst>
                <a:gd name="T0" fmla="*/ 500 w 602"/>
                <a:gd name="T1" fmla="*/ 2020 h 2031"/>
                <a:gd name="T2" fmla="*/ 602 w 602"/>
                <a:gd name="T3" fmla="*/ 0 h 2031"/>
                <a:gd name="T4" fmla="*/ 0 w 602"/>
                <a:gd name="T5" fmla="*/ 19 h 2031"/>
                <a:gd name="T6" fmla="*/ 324 w 602"/>
                <a:gd name="T7" fmla="*/ 2031 h 2031"/>
                <a:gd name="T8" fmla="*/ 499 w 602"/>
                <a:gd name="T9" fmla="*/ 2031 h 2031"/>
                <a:gd name="T10" fmla="*/ 500 w 602"/>
                <a:gd name="T11" fmla="*/ 2020 h 2031"/>
              </a:gdLst>
              <a:ahLst/>
              <a:cxnLst>
                <a:cxn ang="0">
                  <a:pos x="T0" y="T1"/>
                </a:cxn>
                <a:cxn ang="0">
                  <a:pos x="T2" y="T3"/>
                </a:cxn>
                <a:cxn ang="0">
                  <a:pos x="T4" y="T5"/>
                </a:cxn>
                <a:cxn ang="0">
                  <a:pos x="T6" y="T7"/>
                </a:cxn>
                <a:cxn ang="0">
                  <a:pos x="T8" y="T9"/>
                </a:cxn>
                <a:cxn ang="0">
                  <a:pos x="T10" y="T11"/>
                </a:cxn>
              </a:cxnLst>
              <a:rect l="0" t="0" r="r" b="b"/>
              <a:pathLst>
                <a:path w="602" h="2031">
                  <a:moveTo>
                    <a:pt x="500" y="2020"/>
                  </a:moveTo>
                  <a:cubicBezTo>
                    <a:pt x="602" y="0"/>
                    <a:pt x="602" y="0"/>
                    <a:pt x="602" y="0"/>
                  </a:cubicBezTo>
                  <a:cubicBezTo>
                    <a:pt x="554" y="35"/>
                    <a:pt x="309" y="104"/>
                    <a:pt x="0" y="19"/>
                  </a:cubicBezTo>
                  <a:cubicBezTo>
                    <a:pt x="22" y="196"/>
                    <a:pt x="324" y="2031"/>
                    <a:pt x="324" y="2031"/>
                  </a:cubicBezTo>
                  <a:cubicBezTo>
                    <a:pt x="499" y="2031"/>
                    <a:pt x="499" y="2031"/>
                    <a:pt x="499" y="2031"/>
                  </a:cubicBezTo>
                  <a:lnTo>
                    <a:pt x="500" y="2020"/>
                  </a:lnTo>
                  <a:close/>
                </a:path>
              </a:pathLst>
            </a:custGeom>
            <a:solidFill>
              <a:srgbClr val="5DAE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9">
              <a:extLst>
                <a:ext uri="{FF2B5EF4-FFF2-40B4-BE49-F238E27FC236}">
                  <a16:creationId xmlns:a16="http://schemas.microsoft.com/office/drawing/2014/main" id="{2F567107-E686-C246-529C-3D23CCA01E56}"/>
                </a:ext>
              </a:extLst>
            </p:cNvPr>
            <p:cNvSpPr>
              <a:spLocks/>
            </p:cNvSpPr>
            <p:nvPr/>
          </p:nvSpPr>
          <p:spPr bwMode="auto">
            <a:xfrm flipH="1">
              <a:off x="5483767" y="2471923"/>
              <a:ext cx="689521" cy="616862"/>
            </a:xfrm>
            <a:custGeom>
              <a:avLst/>
              <a:gdLst>
                <a:gd name="T0" fmla="*/ 617 w 617"/>
                <a:gd name="T1" fmla="*/ 310 h 553"/>
                <a:gd name="T2" fmla="*/ 71 w 617"/>
                <a:gd name="T3" fmla="*/ 0 h 553"/>
                <a:gd name="T4" fmla="*/ 6 w 617"/>
                <a:gd name="T5" fmla="*/ 55 h 553"/>
                <a:gd name="T6" fmla="*/ 213 w 617"/>
                <a:gd name="T7" fmla="*/ 203 h 553"/>
                <a:gd name="T8" fmla="*/ 607 w 617"/>
                <a:gd name="T9" fmla="*/ 553 h 553"/>
                <a:gd name="T10" fmla="*/ 617 w 617"/>
                <a:gd name="T11" fmla="*/ 310 h 553"/>
              </a:gdLst>
              <a:ahLst/>
              <a:cxnLst>
                <a:cxn ang="0">
                  <a:pos x="T0" y="T1"/>
                </a:cxn>
                <a:cxn ang="0">
                  <a:pos x="T2" y="T3"/>
                </a:cxn>
                <a:cxn ang="0">
                  <a:pos x="T4" y="T5"/>
                </a:cxn>
                <a:cxn ang="0">
                  <a:pos x="T6" y="T7"/>
                </a:cxn>
                <a:cxn ang="0">
                  <a:pos x="T8" y="T9"/>
                </a:cxn>
                <a:cxn ang="0">
                  <a:pos x="T10" y="T11"/>
                </a:cxn>
              </a:cxnLst>
              <a:rect l="0" t="0" r="r" b="b"/>
              <a:pathLst>
                <a:path w="617" h="553">
                  <a:moveTo>
                    <a:pt x="617" y="310"/>
                  </a:moveTo>
                  <a:cubicBezTo>
                    <a:pt x="576" y="287"/>
                    <a:pt x="142" y="0"/>
                    <a:pt x="71" y="0"/>
                  </a:cubicBezTo>
                  <a:cubicBezTo>
                    <a:pt x="0" y="0"/>
                    <a:pt x="6" y="42"/>
                    <a:pt x="6" y="55"/>
                  </a:cubicBezTo>
                  <a:cubicBezTo>
                    <a:pt x="6" y="68"/>
                    <a:pt x="15" y="151"/>
                    <a:pt x="213" y="203"/>
                  </a:cubicBezTo>
                  <a:cubicBezTo>
                    <a:pt x="231" y="224"/>
                    <a:pt x="521" y="518"/>
                    <a:pt x="607" y="553"/>
                  </a:cubicBezTo>
                  <a:cubicBezTo>
                    <a:pt x="608" y="460"/>
                    <a:pt x="617" y="310"/>
                    <a:pt x="617" y="310"/>
                  </a:cubicBezTo>
                  <a:close/>
                </a:path>
              </a:pathLst>
            </a:custGeom>
            <a:solidFill>
              <a:srgbClr val="DE8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0">
              <a:extLst>
                <a:ext uri="{FF2B5EF4-FFF2-40B4-BE49-F238E27FC236}">
                  <a16:creationId xmlns:a16="http://schemas.microsoft.com/office/drawing/2014/main" id="{C69484CD-8F04-4449-DDCA-342ED5739FCF}"/>
                </a:ext>
              </a:extLst>
            </p:cNvPr>
            <p:cNvSpPr>
              <a:spLocks/>
            </p:cNvSpPr>
            <p:nvPr/>
          </p:nvSpPr>
          <p:spPr bwMode="auto">
            <a:xfrm flipH="1">
              <a:off x="4628167" y="1837268"/>
              <a:ext cx="1080991" cy="1726026"/>
            </a:xfrm>
            <a:custGeom>
              <a:avLst/>
              <a:gdLst>
                <a:gd name="T0" fmla="*/ 538 w 968"/>
                <a:gd name="T1" fmla="*/ 0 h 1551"/>
                <a:gd name="T2" fmla="*/ 218 w 968"/>
                <a:gd name="T3" fmla="*/ 1482 h 1551"/>
                <a:gd name="T4" fmla="*/ 831 w 968"/>
                <a:gd name="T5" fmla="*/ 1446 h 1551"/>
                <a:gd name="T6" fmla="*/ 538 w 968"/>
                <a:gd name="T7" fmla="*/ 0 h 1551"/>
              </a:gdLst>
              <a:ahLst/>
              <a:cxnLst>
                <a:cxn ang="0">
                  <a:pos x="T0" y="T1"/>
                </a:cxn>
                <a:cxn ang="0">
                  <a:pos x="T2" y="T3"/>
                </a:cxn>
                <a:cxn ang="0">
                  <a:pos x="T4" y="T5"/>
                </a:cxn>
                <a:cxn ang="0">
                  <a:pos x="T6" y="T7"/>
                </a:cxn>
              </a:cxnLst>
              <a:rect l="0" t="0" r="r" b="b"/>
              <a:pathLst>
                <a:path w="968" h="1551">
                  <a:moveTo>
                    <a:pt x="538" y="0"/>
                  </a:moveTo>
                  <a:cubicBezTo>
                    <a:pt x="0" y="0"/>
                    <a:pt x="189" y="1440"/>
                    <a:pt x="218" y="1482"/>
                  </a:cubicBezTo>
                  <a:cubicBezTo>
                    <a:pt x="248" y="1523"/>
                    <a:pt x="797" y="1551"/>
                    <a:pt x="831" y="1446"/>
                  </a:cubicBezTo>
                  <a:cubicBezTo>
                    <a:pt x="853" y="1377"/>
                    <a:pt x="968" y="0"/>
                    <a:pt x="538" y="0"/>
                  </a:cubicBezTo>
                  <a:close/>
                </a:path>
              </a:pathLst>
            </a:custGeom>
            <a:solidFill>
              <a:srgbClr val="F6AA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11">
              <a:extLst>
                <a:ext uri="{FF2B5EF4-FFF2-40B4-BE49-F238E27FC236}">
                  <a16:creationId xmlns:a16="http://schemas.microsoft.com/office/drawing/2014/main" id="{ECD9E799-5C9C-D588-3453-BA08A2200754}"/>
                </a:ext>
              </a:extLst>
            </p:cNvPr>
            <p:cNvSpPr>
              <a:spLocks/>
            </p:cNvSpPr>
            <p:nvPr/>
          </p:nvSpPr>
          <p:spPr bwMode="auto">
            <a:xfrm flipH="1">
              <a:off x="5838166" y="2375539"/>
              <a:ext cx="401850" cy="250600"/>
            </a:xfrm>
            <a:custGeom>
              <a:avLst/>
              <a:gdLst>
                <a:gd name="T0" fmla="*/ 178 w 271"/>
                <a:gd name="T1" fmla="*/ 169 h 169"/>
                <a:gd name="T2" fmla="*/ 0 w 271"/>
                <a:gd name="T3" fmla="*/ 53 h 169"/>
                <a:gd name="T4" fmla="*/ 97 w 271"/>
                <a:gd name="T5" fmla="*/ 0 h 169"/>
                <a:gd name="T6" fmla="*/ 271 w 271"/>
                <a:gd name="T7" fmla="*/ 109 h 169"/>
                <a:gd name="T8" fmla="*/ 178 w 271"/>
                <a:gd name="T9" fmla="*/ 169 h 169"/>
              </a:gdLst>
              <a:ahLst/>
              <a:cxnLst>
                <a:cxn ang="0">
                  <a:pos x="T0" y="T1"/>
                </a:cxn>
                <a:cxn ang="0">
                  <a:pos x="T2" y="T3"/>
                </a:cxn>
                <a:cxn ang="0">
                  <a:pos x="T4" y="T5"/>
                </a:cxn>
                <a:cxn ang="0">
                  <a:pos x="T6" y="T7"/>
                </a:cxn>
                <a:cxn ang="0">
                  <a:pos x="T8" y="T9"/>
                </a:cxn>
              </a:cxnLst>
              <a:rect l="0" t="0" r="r" b="b"/>
              <a:pathLst>
                <a:path w="271" h="169">
                  <a:moveTo>
                    <a:pt x="178" y="169"/>
                  </a:moveTo>
                  <a:lnTo>
                    <a:pt x="0" y="53"/>
                  </a:lnTo>
                  <a:lnTo>
                    <a:pt x="97" y="0"/>
                  </a:lnTo>
                  <a:lnTo>
                    <a:pt x="271" y="109"/>
                  </a:lnTo>
                  <a:lnTo>
                    <a:pt x="178" y="169"/>
                  </a:ln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path path="circle">
                <a:fillToRect l="50000" t="50000" r="50000" b="50000"/>
              </a:path>
              <a:tileRect/>
            </a:gradFill>
            <a:ln>
              <a:solidFill>
                <a:schemeClr val="bg1"/>
              </a:solidFill>
            </a:ln>
          </p:spPr>
          <p:txBody>
            <a:bodyPr vert="horz" wrap="square" lIns="91440" tIns="45720" rIns="91440" bIns="45720" numCol="1" anchor="t" anchorCtr="0" compatLnSpc="1">
              <a:prstTxWarp prst="textNoShape">
                <a:avLst/>
              </a:prstTxWarp>
            </a:bodyPr>
            <a:lstStyle/>
            <a:p>
              <a:endParaRPr lang="en-GB" dirty="0"/>
            </a:p>
          </p:txBody>
        </p:sp>
        <p:sp>
          <p:nvSpPr>
            <p:cNvPr id="85" name="Freeform 12">
              <a:extLst>
                <a:ext uri="{FF2B5EF4-FFF2-40B4-BE49-F238E27FC236}">
                  <a16:creationId xmlns:a16="http://schemas.microsoft.com/office/drawing/2014/main" id="{A0CBC2AA-EEF3-4F06-4CEF-82A44556E835}"/>
                </a:ext>
              </a:extLst>
            </p:cNvPr>
            <p:cNvSpPr>
              <a:spLocks/>
            </p:cNvSpPr>
            <p:nvPr/>
          </p:nvSpPr>
          <p:spPr bwMode="auto">
            <a:xfrm flipH="1">
              <a:off x="4699344" y="2460061"/>
              <a:ext cx="404816" cy="1349385"/>
            </a:xfrm>
            <a:custGeom>
              <a:avLst/>
              <a:gdLst>
                <a:gd name="T0" fmla="*/ 39 w 362"/>
                <a:gd name="T1" fmla="*/ 42 h 1211"/>
                <a:gd name="T2" fmla="*/ 121 w 362"/>
                <a:gd name="T3" fmla="*/ 484 h 1211"/>
                <a:gd name="T4" fmla="*/ 0 w 362"/>
                <a:gd name="T5" fmla="*/ 1117 h 1211"/>
                <a:gd name="T6" fmla="*/ 72 w 362"/>
                <a:gd name="T7" fmla="*/ 1211 h 1211"/>
                <a:gd name="T8" fmla="*/ 349 w 362"/>
                <a:gd name="T9" fmla="*/ 564 h 1211"/>
                <a:gd name="T10" fmla="*/ 325 w 362"/>
                <a:gd name="T11" fmla="*/ 21 h 1211"/>
                <a:gd name="T12" fmla="*/ 39 w 362"/>
                <a:gd name="T13" fmla="*/ 42 h 1211"/>
              </a:gdLst>
              <a:ahLst/>
              <a:cxnLst>
                <a:cxn ang="0">
                  <a:pos x="T0" y="T1"/>
                </a:cxn>
                <a:cxn ang="0">
                  <a:pos x="T2" y="T3"/>
                </a:cxn>
                <a:cxn ang="0">
                  <a:pos x="T4" y="T5"/>
                </a:cxn>
                <a:cxn ang="0">
                  <a:pos x="T6" y="T7"/>
                </a:cxn>
                <a:cxn ang="0">
                  <a:pos x="T8" y="T9"/>
                </a:cxn>
                <a:cxn ang="0">
                  <a:pos x="T10" y="T11"/>
                </a:cxn>
                <a:cxn ang="0">
                  <a:pos x="T12" y="T13"/>
                </a:cxn>
              </a:cxnLst>
              <a:rect l="0" t="0" r="r" b="b"/>
              <a:pathLst>
                <a:path w="362" h="1211">
                  <a:moveTo>
                    <a:pt x="39" y="42"/>
                  </a:moveTo>
                  <a:cubicBezTo>
                    <a:pt x="38" y="82"/>
                    <a:pt x="72" y="354"/>
                    <a:pt x="121" y="484"/>
                  </a:cubicBezTo>
                  <a:cubicBezTo>
                    <a:pt x="103" y="580"/>
                    <a:pt x="0" y="1117"/>
                    <a:pt x="0" y="1117"/>
                  </a:cubicBezTo>
                  <a:cubicBezTo>
                    <a:pt x="72" y="1211"/>
                    <a:pt x="72" y="1211"/>
                    <a:pt x="72" y="1211"/>
                  </a:cubicBezTo>
                  <a:cubicBezTo>
                    <a:pt x="72" y="1211"/>
                    <a:pt x="336" y="651"/>
                    <a:pt x="349" y="564"/>
                  </a:cubicBezTo>
                  <a:cubicBezTo>
                    <a:pt x="362" y="476"/>
                    <a:pt x="330" y="42"/>
                    <a:pt x="325" y="21"/>
                  </a:cubicBezTo>
                  <a:cubicBezTo>
                    <a:pt x="320" y="0"/>
                    <a:pt x="39" y="42"/>
                    <a:pt x="39" y="42"/>
                  </a:cubicBezTo>
                  <a:close/>
                </a:path>
              </a:pathLst>
            </a:custGeom>
            <a:solidFill>
              <a:srgbClr val="DE8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13">
              <a:extLst>
                <a:ext uri="{FF2B5EF4-FFF2-40B4-BE49-F238E27FC236}">
                  <a16:creationId xmlns:a16="http://schemas.microsoft.com/office/drawing/2014/main" id="{CE076BB6-1FED-86C5-6684-5610ED25F0CE}"/>
                </a:ext>
              </a:extLst>
            </p:cNvPr>
            <p:cNvSpPr>
              <a:spLocks/>
            </p:cNvSpPr>
            <p:nvPr/>
          </p:nvSpPr>
          <p:spPr bwMode="auto">
            <a:xfrm flipH="1">
              <a:off x="4685998" y="1985552"/>
              <a:ext cx="452267" cy="593136"/>
            </a:xfrm>
            <a:custGeom>
              <a:avLst/>
              <a:gdLst>
                <a:gd name="T0" fmla="*/ 199 w 405"/>
                <a:gd name="T1" fmla="*/ 3 h 532"/>
                <a:gd name="T2" fmla="*/ 378 w 405"/>
                <a:gd name="T3" fmla="*/ 465 h 532"/>
                <a:gd name="T4" fmla="*/ 32 w 405"/>
                <a:gd name="T5" fmla="*/ 495 h 532"/>
                <a:gd name="T6" fmla="*/ 199 w 405"/>
                <a:gd name="T7" fmla="*/ 3 h 532"/>
              </a:gdLst>
              <a:ahLst/>
              <a:cxnLst>
                <a:cxn ang="0">
                  <a:pos x="T0" y="T1"/>
                </a:cxn>
                <a:cxn ang="0">
                  <a:pos x="T2" y="T3"/>
                </a:cxn>
                <a:cxn ang="0">
                  <a:pos x="T4" y="T5"/>
                </a:cxn>
                <a:cxn ang="0">
                  <a:pos x="T6" y="T7"/>
                </a:cxn>
              </a:cxnLst>
              <a:rect l="0" t="0" r="r" b="b"/>
              <a:pathLst>
                <a:path w="405" h="532">
                  <a:moveTo>
                    <a:pt x="199" y="3"/>
                  </a:moveTo>
                  <a:cubicBezTo>
                    <a:pt x="360" y="0"/>
                    <a:pt x="405" y="427"/>
                    <a:pt x="378" y="465"/>
                  </a:cubicBezTo>
                  <a:cubicBezTo>
                    <a:pt x="351" y="503"/>
                    <a:pt x="65" y="532"/>
                    <a:pt x="32" y="495"/>
                  </a:cubicBezTo>
                  <a:cubicBezTo>
                    <a:pt x="0" y="459"/>
                    <a:pt x="29" y="7"/>
                    <a:pt x="199" y="3"/>
                  </a:cubicBezTo>
                  <a:close/>
                </a:path>
              </a:pathLst>
            </a:custGeom>
            <a:solidFill>
              <a:srgbClr val="F7B0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14">
              <a:extLst>
                <a:ext uri="{FF2B5EF4-FFF2-40B4-BE49-F238E27FC236}">
                  <a16:creationId xmlns:a16="http://schemas.microsoft.com/office/drawing/2014/main" id="{A6383002-FAC1-BA49-D07C-EA037485F058}"/>
                </a:ext>
              </a:extLst>
            </p:cNvPr>
            <p:cNvSpPr>
              <a:spLocks/>
            </p:cNvSpPr>
            <p:nvPr/>
          </p:nvSpPr>
          <p:spPr bwMode="auto">
            <a:xfrm flipH="1">
              <a:off x="5053743" y="1602979"/>
              <a:ext cx="200184" cy="352916"/>
            </a:xfrm>
            <a:custGeom>
              <a:avLst/>
              <a:gdLst>
                <a:gd name="T0" fmla="*/ 179 w 179"/>
                <a:gd name="T1" fmla="*/ 0 h 317"/>
                <a:gd name="T2" fmla="*/ 0 w 179"/>
                <a:gd name="T3" fmla="*/ 0 h 317"/>
                <a:gd name="T4" fmla="*/ 0 w 179"/>
                <a:gd name="T5" fmla="*/ 281 h 317"/>
                <a:gd name="T6" fmla="*/ 179 w 179"/>
                <a:gd name="T7" fmla="*/ 281 h 317"/>
                <a:gd name="T8" fmla="*/ 179 w 179"/>
                <a:gd name="T9" fmla="*/ 0 h 317"/>
              </a:gdLst>
              <a:ahLst/>
              <a:cxnLst>
                <a:cxn ang="0">
                  <a:pos x="T0" y="T1"/>
                </a:cxn>
                <a:cxn ang="0">
                  <a:pos x="T2" y="T3"/>
                </a:cxn>
                <a:cxn ang="0">
                  <a:pos x="T4" y="T5"/>
                </a:cxn>
                <a:cxn ang="0">
                  <a:pos x="T6" y="T7"/>
                </a:cxn>
                <a:cxn ang="0">
                  <a:pos x="T8" y="T9"/>
                </a:cxn>
              </a:cxnLst>
              <a:rect l="0" t="0" r="r" b="b"/>
              <a:pathLst>
                <a:path w="179" h="317">
                  <a:moveTo>
                    <a:pt x="179" y="0"/>
                  </a:moveTo>
                  <a:cubicBezTo>
                    <a:pt x="0" y="0"/>
                    <a:pt x="0" y="0"/>
                    <a:pt x="0" y="0"/>
                  </a:cubicBezTo>
                  <a:cubicBezTo>
                    <a:pt x="0" y="281"/>
                    <a:pt x="0" y="281"/>
                    <a:pt x="0" y="281"/>
                  </a:cubicBezTo>
                  <a:cubicBezTo>
                    <a:pt x="0" y="317"/>
                    <a:pt x="179" y="315"/>
                    <a:pt x="179" y="281"/>
                  </a:cubicBezTo>
                  <a:lnTo>
                    <a:pt x="179" y="0"/>
                  </a:lnTo>
                  <a:close/>
                </a:path>
              </a:pathLst>
            </a:custGeom>
            <a:solidFill>
              <a:srgbClr val="D37C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15">
              <a:extLst>
                <a:ext uri="{FF2B5EF4-FFF2-40B4-BE49-F238E27FC236}">
                  <a16:creationId xmlns:a16="http://schemas.microsoft.com/office/drawing/2014/main" id="{85915721-94D4-A893-F5AE-302DA7E309E5}"/>
                </a:ext>
              </a:extLst>
            </p:cNvPr>
            <p:cNvSpPr>
              <a:spLocks/>
            </p:cNvSpPr>
            <p:nvPr/>
          </p:nvSpPr>
          <p:spPr bwMode="auto">
            <a:xfrm flipH="1">
              <a:off x="5001843" y="1128470"/>
              <a:ext cx="395919" cy="656898"/>
            </a:xfrm>
            <a:custGeom>
              <a:avLst/>
              <a:gdLst>
                <a:gd name="T0" fmla="*/ 9 w 355"/>
                <a:gd name="T1" fmla="*/ 285 h 590"/>
                <a:gd name="T2" fmla="*/ 194 w 355"/>
                <a:gd name="T3" fmla="*/ 6 h 590"/>
                <a:gd name="T4" fmla="*/ 346 w 355"/>
                <a:gd name="T5" fmla="*/ 305 h 590"/>
                <a:gd name="T6" fmla="*/ 161 w 355"/>
                <a:gd name="T7" fmla="*/ 584 h 590"/>
                <a:gd name="T8" fmla="*/ 9 w 355"/>
                <a:gd name="T9" fmla="*/ 285 h 590"/>
              </a:gdLst>
              <a:ahLst/>
              <a:cxnLst>
                <a:cxn ang="0">
                  <a:pos x="T0" y="T1"/>
                </a:cxn>
                <a:cxn ang="0">
                  <a:pos x="T2" y="T3"/>
                </a:cxn>
                <a:cxn ang="0">
                  <a:pos x="T4" y="T5"/>
                </a:cxn>
                <a:cxn ang="0">
                  <a:pos x="T6" y="T7"/>
                </a:cxn>
                <a:cxn ang="0">
                  <a:pos x="T8" y="T9"/>
                </a:cxn>
              </a:cxnLst>
              <a:rect l="0" t="0" r="r" b="b"/>
              <a:pathLst>
                <a:path w="355" h="590">
                  <a:moveTo>
                    <a:pt x="9" y="285"/>
                  </a:moveTo>
                  <a:cubicBezTo>
                    <a:pt x="19" y="126"/>
                    <a:pt x="101" y="0"/>
                    <a:pt x="194" y="6"/>
                  </a:cubicBezTo>
                  <a:cubicBezTo>
                    <a:pt x="287" y="11"/>
                    <a:pt x="355" y="145"/>
                    <a:pt x="346" y="305"/>
                  </a:cubicBezTo>
                  <a:cubicBezTo>
                    <a:pt x="337" y="464"/>
                    <a:pt x="254" y="590"/>
                    <a:pt x="161" y="584"/>
                  </a:cubicBezTo>
                  <a:cubicBezTo>
                    <a:pt x="68" y="579"/>
                    <a:pt x="0" y="445"/>
                    <a:pt x="9" y="285"/>
                  </a:cubicBezTo>
                  <a:close/>
                </a:path>
              </a:pathLst>
            </a:custGeom>
            <a:solidFill>
              <a:srgbClr val="DE8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16">
              <a:extLst>
                <a:ext uri="{FF2B5EF4-FFF2-40B4-BE49-F238E27FC236}">
                  <a16:creationId xmlns:a16="http://schemas.microsoft.com/office/drawing/2014/main" id="{56BF40CE-087A-ADC0-C22F-F42010D84CE7}"/>
                </a:ext>
              </a:extLst>
            </p:cNvPr>
            <p:cNvSpPr>
              <a:spLocks/>
            </p:cNvSpPr>
            <p:nvPr/>
          </p:nvSpPr>
          <p:spPr bwMode="auto">
            <a:xfrm flipH="1">
              <a:off x="4869870" y="1035051"/>
              <a:ext cx="722144" cy="533822"/>
            </a:xfrm>
            <a:custGeom>
              <a:avLst/>
              <a:gdLst>
                <a:gd name="T0" fmla="*/ 0 w 648"/>
                <a:gd name="T1" fmla="*/ 292 h 480"/>
                <a:gd name="T2" fmla="*/ 16 w 648"/>
                <a:gd name="T3" fmla="*/ 200 h 480"/>
                <a:gd name="T4" fmla="*/ 4 w 648"/>
                <a:gd name="T5" fmla="*/ 100 h 480"/>
                <a:gd name="T6" fmla="*/ 108 w 648"/>
                <a:gd name="T7" fmla="*/ 0 h 480"/>
                <a:gd name="T8" fmla="*/ 300 w 648"/>
                <a:gd name="T9" fmla="*/ 48 h 480"/>
                <a:gd name="T10" fmla="*/ 428 w 648"/>
                <a:gd name="T11" fmla="*/ 32 h 480"/>
                <a:gd name="T12" fmla="*/ 556 w 648"/>
                <a:gd name="T13" fmla="*/ 188 h 480"/>
                <a:gd name="T14" fmla="*/ 648 w 648"/>
                <a:gd name="T15" fmla="*/ 332 h 480"/>
                <a:gd name="T16" fmla="*/ 520 w 648"/>
                <a:gd name="T17" fmla="*/ 480 h 480"/>
                <a:gd name="T18" fmla="*/ 412 w 648"/>
                <a:gd name="T19" fmla="*/ 412 h 480"/>
                <a:gd name="T20" fmla="*/ 420 w 648"/>
                <a:gd name="T21" fmla="*/ 344 h 480"/>
                <a:gd name="T22" fmla="*/ 209 w 648"/>
                <a:gd name="T23" fmla="*/ 240 h 480"/>
                <a:gd name="T24" fmla="*/ 184 w 648"/>
                <a:gd name="T25" fmla="*/ 372 h 480"/>
                <a:gd name="T26" fmla="*/ 120 w 648"/>
                <a:gd name="T27" fmla="*/ 384 h 480"/>
                <a:gd name="T28" fmla="*/ 0 w 648"/>
                <a:gd name="T29" fmla="*/ 292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8" h="480">
                  <a:moveTo>
                    <a:pt x="0" y="292"/>
                  </a:moveTo>
                  <a:cubicBezTo>
                    <a:pt x="0" y="264"/>
                    <a:pt x="16" y="232"/>
                    <a:pt x="16" y="200"/>
                  </a:cubicBezTo>
                  <a:cubicBezTo>
                    <a:pt x="16" y="172"/>
                    <a:pt x="4" y="140"/>
                    <a:pt x="4" y="100"/>
                  </a:cubicBezTo>
                  <a:cubicBezTo>
                    <a:pt x="4" y="32"/>
                    <a:pt x="72" y="0"/>
                    <a:pt x="108" y="0"/>
                  </a:cubicBezTo>
                  <a:cubicBezTo>
                    <a:pt x="176" y="0"/>
                    <a:pt x="192" y="48"/>
                    <a:pt x="300" y="48"/>
                  </a:cubicBezTo>
                  <a:cubicBezTo>
                    <a:pt x="364" y="48"/>
                    <a:pt x="392" y="32"/>
                    <a:pt x="428" y="32"/>
                  </a:cubicBezTo>
                  <a:cubicBezTo>
                    <a:pt x="540" y="32"/>
                    <a:pt x="556" y="172"/>
                    <a:pt x="556" y="188"/>
                  </a:cubicBezTo>
                  <a:cubicBezTo>
                    <a:pt x="556" y="256"/>
                    <a:pt x="648" y="260"/>
                    <a:pt x="648" y="332"/>
                  </a:cubicBezTo>
                  <a:cubicBezTo>
                    <a:pt x="648" y="400"/>
                    <a:pt x="576" y="480"/>
                    <a:pt x="520" y="480"/>
                  </a:cubicBezTo>
                  <a:cubicBezTo>
                    <a:pt x="464" y="480"/>
                    <a:pt x="412" y="428"/>
                    <a:pt x="412" y="412"/>
                  </a:cubicBezTo>
                  <a:cubicBezTo>
                    <a:pt x="412" y="376"/>
                    <a:pt x="420" y="368"/>
                    <a:pt x="420" y="344"/>
                  </a:cubicBezTo>
                  <a:cubicBezTo>
                    <a:pt x="420" y="260"/>
                    <a:pt x="237" y="240"/>
                    <a:pt x="209" y="240"/>
                  </a:cubicBezTo>
                  <a:cubicBezTo>
                    <a:pt x="195" y="283"/>
                    <a:pt x="186" y="327"/>
                    <a:pt x="184" y="372"/>
                  </a:cubicBezTo>
                  <a:cubicBezTo>
                    <a:pt x="176" y="376"/>
                    <a:pt x="148" y="384"/>
                    <a:pt x="120" y="384"/>
                  </a:cubicBezTo>
                  <a:cubicBezTo>
                    <a:pt x="100" y="384"/>
                    <a:pt x="0" y="360"/>
                    <a:pt x="0" y="292"/>
                  </a:cubicBezTo>
                  <a:close/>
                </a:path>
              </a:pathLst>
            </a:custGeom>
            <a:solidFill>
              <a:srgbClr val="28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Oval 17">
              <a:extLst>
                <a:ext uri="{FF2B5EF4-FFF2-40B4-BE49-F238E27FC236}">
                  <a16:creationId xmlns:a16="http://schemas.microsoft.com/office/drawing/2014/main" id="{822834B6-1A4F-260B-7D03-32790B16C560}"/>
                </a:ext>
              </a:extLst>
            </p:cNvPr>
            <p:cNvSpPr>
              <a:spLocks noChangeArrowheads="1"/>
            </p:cNvSpPr>
            <p:nvPr/>
          </p:nvSpPr>
          <p:spPr bwMode="auto">
            <a:xfrm flipH="1">
              <a:off x="4998878" y="1533285"/>
              <a:ext cx="93419" cy="93419"/>
            </a:xfrm>
            <a:prstGeom prst="ellipse">
              <a:avLst/>
            </a:prstGeom>
            <a:solidFill>
              <a:srgbClr val="DE8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18">
              <a:extLst>
                <a:ext uri="{FF2B5EF4-FFF2-40B4-BE49-F238E27FC236}">
                  <a16:creationId xmlns:a16="http://schemas.microsoft.com/office/drawing/2014/main" id="{BD9F6E29-F14B-DA98-AECF-0C07E80B0ACF}"/>
                </a:ext>
              </a:extLst>
            </p:cNvPr>
            <p:cNvSpPr>
              <a:spLocks/>
            </p:cNvSpPr>
            <p:nvPr/>
          </p:nvSpPr>
          <p:spPr bwMode="auto">
            <a:xfrm flipH="1">
              <a:off x="4911390" y="5817211"/>
              <a:ext cx="499718" cy="166078"/>
            </a:xfrm>
            <a:custGeom>
              <a:avLst/>
              <a:gdLst>
                <a:gd name="T0" fmla="*/ 337 w 337"/>
                <a:gd name="T1" fmla="*/ 0 h 112"/>
                <a:gd name="T2" fmla="*/ 208 w 337"/>
                <a:gd name="T3" fmla="*/ 0 h 112"/>
                <a:gd name="T4" fmla="*/ 0 w 337"/>
                <a:gd name="T5" fmla="*/ 81 h 112"/>
                <a:gd name="T6" fmla="*/ 0 w 337"/>
                <a:gd name="T7" fmla="*/ 112 h 112"/>
                <a:gd name="T8" fmla="*/ 337 w 337"/>
                <a:gd name="T9" fmla="*/ 112 h 112"/>
                <a:gd name="T10" fmla="*/ 337 w 337"/>
                <a:gd name="T11" fmla="*/ 0 h 112"/>
              </a:gdLst>
              <a:ahLst/>
              <a:cxnLst>
                <a:cxn ang="0">
                  <a:pos x="T0" y="T1"/>
                </a:cxn>
                <a:cxn ang="0">
                  <a:pos x="T2" y="T3"/>
                </a:cxn>
                <a:cxn ang="0">
                  <a:pos x="T4" y="T5"/>
                </a:cxn>
                <a:cxn ang="0">
                  <a:pos x="T6" y="T7"/>
                </a:cxn>
                <a:cxn ang="0">
                  <a:pos x="T8" y="T9"/>
                </a:cxn>
                <a:cxn ang="0">
                  <a:pos x="T10" y="T11"/>
                </a:cxn>
              </a:cxnLst>
              <a:rect l="0" t="0" r="r" b="b"/>
              <a:pathLst>
                <a:path w="337" h="112">
                  <a:moveTo>
                    <a:pt x="337" y="0"/>
                  </a:moveTo>
                  <a:lnTo>
                    <a:pt x="208" y="0"/>
                  </a:lnTo>
                  <a:lnTo>
                    <a:pt x="0" y="81"/>
                  </a:lnTo>
                  <a:lnTo>
                    <a:pt x="0" y="112"/>
                  </a:lnTo>
                  <a:lnTo>
                    <a:pt x="337" y="112"/>
                  </a:lnTo>
                  <a:lnTo>
                    <a:pt x="337"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19">
              <a:extLst>
                <a:ext uri="{FF2B5EF4-FFF2-40B4-BE49-F238E27FC236}">
                  <a16:creationId xmlns:a16="http://schemas.microsoft.com/office/drawing/2014/main" id="{FA5CF844-20E0-130E-FC97-F302D29C9C97}"/>
                </a:ext>
              </a:extLst>
            </p:cNvPr>
            <p:cNvSpPr>
              <a:spLocks/>
            </p:cNvSpPr>
            <p:nvPr/>
          </p:nvSpPr>
          <p:spPr bwMode="auto">
            <a:xfrm flipH="1">
              <a:off x="4481366" y="5510263"/>
              <a:ext cx="308431" cy="458198"/>
            </a:xfrm>
            <a:custGeom>
              <a:avLst/>
              <a:gdLst>
                <a:gd name="T0" fmla="*/ 125 w 208"/>
                <a:gd name="T1" fmla="*/ 0 h 309"/>
                <a:gd name="T2" fmla="*/ 54 w 208"/>
                <a:gd name="T3" fmla="*/ 95 h 309"/>
                <a:gd name="T4" fmla="*/ 0 w 208"/>
                <a:gd name="T5" fmla="*/ 292 h 309"/>
                <a:gd name="T6" fmla="*/ 23 w 208"/>
                <a:gd name="T7" fmla="*/ 309 h 309"/>
                <a:gd name="T8" fmla="*/ 208 w 208"/>
                <a:gd name="T9" fmla="*/ 62 h 309"/>
                <a:gd name="T10" fmla="*/ 125 w 208"/>
                <a:gd name="T11" fmla="*/ 0 h 309"/>
              </a:gdLst>
              <a:ahLst/>
              <a:cxnLst>
                <a:cxn ang="0">
                  <a:pos x="T0" y="T1"/>
                </a:cxn>
                <a:cxn ang="0">
                  <a:pos x="T2" y="T3"/>
                </a:cxn>
                <a:cxn ang="0">
                  <a:pos x="T4" y="T5"/>
                </a:cxn>
                <a:cxn ang="0">
                  <a:pos x="T6" y="T7"/>
                </a:cxn>
                <a:cxn ang="0">
                  <a:pos x="T8" y="T9"/>
                </a:cxn>
                <a:cxn ang="0">
                  <a:pos x="T10" y="T11"/>
                </a:cxn>
              </a:cxnLst>
              <a:rect l="0" t="0" r="r" b="b"/>
              <a:pathLst>
                <a:path w="208" h="309">
                  <a:moveTo>
                    <a:pt x="125" y="0"/>
                  </a:moveTo>
                  <a:lnTo>
                    <a:pt x="54" y="95"/>
                  </a:lnTo>
                  <a:lnTo>
                    <a:pt x="0" y="292"/>
                  </a:lnTo>
                  <a:lnTo>
                    <a:pt x="23" y="309"/>
                  </a:lnTo>
                  <a:lnTo>
                    <a:pt x="208" y="62"/>
                  </a:lnTo>
                  <a:lnTo>
                    <a:pt x="125"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 name="Oval 8">
            <a:extLst>
              <a:ext uri="{FF2B5EF4-FFF2-40B4-BE49-F238E27FC236}">
                <a16:creationId xmlns:a16="http://schemas.microsoft.com/office/drawing/2014/main" id="{F57664EE-B2B8-4A32-A3AD-DB25BB80C9D1}"/>
              </a:ext>
            </a:extLst>
          </p:cNvPr>
          <p:cNvSpPr/>
          <p:nvPr/>
        </p:nvSpPr>
        <p:spPr>
          <a:xfrm>
            <a:off x="6713609" y="1156179"/>
            <a:ext cx="1906450" cy="190645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2"/>
                </a:solidFill>
              </a:rPr>
              <a:t>53%</a:t>
            </a:r>
            <a:endParaRPr lang="en-GB" sz="4800" dirty="0">
              <a:solidFill>
                <a:schemeClr val="tx2"/>
              </a:solidFill>
            </a:endParaRPr>
          </a:p>
        </p:txBody>
      </p:sp>
      <p:sp>
        <p:nvSpPr>
          <p:cNvPr id="11" name="TextBox 10">
            <a:extLst>
              <a:ext uri="{FF2B5EF4-FFF2-40B4-BE49-F238E27FC236}">
                <a16:creationId xmlns:a16="http://schemas.microsoft.com/office/drawing/2014/main" id="{844E4BE4-3000-150F-5D7D-FA1415B81DE7}"/>
              </a:ext>
            </a:extLst>
          </p:cNvPr>
          <p:cNvSpPr txBox="1"/>
          <p:nvPr/>
        </p:nvSpPr>
        <p:spPr>
          <a:xfrm>
            <a:off x="8841231" y="1837268"/>
            <a:ext cx="2929590" cy="646331"/>
          </a:xfrm>
          <a:prstGeom prst="rect">
            <a:avLst/>
          </a:prstGeom>
          <a:noFill/>
        </p:spPr>
        <p:txBody>
          <a:bodyPr wrap="square">
            <a:spAutoFit/>
          </a:bodyPr>
          <a:lstStyle/>
          <a:p>
            <a:r>
              <a:rPr lang="en-US" dirty="0">
                <a:solidFill>
                  <a:schemeClr val="tx2"/>
                </a:solidFill>
              </a:rPr>
              <a:t>Say that the cost-of-living crisis is a constant worry</a:t>
            </a:r>
          </a:p>
        </p:txBody>
      </p:sp>
      <p:sp>
        <p:nvSpPr>
          <p:cNvPr id="12" name="Oval 11">
            <a:extLst>
              <a:ext uri="{FF2B5EF4-FFF2-40B4-BE49-F238E27FC236}">
                <a16:creationId xmlns:a16="http://schemas.microsoft.com/office/drawing/2014/main" id="{31B8707C-8959-6BA3-1C78-C37BB834C179}"/>
              </a:ext>
            </a:extLst>
          </p:cNvPr>
          <p:cNvSpPr/>
          <p:nvPr/>
        </p:nvSpPr>
        <p:spPr>
          <a:xfrm>
            <a:off x="6713609" y="3604830"/>
            <a:ext cx="1906450" cy="1906450"/>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2"/>
                </a:solidFill>
              </a:rPr>
              <a:t>58%</a:t>
            </a:r>
            <a:endParaRPr lang="en-GB" sz="4400" dirty="0">
              <a:solidFill>
                <a:schemeClr val="tx2"/>
              </a:solidFill>
            </a:endParaRPr>
          </a:p>
        </p:txBody>
      </p:sp>
      <p:sp>
        <p:nvSpPr>
          <p:cNvPr id="13" name="TextBox 12">
            <a:extLst>
              <a:ext uri="{FF2B5EF4-FFF2-40B4-BE49-F238E27FC236}">
                <a16:creationId xmlns:a16="http://schemas.microsoft.com/office/drawing/2014/main" id="{FEA9F318-F674-E09D-1D83-60661FB95B36}"/>
              </a:ext>
            </a:extLst>
          </p:cNvPr>
          <p:cNvSpPr txBox="1"/>
          <p:nvPr/>
        </p:nvSpPr>
        <p:spPr>
          <a:xfrm>
            <a:off x="8841231" y="4135168"/>
            <a:ext cx="2929590" cy="923330"/>
          </a:xfrm>
          <a:prstGeom prst="rect">
            <a:avLst/>
          </a:prstGeom>
          <a:noFill/>
        </p:spPr>
        <p:txBody>
          <a:bodyPr wrap="square">
            <a:spAutoFit/>
          </a:bodyPr>
          <a:lstStyle/>
          <a:p>
            <a:r>
              <a:rPr lang="en-US" dirty="0">
                <a:solidFill>
                  <a:schemeClr val="tx2"/>
                </a:solidFill>
              </a:rPr>
              <a:t>Say that planning their financial journey feels difficult at this point in life</a:t>
            </a:r>
          </a:p>
        </p:txBody>
      </p:sp>
      <p:sp>
        <p:nvSpPr>
          <p:cNvPr id="14" name="TextBox 13">
            <a:extLst>
              <a:ext uri="{FF2B5EF4-FFF2-40B4-BE49-F238E27FC236}">
                <a16:creationId xmlns:a16="http://schemas.microsoft.com/office/drawing/2014/main" id="{CCD625B7-9CCA-C269-51A4-425C8A1F3F8E}"/>
              </a:ext>
            </a:extLst>
          </p:cNvPr>
          <p:cNvSpPr txBox="1"/>
          <p:nvPr/>
        </p:nvSpPr>
        <p:spPr>
          <a:xfrm>
            <a:off x="882650" y="4153825"/>
            <a:ext cx="3524360" cy="923330"/>
          </a:xfrm>
          <a:prstGeom prst="rect">
            <a:avLst/>
          </a:prstGeom>
          <a:noFill/>
        </p:spPr>
        <p:txBody>
          <a:bodyPr wrap="square" rtlCol="0">
            <a:spAutoFit/>
          </a:bodyPr>
          <a:lstStyle/>
          <a:p>
            <a:r>
              <a:rPr lang="en-US" dirty="0"/>
              <a:t>We’re in a difficult period for everyone right now, and Gen Z are feeling the pressure</a:t>
            </a:r>
            <a:endParaRPr lang="en-GB" dirty="0"/>
          </a:p>
        </p:txBody>
      </p:sp>
    </p:spTree>
    <p:extLst>
      <p:ext uri="{BB962C8B-B14F-4D97-AF65-F5344CB8AC3E}">
        <p14:creationId xmlns:p14="http://schemas.microsoft.com/office/powerpoint/2010/main" val="62250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1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3500"/>
                            </p:stCondLst>
                            <p:childTnLst>
                              <p:par>
                                <p:cTn id="13" presetID="10" presetClass="entr" presetSubtype="0" fill="hold" grpId="0" nodeType="afterEffect">
                                  <p:stCondLst>
                                    <p:cond delay="2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2719AB-71C9-F6A7-CEA1-841C53627BF5}"/>
              </a:ext>
            </a:extLst>
          </p:cNvPr>
          <p:cNvSpPr>
            <a:spLocks noGrp="1"/>
          </p:cNvSpPr>
          <p:nvPr>
            <p:ph type="body" sz="quarter" idx="15"/>
          </p:nvPr>
        </p:nvSpPr>
        <p:spPr>
          <a:xfrm>
            <a:off x="533400" y="884138"/>
            <a:ext cx="3983181" cy="2006600"/>
          </a:xfrm>
        </p:spPr>
        <p:txBody>
          <a:bodyPr>
            <a:normAutofit fontScale="92500"/>
          </a:bodyPr>
          <a:lstStyle/>
          <a:p>
            <a:r>
              <a:rPr lang="en-US" dirty="0"/>
              <a:t>Gen Z associate long-term financial planning with…</a:t>
            </a:r>
            <a:endParaRPr lang="en-GB" dirty="0"/>
          </a:p>
        </p:txBody>
      </p:sp>
      <p:sp>
        <p:nvSpPr>
          <p:cNvPr id="3" name="Text Placeholder 2">
            <a:extLst>
              <a:ext uri="{FF2B5EF4-FFF2-40B4-BE49-F238E27FC236}">
                <a16:creationId xmlns:a16="http://schemas.microsoft.com/office/drawing/2014/main" id="{BA2BD93A-7409-69F6-43C9-02E8973AA511}"/>
              </a:ext>
            </a:extLst>
          </p:cNvPr>
          <p:cNvSpPr>
            <a:spLocks noGrp="1"/>
          </p:cNvSpPr>
          <p:nvPr>
            <p:ph type="body" sz="quarter" idx="10"/>
          </p:nvPr>
        </p:nvSpPr>
        <p:spPr>
          <a:xfrm>
            <a:off x="533400" y="381000"/>
            <a:ext cx="3771900" cy="812800"/>
          </a:xfrm>
        </p:spPr>
        <p:txBody>
          <a:bodyPr>
            <a:normAutofit/>
          </a:bodyPr>
          <a:lstStyle/>
          <a:p>
            <a:r>
              <a:rPr lang="en-US" sz="1200" b="0" dirty="0">
                <a:latin typeface="+mj-lt"/>
              </a:rPr>
              <a:t>From PIMFA’s Under 40’s Leadership Forum 2023</a:t>
            </a:r>
            <a:endParaRPr lang="en-GB" sz="1200" b="0" dirty="0">
              <a:latin typeface="+mj-lt"/>
            </a:endParaRPr>
          </a:p>
        </p:txBody>
      </p:sp>
      <p:sp>
        <p:nvSpPr>
          <p:cNvPr id="11" name="TextBox 10">
            <a:extLst>
              <a:ext uri="{FF2B5EF4-FFF2-40B4-BE49-F238E27FC236}">
                <a16:creationId xmlns:a16="http://schemas.microsoft.com/office/drawing/2014/main" id="{43DCFA62-14A4-952B-8346-517311193234}"/>
              </a:ext>
            </a:extLst>
          </p:cNvPr>
          <p:cNvSpPr txBox="1"/>
          <p:nvPr/>
        </p:nvSpPr>
        <p:spPr>
          <a:xfrm>
            <a:off x="533400" y="3187006"/>
            <a:ext cx="4267200" cy="923330"/>
          </a:xfrm>
          <a:prstGeom prst="rect">
            <a:avLst/>
          </a:prstGeom>
          <a:noFill/>
        </p:spPr>
        <p:txBody>
          <a:bodyPr wrap="square" rtlCol="0">
            <a:spAutoFit/>
          </a:bodyPr>
          <a:lstStyle/>
          <a:p>
            <a:r>
              <a:rPr lang="en-US" dirty="0"/>
              <a:t>In terms of encouraging them to save long-term, good interest rates are the most commonly cited incentive.</a:t>
            </a:r>
            <a:endParaRPr lang="en-GB" dirty="0"/>
          </a:p>
        </p:txBody>
      </p:sp>
      <p:pic>
        <p:nvPicPr>
          <p:cNvPr id="1026" name="Picture 2">
            <a:extLst>
              <a:ext uri="{FF2B5EF4-FFF2-40B4-BE49-F238E27FC236}">
                <a16:creationId xmlns:a16="http://schemas.microsoft.com/office/drawing/2014/main" id="{D3C8C9A5-730A-DE17-987C-E601FDD7B1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194" y="4337150"/>
            <a:ext cx="1636712" cy="1636712"/>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43A0640-A4F9-CCED-B1AA-4F78C28AABCD}"/>
              </a:ext>
            </a:extLst>
          </p:cNvPr>
          <p:cNvSpPr txBox="1"/>
          <p:nvPr/>
        </p:nvSpPr>
        <p:spPr>
          <a:xfrm>
            <a:off x="2043906" y="4782691"/>
            <a:ext cx="2472675" cy="1077218"/>
          </a:xfrm>
          <a:prstGeom prst="rect">
            <a:avLst/>
          </a:prstGeom>
          <a:noFill/>
        </p:spPr>
        <p:txBody>
          <a:bodyPr wrap="square" rtlCol="0">
            <a:spAutoFit/>
          </a:bodyPr>
          <a:lstStyle/>
          <a:p>
            <a:pPr marL="285750" indent="-285750">
              <a:spcAft>
                <a:spcPts val="600"/>
              </a:spcAft>
              <a:buClr>
                <a:schemeClr val="tx2"/>
              </a:buClr>
              <a:buFont typeface="Wingdings" panose="05000000000000000000" pitchFamily="2" charset="2"/>
              <a:buChar char="ü"/>
            </a:pPr>
            <a:r>
              <a:rPr lang="en-US" dirty="0"/>
              <a:t>4.15% interest</a:t>
            </a:r>
          </a:p>
          <a:p>
            <a:pPr marL="285750" indent="-285750">
              <a:spcAft>
                <a:spcPts val="600"/>
              </a:spcAft>
              <a:buClr>
                <a:schemeClr val="tx2"/>
              </a:buClr>
              <a:buFont typeface="Wingdings" panose="05000000000000000000" pitchFamily="2" charset="2"/>
              <a:buChar char="ü"/>
            </a:pPr>
            <a:r>
              <a:rPr lang="en-US" dirty="0"/>
              <a:t>$1bn in 4 days</a:t>
            </a:r>
          </a:p>
          <a:p>
            <a:pPr marL="285750" indent="-285750">
              <a:spcAft>
                <a:spcPts val="600"/>
              </a:spcAft>
              <a:buClr>
                <a:schemeClr val="tx2"/>
              </a:buClr>
              <a:buFont typeface="Wingdings" panose="05000000000000000000" pitchFamily="2" charset="2"/>
              <a:buChar char="ü"/>
            </a:pPr>
            <a:r>
              <a:rPr lang="en-US" dirty="0"/>
              <a:t>Existing ecosystem</a:t>
            </a:r>
            <a:endParaRPr lang="en-GB" dirty="0"/>
          </a:p>
        </p:txBody>
      </p:sp>
      <p:grpSp>
        <p:nvGrpSpPr>
          <p:cNvPr id="20" name="Group 19">
            <a:extLst>
              <a:ext uri="{FF2B5EF4-FFF2-40B4-BE49-F238E27FC236}">
                <a16:creationId xmlns:a16="http://schemas.microsoft.com/office/drawing/2014/main" id="{3E46193E-3F2E-9C48-048D-4025F5F3BB5D}"/>
              </a:ext>
            </a:extLst>
          </p:cNvPr>
          <p:cNvGrpSpPr/>
          <p:nvPr/>
        </p:nvGrpSpPr>
        <p:grpSpPr>
          <a:xfrm>
            <a:off x="5894767" y="1767406"/>
            <a:ext cx="4092560" cy="2125808"/>
            <a:chOff x="5894767" y="1767406"/>
            <a:chExt cx="4092560" cy="2125808"/>
          </a:xfrm>
        </p:grpSpPr>
        <p:pic>
          <p:nvPicPr>
            <p:cNvPr id="10" name="Picture 9">
              <a:extLst>
                <a:ext uri="{FF2B5EF4-FFF2-40B4-BE49-F238E27FC236}">
                  <a16:creationId xmlns:a16="http://schemas.microsoft.com/office/drawing/2014/main" id="{3006E947-AA55-13BE-830C-A2F09B841D06}"/>
                </a:ext>
              </a:extLst>
            </p:cNvPr>
            <p:cNvPicPr>
              <a:picLocks noChangeAspect="1"/>
            </p:cNvPicPr>
            <p:nvPr/>
          </p:nvPicPr>
          <p:blipFill rotWithShape="1">
            <a:blip r:embed="rId4"/>
            <a:srcRect l="45293" t="48973" r="20146" b="34846"/>
            <a:stretch/>
          </p:blipFill>
          <p:spPr>
            <a:xfrm>
              <a:off x="6096000" y="1767406"/>
              <a:ext cx="2505075" cy="600075"/>
            </a:xfrm>
            <a:prstGeom prst="rect">
              <a:avLst/>
            </a:prstGeom>
          </p:spPr>
        </p:pic>
        <p:grpSp>
          <p:nvGrpSpPr>
            <p:cNvPr id="6" name="Group 5">
              <a:extLst>
                <a:ext uri="{FF2B5EF4-FFF2-40B4-BE49-F238E27FC236}">
                  <a16:creationId xmlns:a16="http://schemas.microsoft.com/office/drawing/2014/main" id="{B794E14D-C3AD-6841-D25F-92A99B15EB27}"/>
                </a:ext>
              </a:extLst>
            </p:cNvPr>
            <p:cNvGrpSpPr/>
            <p:nvPr/>
          </p:nvGrpSpPr>
          <p:grpSpPr>
            <a:xfrm>
              <a:off x="8196627" y="2648369"/>
              <a:ext cx="1790700" cy="647700"/>
              <a:chOff x="7639050" y="3038475"/>
              <a:chExt cx="1790700" cy="647700"/>
            </a:xfrm>
          </p:grpSpPr>
          <p:pic>
            <p:nvPicPr>
              <p:cNvPr id="4" name="Picture 3">
                <a:extLst>
                  <a:ext uri="{FF2B5EF4-FFF2-40B4-BE49-F238E27FC236}">
                    <a16:creationId xmlns:a16="http://schemas.microsoft.com/office/drawing/2014/main" id="{E710684B-64D6-53AA-2F20-34FD497EB3C7}"/>
                  </a:ext>
                </a:extLst>
              </p:cNvPr>
              <p:cNvPicPr>
                <a:picLocks noChangeAspect="1"/>
              </p:cNvPicPr>
              <p:nvPr/>
            </p:nvPicPr>
            <p:blipFill rotWithShape="1">
              <a:blip r:embed="rId4"/>
              <a:srcRect l="65886" t="38185" r="10684" b="47431"/>
              <a:stretch/>
            </p:blipFill>
            <p:spPr>
              <a:xfrm>
                <a:off x="7731487" y="3038475"/>
                <a:ext cx="1698263" cy="533400"/>
              </a:xfrm>
              <a:prstGeom prst="rect">
                <a:avLst/>
              </a:prstGeom>
            </p:spPr>
          </p:pic>
          <p:sp>
            <p:nvSpPr>
              <p:cNvPr id="5" name="Rectangle 4">
                <a:extLst>
                  <a:ext uri="{FF2B5EF4-FFF2-40B4-BE49-F238E27FC236}">
                    <a16:creationId xmlns:a16="http://schemas.microsoft.com/office/drawing/2014/main" id="{8B6C88D1-DBDF-0BDE-70F6-ED57DCB02337}"/>
                  </a:ext>
                </a:extLst>
              </p:cNvPr>
              <p:cNvSpPr/>
              <p:nvPr/>
            </p:nvSpPr>
            <p:spPr>
              <a:xfrm>
                <a:off x="7639050" y="3505200"/>
                <a:ext cx="1038225" cy="180975"/>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a:extLst>
                <a:ext uri="{FF2B5EF4-FFF2-40B4-BE49-F238E27FC236}">
                  <a16:creationId xmlns:a16="http://schemas.microsoft.com/office/drawing/2014/main" id="{C09B29FF-9938-6848-7AB0-1D6D76CD17F2}"/>
                </a:ext>
              </a:extLst>
            </p:cNvPr>
            <p:cNvPicPr>
              <a:picLocks noChangeAspect="1"/>
            </p:cNvPicPr>
            <p:nvPr/>
          </p:nvPicPr>
          <p:blipFill rotWithShape="1">
            <a:blip r:embed="rId4"/>
            <a:srcRect l="26895" t="6592" r="55408" b="73031"/>
            <a:stretch/>
          </p:blipFill>
          <p:spPr>
            <a:xfrm>
              <a:off x="6932992" y="2754831"/>
              <a:ext cx="1282700" cy="755650"/>
            </a:xfrm>
            <a:prstGeom prst="rect">
              <a:avLst/>
            </a:prstGeom>
          </p:spPr>
        </p:pic>
        <p:pic>
          <p:nvPicPr>
            <p:cNvPr id="8" name="Picture 7">
              <a:extLst>
                <a:ext uri="{FF2B5EF4-FFF2-40B4-BE49-F238E27FC236}">
                  <a16:creationId xmlns:a16="http://schemas.microsoft.com/office/drawing/2014/main" id="{17106A86-50D9-160C-2115-774134759691}"/>
                </a:ext>
              </a:extLst>
            </p:cNvPr>
            <p:cNvPicPr>
              <a:picLocks noChangeAspect="1"/>
            </p:cNvPicPr>
            <p:nvPr/>
          </p:nvPicPr>
          <p:blipFill rotWithShape="1">
            <a:blip r:embed="rId4"/>
            <a:srcRect l="51538" t="68559" r="34138" b="22647"/>
            <a:stretch/>
          </p:blipFill>
          <p:spPr>
            <a:xfrm>
              <a:off x="5894767" y="3567089"/>
              <a:ext cx="1038225" cy="326125"/>
            </a:xfrm>
            <a:prstGeom prst="rect">
              <a:avLst/>
            </a:prstGeom>
          </p:spPr>
        </p:pic>
      </p:grpSp>
      <p:cxnSp>
        <p:nvCxnSpPr>
          <p:cNvPr id="13" name="Straight Connector 12">
            <a:extLst>
              <a:ext uri="{FF2B5EF4-FFF2-40B4-BE49-F238E27FC236}">
                <a16:creationId xmlns:a16="http://schemas.microsoft.com/office/drawing/2014/main" id="{928DFEBB-99E1-DB10-1020-5E03A8D74DCA}"/>
              </a:ext>
            </a:extLst>
          </p:cNvPr>
          <p:cNvCxnSpPr/>
          <p:nvPr/>
        </p:nvCxnSpPr>
        <p:spPr>
          <a:xfrm flipV="1">
            <a:off x="6096000" y="3115094"/>
            <a:ext cx="4469394" cy="1601761"/>
          </a:xfrm>
          <a:prstGeom prst="line">
            <a:avLst/>
          </a:prstGeom>
          <a:ln>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65EC716-2D03-F604-CCA3-D60963CD63C8}"/>
              </a:ext>
            </a:extLst>
          </p:cNvPr>
          <p:cNvGrpSpPr/>
          <p:nvPr/>
        </p:nvGrpSpPr>
        <p:grpSpPr>
          <a:xfrm>
            <a:off x="7931529" y="4205276"/>
            <a:ext cx="2158713" cy="978304"/>
            <a:chOff x="7574342" y="4246087"/>
            <a:chExt cx="2653197" cy="1202398"/>
          </a:xfrm>
        </p:grpSpPr>
        <p:pic>
          <p:nvPicPr>
            <p:cNvPr id="14" name="Picture 13">
              <a:extLst>
                <a:ext uri="{FF2B5EF4-FFF2-40B4-BE49-F238E27FC236}">
                  <a16:creationId xmlns:a16="http://schemas.microsoft.com/office/drawing/2014/main" id="{B7C0EC63-CAEF-246B-9E83-912E731588B0}"/>
                </a:ext>
              </a:extLst>
            </p:cNvPr>
            <p:cNvPicPr>
              <a:picLocks noChangeAspect="1"/>
            </p:cNvPicPr>
            <p:nvPr/>
          </p:nvPicPr>
          <p:blipFill rotWithShape="1">
            <a:blip r:embed="rId4"/>
            <a:srcRect l="76395" t="72432" r="11489" b="19717"/>
            <a:stretch/>
          </p:blipFill>
          <p:spPr>
            <a:xfrm>
              <a:off x="9349353" y="4246087"/>
              <a:ext cx="878186" cy="291157"/>
            </a:xfrm>
            <a:prstGeom prst="rect">
              <a:avLst/>
            </a:prstGeom>
          </p:spPr>
        </p:pic>
        <p:pic>
          <p:nvPicPr>
            <p:cNvPr id="15" name="Picture 14">
              <a:extLst>
                <a:ext uri="{FF2B5EF4-FFF2-40B4-BE49-F238E27FC236}">
                  <a16:creationId xmlns:a16="http://schemas.microsoft.com/office/drawing/2014/main" id="{2ED22039-698F-7092-B402-0B272E2E163D}"/>
                </a:ext>
              </a:extLst>
            </p:cNvPr>
            <p:cNvPicPr>
              <a:picLocks noChangeAspect="1"/>
            </p:cNvPicPr>
            <p:nvPr/>
          </p:nvPicPr>
          <p:blipFill rotWithShape="1">
            <a:blip r:embed="rId4"/>
            <a:srcRect l="34426" t="77736" r="49582" b="12637"/>
            <a:stretch/>
          </p:blipFill>
          <p:spPr>
            <a:xfrm>
              <a:off x="8665425" y="4538364"/>
              <a:ext cx="1159126" cy="356981"/>
            </a:xfrm>
            <a:prstGeom prst="rect">
              <a:avLst/>
            </a:prstGeom>
          </p:spPr>
        </p:pic>
        <p:pic>
          <p:nvPicPr>
            <p:cNvPr id="16" name="Picture 15">
              <a:extLst>
                <a:ext uri="{FF2B5EF4-FFF2-40B4-BE49-F238E27FC236}">
                  <a16:creationId xmlns:a16="http://schemas.microsoft.com/office/drawing/2014/main" id="{5178D14F-AE6E-06D5-D0BB-4CEB19E2D8E9}"/>
                </a:ext>
              </a:extLst>
            </p:cNvPr>
            <p:cNvPicPr>
              <a:picLocks noChangeAspect="1"/>
            </p:cNvPicPr>
            <p:nvPr/>
          </p:nvPicPr>
          <p:blipFill rotWithShape="1">
            <a:blip r:embed="rId4"/>
            <a:srcRect r="86919" b="87342"/>
            <a:stretch/>
          </p:blipFill>
          <p:spPr>
            <a:xfrm>
              <a:off x="7574342" y="4425948"/>
              <a:ext cx="948117" cy="469397"/>
            </a:xfrm>
            <a:prstGeom prst="rect">
              <a:avLst/>
            </a:prstGeom>
          </p:spPr>
        </p:pic>
        <p:pic>
          <p:nvPicPr>
            <p:cNvPr id="17" name="Picture 16">
              <a:extLst>
                <a:ext uri="{FF2B5EF4-FFF2-40B4-BE49-F238E27FC236}">
                  <a16:creationId xmlns:a16="http://schemas.microsoft.com/office/drawing/2014/main" id="{46D471D4-58CC-D14B-999C-296A936A34AF}"/>
                </a:ext>
              </a:extLst>
            </p:cNvPr>
            <p:cNvPicPr>
              <a:picLocks noChangeAspect="1"/>
            </p:cNvPicPr>
            <p:nvPr/>
          </p:nvPicPr>
          <p:blipFill rotWithShape="1">
            <a:blip r:embed="rId4"/>
            <a:srcRect l="28826" t="67220" r="59058" b="24929"/>
            <a:stretch/>
          </p:blipFill>
          <p:spPr>
            <a:xfrm>
              <a:off x="8292312" y="5157328"/>
              <a:ext cx="878186" cy="291157"/>
            </a:xfrm>
            <a:prstGeom prst="rect">
              <a:avLst/>
            </a:prstGeom>
          </p:spPr>
        </p:pic>
      </p:grpSp>
    </p:spTree>
    <p:extLst>
      <p:ext uri="{BB962C8B-B14F-4D97-AF65-F5344CB8AC3E}">
        <p14:creationId xmlns:p14="http://schemas.microsoft.com/office/powerpoint/2010/main" val="161335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500"/>
                                        <p:tgtEl>
                                          <p:spTgt spid="19"/>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par>
                          <p:cTn id="37" fill="hold">
                            <p:stCondLst>
                              <p:cond delay="500"/>
                            </p:stCondLst>
                            <p:childTnLst>
                              <p:par>
                                <p:cTn id="38" presetID="10" presetClass="entr" presetSubtype="0" fill="hold" nodeType="afterEffect">
                                  <p:stCondLst>
                                    <p:cond delay="200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childTnLst>
                          </p:cTn>
                        </p:par>
                        <p:par>
                          <p:cTn id="41" fill="hold">
                            <p:stCondLst>
                              <p:cond delay="3000"/>
                            </p:stCondLst>
                            <p:childTnLst>
                              <p:par>
                                <p:cTn id="42" presetID="10" presetClass="entr" presetSubtype="0" fill="hold" nodeType="afterEffect">
                                  <p:stCondLst>
                                    <p:cond delay="200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fade">
                                      <p:cBhvr>
                                        <p:cTn id="4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Chart 40">
            <a:extLst>
              <a:ext uri="{FF2B5EF4-FFF2-40B4-BE49-F238E27FC236}">
                <a16:creationId xmlns:a16="http://schemas.microsoft.com/office/drawing/2014/main" id="{40E45BF9-DA9E-4BCD-E45F-E714CE0DB5A0}"/>
              </a:ext>
            </a:extLst>
          </p:cNvPr>
          <p:cNvGraphicFramePr/>
          <p:nvPr/>
        </p:nvGraphicFramePr>
        <p:xfrm>
          <a:off x="318207" y="2895624"/>
          <a:ext cx="8777954" cy="3132643"/>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C2E0E0D6-4522-57FE-2391-E2B9739125EC}"/>
              </a:ext>
            </a:extLst>
          </p:cNvPr>
          <p:cNvGrpSpPr/>
          <p:nvPr/>
        </p:nvGrpSpPr>
        <p:grpSpPr>
          <a:xfrm>
            <a:off x="5462874" y="3206524"/>
            <a:ext cx="993251" cy="633340"/>
            <a:chOff x="5462874" y="3200174"/>
            <a:chExt cx="993251" cy="633340"/>
          </a:xfrm>
        </p:grpSpPr>
        <p:grpSp>
          <p:nvGrpSpPr>
            <p:cNvPr id="14" name="Group 13">
              <a:extLst>
                <a:ext uri="{FF2B5EF4-FFF2-40B4-BE49-F238E27FC236}">
                  <a16:creationId xmlns:a16="http://schemas.microsoft.com/office/drawing/2014/main" id="{EF826A4F-CB91-4B19-42D7-E311A95BBE25}"/>
                </a:ext>
              </a:extLst>
            </p:cNvPr>
            <p:cNvGrpSpPr/>
            <p:nvPr/>
          </p:nvGrpSpPr>
          <p:grpSpPr>
            <a:xfrm>
              <a:off x="5462874" y="3200174"/>
              <a:ext cx="993251" cy="571664"/>
              <a:chOff x="8025027" y="4210605"/>
              <a:chExt cx="993251" cy="571664"/>
            </a:xfrm>
          </p:grpSpPr>
          <p:sp>
            <p:nvSpPr>
              <p:cNvPr id="15" name="TextBox 14">
                <a:extLst>
                  <a:ext uri="{FF2B5EF4-FFF2-40B4-BE49-F238E27FC236}">
                    <a16:creationId xmlns:a16="http://schemas.microsoft.com/office/drawing/2014/main" id="{44F4429A-A865-5CF0-AC6F-836481CE4900}"/>
                  </a:ext>
                </a:extLst>
              </p:cNvPr>
              <p:cNvSpPr txBox="1"/>
              <p:nvPr/>
            </p:nvSpPr>
            <p:spPr>
              <a:xfrm>
                <a:off x="8025027" y="4210605"/>
                <a:ext cx="993251" cy="461665"/>
              </a:xfrm>
              <a:prstGeom prst="rect">
                <a:avLst/>
              </a:prstGeom>
              <a:noFill/>
            </p:spPr>
            <p:txBody>
              <a:bodyPr wrap="square" rtlCol="0">
                <a:spAutoFit/>
              </a:bodyPr>
              <a:lstStyle/>
              <a:p>
                <a:r>
                  <a:rPr lang="en-GB" sz="2400" b="1" dirty="0">
                    <a:latin typeface="Roboto" panose="02000000000000000000" pitchFamily="2" charset="0"/>
                    <a:ea typeface="Roboto" panose="02000000000000000000" pitchFamily="2" charset="0"/>
                    <a:cs typeface="Roboto" panose="02000000000000000000" pitchFamily="2" charset="0"/>
                  </a:rPr>
                  <a:t>8.2</a:t>
                </a:r>
                <a:r>
                  <a:rPr lang="en-GB" sz="2400" baseline="30000" dirty="0">
                    <a:latin typeface="Roboto" panose="02000000000000000000" pitchFamily="2" charset="0"/>
                    <a:ea typeface="Roboto" panose="02000000000000000000" pitchFamily="2" charset="0"/>
                    <a:cs typeface="Roboto" panose="02000000000000000000" pitchFamily="2" charset="0"/>
                  </a:rPr>
                  <a:t>%</a:t>
                </a:r>
              </a:p>
            </p:txBody>
          </p:sp>
          <p:sp>
            <p:nvSpPr>
              <p:cNvPr id="16" name="Oval 15">
                <a:extLst>
                  <a:ext uri="{FF2B5EF4-FFF2-40B4-BE49-F238E27FC236}">
                    <a16:creationId xmlns:a16="http://schemas.microsoft.com/office/drawing/2014/main" id="{F7E31203-0780-1EE7-C93F-7CC8D41D28E7}"/>
                  </a:ext>
                </a:extLst>
              </p:cNvPr>
              <p:cNvSpPr/>
              <p:nvPr/>
            </p:nvSpPr>
            <p:spPr>
              <a:xfrm>
                <a:off x="8944643" y="4708634"/>
                <a:ext cx="73635" cy="73635"/>
              </a:xfrm>
              <a:prstGeom prst="ellipse">
                <a:avLst/>
              </a:prstGeom>
              <a:solidFill>
                <a:schemeClr val="tx1">
                  <a:lumMod val="50000"/>
                  <a:lumOff val="50000"/>
                </a:schemeClr>
              </a:solidFill>
              <a:ln w="101600">
                <a:solidFill>
                  <a:schemeClr val="tx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0" name="Freeform: Shape 19">
                <a:extLst>
                  <a:ext uri="{FF2B5EF4-FFF2-40B4-BE49-F238E27FC236}">
                    <a16:creationId xmlns:a16="http://schemas.microsoft.com/office/drawing/2014/main" id="{3CA01E66-F509-FA63-3219-3616E2CEE906}"/>
                  </a:ext>
                </a:extLst>
              </p:cNvPr>
              <p:cNvSpPr/>
              <p:nvPr/>
            </p:nvSpPr>
            <p:spPr>
              <a:xfrm>
                <a:off x="8789936" y="4431635"/>
                <a:ext cx="194576" cy="276999"/>
              </a:xfrm>
              <a:custGeom>
                <a:avLst/>
                <a:gdLst>
                  <a:gd name="connsiteX0" fmla="*/ 192505 w 192505"/>
                  <a:gd name="connsiteY0" fmla="*/ 259882 h 259882"/>
                  <a:gd name="connsiteX1" fmla="*/ 192505 w 192505"/>
                  <a:gd name="connsiteY1" fmla="*/ 0 h 259882"/>
                  <a:gd name="connsiteX2" fmla="*/ 0 w 192505"/>
                  <a:gd name="connsiteY2" fmla="*/ 0 h 259882"/>
                </a:gdLst>
                <a:ahLst/>
                <a:cxnLst>
                  <a:cxn ang="0">
                    <a:pos x="connsiteX0" y="connsiteY0"/>
                  </a:cxn>
                  <a:cxn ang="0">
                    <a:pos x="connsiteX1" y="connsiteY1"/>
                  </a:cxn>
                  <a:cxn ang="0">
                    <a:pos x="connsiteX2" y="connsiteY2"/>
                  </a:cxn>
                </a:cxnLst>
                <a:rect l="l" t="t" r="r" b="b"/>
                <a:pathLst>
                  <a:path w="192505" h="259882">
                    <a:moveTo>
                      <a:pt x="192505" y="259882"/>
                    </a:moveTo>
                    <a:lnTo>
                      <a:pt x="192505" y="0"/>
                    </a:lnTo>
                    <a:lnTo>
                      <a:pt x="0" y="0"/>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sp>
          <p:nvSpPr>
            <p:cNvPr id="10" name="TextBox 9">
              <a:extLst>
                <a:ext uri="{FF2B5EF4-FFF2-40B4-BE49-F238E27FC236}">
                  <a16:creationId xmlns:a16="http://schemas.microsoft.com/office/drawing/2014/main" id="{10199468-0522-8E86-77C5-98A4019E2E48}"/>
                </a:ext>
              </a:extLst>
            </p:cNvPr>
            <p:cNvSpPr txBox="1"/>
            <p:nvPr/>
          </p:nvSpPr>
          <p:spPr>
            <a:xfrm>
              <a:off x="5469606" y="3556515"/>
              <a:ext cx="471488" cy="276999"/>
            </a:xfrm>
            <a:prstGeom prst="rect">
              <a:avLst/>
            </a:prstGeom>
            <a:noFill/>
          </p:spPr>
          <p:txBody>
            <a:bodyPr wrap="square" rtlCol="0">
              <a:spAutoFit/>
            </a:bodyPr>
            <a:lstStyle/>
            <a:p>
              <a:r>
                <a:rPr lang="en-US" sz="600" b="1" dirty="0">
                  <a:latin typeface="Roboto" panose="02000000000000000000" pitchFamily="2" charset="0"/>
                  <a:ea typeface="Roboto" panose="02000000000000000000" pitchFamily="2" charset="0"/>
                  <a:cs typeface="Roboto" panose="02000000000000000000" pitchFamily="2" charset="0"/>
                </a:rPr>
                <a:t>July 2022</a:t>
              </a:r>
              <a:endParaRPr lang="en-GB" sz="600" b="1" dirty="0">
                <a:latin typeface="Roboto" panose="02000000000000000000" pitchFamily="2" charset="0"/>
                <a:ea typeface="Roboto" panose="02000000000000000000" pitchFamily="2" charset="0"/>
                <a:cs typeface="Roboto" panose="02000000000000000000" pitchFamily="2" charset="0"/>
              </a:endParaRPr>
            </a:p>
          </p:txBody>
        </p:sp>
      </p:grpSp>
      <p:grpSp>
        <p:nvGrpSpPr>
          <p:cNvPr id="22" name="Group 21">
            <a:extLst>
              <a:ext uri="{FF2B5EF4-FFF2-40B4-BE49-F238E27FC236}">
                <a16:creationId xmlns:a16="http://schemas.microsoft.com/office/drawing/2014/main" id="{ABCB5ABB-3916-DA85-7A7F-7EF9243A7034}"/>
              </a:ext>
            </a:extLst>
          </p:cNvPr>
          <p:cNvGrpSpPr/>
          <p:nvPr/>
        </p:nvGrpSpPr>
        <p:grpSpPr>
          <a:xfrm>
            <a:off x="3337253" y="3313024"/>
            <a:ext cx="1012464" cy="656423"/>
            <a:chOff x="2236617" y="5109690"/>
            <a:chExt cx="1012464" cy="656423"/>
          </a:xfrm>
        </p:grpSpPr>
        <p:sp>
          <p:nvSpPr>
            <p:cNvPr id="26" name="Oval 25">
              <a:extLst>
                <a:ext uri="{FF2B5EF4-FFF2-40B4-BE49-F238E27FC236}">
                  <a16:creationId xmlns:a16="http://schemas.microsoft.com/office/drawing/2014/main" id="{10EA39BB-0A69-76C1-B4A2-D4F351F7334D}"/>
                </a:ext>
              </a:extLst>
            </p:cNvPr>
            <p:cNvSpPr/>
            <p:nvPr/>
          </p:nvSpPr>
          <p:spPr>
            <a:xfrm>
              <a:off x="3175446" y="5692478"/>
              <a:ext cx="73635" cy="73635"/>
            </a:xfrm>
            <a:prstGeom prst="ellipse">
              <a:avLst/>
            </a:prstGeom>
            <a:solidFill>
              <a:schemeClr val="tx2"/>
            </a:solidFill>
            <a:ln w="101600">
              <a:solidFill>
                <a:schemeClr val="tx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7" name="Freeform: Shape 26">
              <a:extLst>
                <a:ext uri="{FF2B5EF4-FFF2-40B4-BE49-F238E27FC236}">
                  <a16:creationId xmlns:a16="http://schemas.microsoft.com/office/drawing/2014/main" id="{85AB8DCE-218B-AB3C-1BF1-9E8A96948AE7}"/>
                </a:ext>
              </a:extLst>
            </p:cNvPr>
            <p:cNvSpPr/>
            <p:nvPr/>
          </p:nvSpPr>
          <p:spPr>
            <a:xfrm flipH="1">
              <a:off x="2860708" y="5227673"/>
              <a:ext cx="351556" cy="538440"/>
            </a:xfrm>
            <a:custGeom>
              <a:avLst/>
              <a:gdLst>
                <a:gd name="connsiteX0" fmla="*/ 372177 w 372177"/>
                <a:gd name="connsiteY0" fmla="*/ 0 h 753979"/>
                <a:gd name="connsiteX1" fmla="*/ 0 w 372177"/>
                <a:gd name="connsiteY1" fmla="*/ 0 h 753979"/>
                <a:gd name="connsiteX2" fmla="*/ 0 w 372177"/>
                <a:gd name="connsiteY2" fmla="*/ 753979 h 753979"/>
              </a:gdLst>
              <a:ahLst/>
              <a:cxnLst>
                <a:cxn ang="0">
                  <a:pos x="connsiteX0" y="connsiteY0"/>
                </a:cxn>
                <a:cxn ang="0">
                  <a:pos x="connsiteX1" y="connsiteY1"/>
                </a:cxn>
                <a:cxn ang="0">
                  <a:pos x="connsiteX2" y="connsiteY2"/>
                </a:cxn>
              </a:cxnLst>
              <a:rect l="l" t="t" r="r" b="b"/>
              <a:pathLst>
                <a:path w="372177" h="753979">
                  <a:moveTo>
                    <a:pt x="372177" y="0"/>
                  </a:moveTo>
                  <a:lnTo>
                    <a:pt x="0" y="0"/>
                  </a:lnTo>
                  <a:lnTo>
                    <a:pt x="0" y="753979"/>
                  </a:lnTo>
                </a:path>
              </a:pathLst>
            </a:cu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8" name="TextBox 27">
              <a:extLst>
                <a:ext uri="{FF2B5EF4-FFF2-40B4-BE49-F238E27FC236}">
                  <a16:creationId xmlns:a16="http://schemas.microsoft.com/office/drawing/2014/main" id="{A6976586-3E82-B674-D6BE-DD4B51A31F9A}"/>
                </a:ext>
              </a:extLst>
            </p:cNvPr>
            <p:cNvSpPr txBox="1"/>
            <p:nvPr/>
          </p:nvSpPr>
          <p:spPr>
            <a:xfrm>
              <a:off x="2236617" y="5109690"/>
              <a:ext cx="796069" cy="246221"/>
            </a:xfrm>
            <a:prstGeom prst="rect">
              <a:avLst/>
            </a:prstGeom>
            <a:noFill/>
          </p:spPr>
          <p:txBody>
            <a:bodyPr wrap="square" lIns="0">
              <a:spAutoFit/>
            </a:bodyPr>
            <a:lstStyle/>
            <a:p>
              <a:r>
                <a:rPr lang="en-GB" sz="1000" b="1" dirty="0">
                  <a:latin typeface="Roboto" panose="02000000000000000000" pitchFamily="2" charset="0"/>
                  <a:ea typeface="Roboto" panose="02000000000000000000" pitchFamily="2" charset="0"/>
                  <a:cs typeface="Roboto" panose="02000000000000000000" pitchFamily="2" charset="0"/>
                </a:rPr>
                <a:t>Jan 2022</a:t>
              </a:r>
            </a:p>
          </p:txBody>
        </p:sp>
      </p:grpSp>
      <p:sp>
        <p:nvSpPr>
          <p:cNvPr id="2" name="Text Placeholder 1">
            <a:extLst>
              <a:ext uri="{FF2B5EF4-FFF2-40B4-BE49-F238E27FC236}">
                <a16:creationId xmlns:a16="http://schemas.microsoft.com/office/drawing/2014/main" id="{25E5DD83-5847-4D9F-F8D2-9546891D8997}"/>
              </a:ext>
            </a:extLst>
          </p:cNvPr>
          <p:cNvSpPr>
            <a:spLocks noGrp="1"/>
          </p:cNvSpPr>
          <p:nvPr>
            <p:ph type="body" sz="quarter" idx="15"/>
          </p:nvPr>
        </p:nvSpPr>
        <p:spPr/>
        <p:txBody>
          <a:bodyPr>
            <a:normAutofit/>
          </a:bodyPr>
          <a:lstStyle/>
          <a:p>
            <a:r>
              <a:rPr lang="en-GB" dirty="0"/>
              <a:t>Many are exploring risky ways to stay afloat…</a:t>
            </a:r>
          </a:p>
        </p:txBody>
      </p:sp>
      <p:sp>
        <p:nvSpPr>
          <p:cNvPr id="49" name="TextBox 48">
            <a:extLst>
              <a:ext uri="{FF2B5EF4-FFF2-40B4-BE49-F238E27FC236}">
                <a16:creationId xmlns:a16="http://schemas.microsoft.com/office/drawing/2014/main" id="{CE9DC04B-DABB-EDFB-8247-C5EB5368C1DC}"/>
              </a:ext>
            </a:extLst>
          </p:cNvPr>
          <p:cNvSpPr txBox="1"/>
          <p:nvPr/>
        </p:nvSpPr>
        <p:spPr>
          <a:xfrm>
            <a:off x="996818" y="2354197"/>
            <a:ext cx="4722243" cy="492443"/>
          </a:xfrm>
          <a:prstGeom prst="rect">
            <a:avLst/>
          </a:prstGeom>
          <a:noFill/>
        </p:spPr>
        <p:txBody>
          <a:bodyPr wrap="square" lIns="0" tIns="0" rIns="0" bIns="0" rtlCol="0">
            <a:spAutoFit/>
          </a:bodyPr>
          <a:lstStyle/>
          <a:p>
            <a:r>
              <a:rPr lang="en-GB" dirty="0"/>
              <a:t>Payday Loan usage</a:t>
            </a:r>
            <a:br>
              <a:rPr lang="en-GB" dirty="0"/>
            </a:br>
            <a:r>
              <a:rPr lang="en-GB" sz="1400" dirty="0"/>
              <a:t>12 month rolling data</a:t>
            </a:r>
            <a:endParaRPr lang="en-GB" dirty="0"/>
          </a:p>
        </p:txBody>
      </p:sp>
      <p:sp>
        <p:nvSpPr>
          <p:cNvPr id="29" name="Flowchart: Off-page Connector 28">
            <a:extLst>
              <a:ext uri="{FF2B5EF4-FFF2-40B4-BE49-F238E27FC236}">
                <a16:creationId xmlns:a16="http://schemas.microsoft.com/office/drawing/2014/main" id="{A5AA997C-0BA1-5BB6-90ED-9354D87E5EE4}"/>
              </a:ext>
            </a:extLst>
          </p:cNvPr>
          <p:cNvSpPr/>
          <p:nvPr/>
        </p:nvSpPr>
        <p:spPr>
          <a:xfrm>
            <a:off x="9933167" y="2709179"/>
            <a:ext cx="1275401" cy="1035319"/>
          </a:xfrm>
          <a:prstGeom prst="flowChartOffpageConnector">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10%</a:t>
            </a:r>
            <a:endParaRPr lang="en-GB" sz="2800" b="1" dirty="0">
              <a:solidFill>
                <a:schemeClr val="tx1"/>
              </a:solidFill>
            </a:endParaRPr>
          </a:p>
        </p:txBody>
      </p:sp>
      <p:sp>
        <p:nvSpPr>
          <p:cNvPr id="30" name="TextBox 29">
            <a:extLst>
              <a:ext uri="{FF2B5EF4-FFF2-40B4-BE49-F238E27FC236}">
                <a16:creationId xmlns:a16="http://schemas.microsoft.com/office/drawing/2014/main" id="{3A731C54-E39E-8477-BA30-7017A0245361}"/>
              </a:ext>
            </a:extLst>
          </p:cNvPr>
          <p:cNvSpPr txBox="1"/>
          <p:nvPr/>
        </p:nvSpPr>
        <p:spPr>
          <a:xfrm>
            <a:off x="9426104" y="3883377"/>
            <a:ext cx="2289526" cy="307777"/>
          </a:xfrm>
          <a:prstGeom prst="rect">
            <a:avLst/>
          </a:prstGeom>
          <a:noFill/>
        </p:spPr>
        <p:txBody>
          <a:bodyPr wrap="square" rtlCol="0">
            <a:spAutoFit/>
          </a:bodyPr>
          <a:lstStyle/>
          <a:p>
            <a:pPr algn="ctr"/>
            <a:r>
              <a:rPr lang="en-US" sz="1400" dirty="0"/>
              <a:t>Have plans to take one out</a:t>
            </a:r>
            <a:endParaRPr lang="en-GB" sz="1400" dirty="0"/>
          </a:p>
        </p:txBody>
      </p:sp>
      <p:cxnSp>
        <p:nvCxnSpPr>
          <p:cNvPr id="32" name="Straight Connector 31">
            <a:extLst>
              <a:ext uri="{FF2B5EF4-FFF2-40B4-BE49-F238E27FC236}">
                <a16:creationId xmlns:a16="http://schemas.microsoft.com/office/drawing/2014/main" id="{94FAD36A-D48C-1FB9-3E41-2C8AB5486781}"/>
              </a:ext>
            </a:extLst>
          </p:cNvPr>
          <p:cNvCxnSpPr/>
          <p:nvPr/>
        </p:nvCxnSpPr>
        <p:spPr>
          <a:xfrm>
            <a:off x="9197761" y="2190044"/>
            <a:ext cx="0" cy="395111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Flowchart: Off-page Connector 32">
            <a:extLst>
              <a:ext uri="{FF2B5EF4-FFF2-40B4-BE49-F238E27FC236}">
                <a16:creationId xmlns:a16="http://schemas.microsoft.com/office/drawing/2014/main" id="{01D9F355-1EA7-F37E-88BA-3E506F3D9808}"/>
              </a:ext>
            </a:extLst>
          </p:cNvPr>
          <p:cNvSpPr/>
          <p:nvPr/>
        </p:nvSpPr>
        <p:spPr>
          <a:xfrm>
            <a:off x="9933167" y="4463112"/>
            <a:ext cx="1275401" cy="1035319"/>
          </a:xfrm>
          <a:prstGeom prst="flowChartOffpageConnector">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24%</a:t>
            </a:r>
            <a:endParaRPr lang="en-GB" sz="2800" b="1" dirty="0">
              <a:solidFill>
                <a:schemeClr val="tx1"/>
              </a:solidFill>
            </a:endParaRPr>
          </a:p>
        </p:txBody>
      </p:sp>
      <p:sp>
        <p:nvSpPr>
          <p:cNvPr id="34" name="TextBox 33">
            <a:extLst>
              <a:ext uri="{FF2B5EF4-FFF2-40B4-BE49-F238E27FC236}">
                <a16:creationId xmlns:a16="http://schemas.microsoft.com/office/drawing/2014/main" id="{DF03E6DC-D110-4AFA-55B9-6D0B70D35A9B}"/>
              </a:ext>
            </a:extLst>
          </p:cNvPr>
          <p:cNvSpPr txBox="1"/>
          <p:nvPr/>
        </p:nvSpPr>
        <p:spPr>
          <a:xfrm>
            <a:off x="9426104" y="5637310"/>
            <a:ext cx="2289526" cy="307777"/>
          </a:xfrm>
          <a:prstGeom prst="rect">
            <a:avLst/>
          </a:prstGeom>
          <a:noFill/>
        </p:spPr>
        <p:txBody>
          <a:bodyPr wrap="square" rtlCol="0">
            <a:spAutoFit/>
          </a:bodyPr>
          <a:lstStyle/>
          <a:p>
            <a:pPr algn="ctr"/>
            <a:r>
              <a:rPr lang="en-US" sz="1400" dirty="0"/>
              <a:t>Have considered it</a:t>
            </a:r>
            <a:endParaRPr lang="en-GB" sz="1400" dirty="0"/>
          </a:p>
        </p:txBody>
      </p:sp>
      <p:cxnSp>
        <p:nvCxnSpPr>
          <p:cNvPr id="36" name="Straight Connector 35">
            <a:extLst>
              <a:ext uri="{FF2B5EF4-FFF2-40B4-BE49-F238E27FC236}">
                <a16:creationId xmlns:a16="http://schemas.microsoft.com/office/drawing/2014/main" id="{DC20CA47-92C1-1232-B04C-BD9DF03B4A64}"/>
              </a:ext>
            </a:extLst>
          </p:cNvPr>
          <p:cNvCxnSpPr/>
          <p:nvPr/>
        </p:nvCxnSpPr>
        <p:spPr>
          <a:xfrm>
            <a:off x="9426104" y="4289778"/>
            <a:ext cx="2289526" cy="0"/>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60EDA30-62AA-CEC3-F4BA-E8BC6370E167}"/>
              </a:ext>
            </a:extLst>
          </p:cNvPr>
          <p:cNvCxnSpPr>
            <a:cxnSpLocks/>
          </p:cNvCxnSpPr>
          <p:nvPr/>
        </p:nvCxnSpPr>
        <p:spPr>
          <a:xfrm>
            <a:off x="951662" y="5498431"/>
            <a:ext cx="787624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D0E230F-23C2-841F-F34E-1A05BB33DB64}"/>
              </a:ext>
            </a:extLst>
          </p:cNvPr>
          <p:cNvCxnSpPr/>
          <p:nvPr/>
        </p:nvCxnSpPr>
        <p:spPr>
          <a:xfrm flipV="1">
            <a:off x="951662" y="3002844"/>
            <a:ext cx="0" cy="249558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89BB697-2E3D-3893-0D02-44264E06FB7B}"/>
              </a:ext>
            </a:extLst>
          </p:cNvPr>
          <p:cNvSpPr txBox="1"/>
          <p:nvPr/>
        </p:nvSpPr>
        <p:spPr>
          <a:xfrm>
            <a:off x="9628356" y="2190044"/>
            <a:ext cx="1885022" cy="369332"/>
          </a:xfrm>
          <a:prstGeom prst="rect">
            <a:avLst/>
          </a:prstGeom>
          <a:noFill/>
        </p:spPr>
        <p:txBody>
          <a:bodyPr wrap="square" rtlCol="0">
            <a:spAutoFit/>
          </a:bodyPr>
          <a:lstStyle/>
          <a:p>
            <a:pPr algn="ctr"/>
            <a:r>
              <a:rPr lang="en-US" dirty="0"/>
              <a:t>Among Gen Z…</a:t>
            </a:r>
            <a:endParaRPr lang="en-GB" dirty="0"/>
          </a:p>
        </p:txBody>
      </p:sp>
      <p:sp>
        <p:nvSpPr>
          <p:cNvPr id="12" name="TextBox 11">
            <a:extLst>
              <a:ext uri="{FF2B5EF4-FFF2-40B4-BE49-F238E27FC236}">
                <a16:creationId xmlns:a16="http://schemas.microsoft.com/office/drawing/2014/main" id="{A0E2582E-0AFD-F825-8688-C97DC34F2BD8}"/>
              </a:ext>
            </a:extLst>
          </p:cNvPr>
          <p:cNvSpPr txBox="1"/>
          <p:nvPr/>
        </p:nvSpPr>
        <p:spPr>
          <a:xfrm>
            <a:off x="3220056" y="6028267"/>
            <a:ext cx="1030461" cy="307777"/>
          </a:xfrm>
          <a:prstGeom prst="rect">
            <a:avLst/>
          </a:prstGeom>
          <a:noFill/>
        </p:spPr>
        <p:txBody>
          <a:bodyPr wrap="square" rtlCol="0">
            <a:spAutoFit/>
          </a:bodyPr>
          <a:lstStyle/>
          <a:p>
            <a:pPr algn="ctr"/>
            <a:r>
              <a:rPr lang="en-US" sz="1400" dirty="0">
                <a:solidFill>
                  <a:schemeClr val="tx1">
                    <a:lumMod val="65000"/>
                    <a:lumOff val="35000"/>
                  </a:schemeClr>
                </a:solidFill>
              </a:rPr>
              <a:t>11-26</a:t>
            </a:r>
            <a:endParaRPr lang="en-GB" sz="1400" dirty="0">
              <a:solidFill>
                <a:schemeClr val="tx1">
                  <a:lumMod val="65000"/>
                  <a:lumOff val="35000"/>
                </a:schemeClr>
              </a:solidFill>
            </a:endParaRPr>
          </a:p>
        </p:txBody>
      </p:sp>
      <p:sp>
        <p:nvSpPr>
          <p:cNvPr id="13" name="TextBox 12">
            <a:extLst>
              <a:ext uri="{FF2B5EF4-FFF2-40B4-BE49-F238E27FC236}">
                <a16:creationId xmlns:a16="http://schemas.microsoft.com/office/drawing/2014/main" id="{56827065-E5EF-356E-61D5-BA4C029586EB}"/>
              </a:ext>
            </a:extLst>
          </p:cNvPr>
          <p:cNvSpPr txBox="1"/>
          <p:nvPr/>
        </p:nvSpPr>
        <p:spPr>
          <a:xfrm>
            <a:off x="4576583" y="6028267"/>
            <a:ext cx="1030461" cy="307777"/>
          </a:xfrm>
          <a:prstGeom prst="rect">
            <a:avLst/>
          </a:prstGeom>
          <a:noFill/>
        </p:spPr>
        <p:txBody>
          <a:bodyPr wrap="square" rtlCol="0">
            <a:spAutoFit/>
          </a:bodyPr>
          <a:lstStyle/>
          <a:p>
            <a:pPr algn="ctr"/>
            <a:r>
              <a:rPr lang="en-US" sz="1400" dirty="0">
                <a:solidFill>
                  <a:schemeClr val="tx1">
                    <a:lumMod val="65000"/>
                    <a:lumOff val="35000"/>
                  </a:schemeClr>
                </a:solidFill>
              </a:rPr>
              <a:t>27-42</a:t>
            </a:r>
            <a:endParaRPr lang="en-GB" sz="1400" dirty="0">
              <a:solidFill>
                <a:schemeClr val="tx1">
                  <a:lumMod val="65000"/>
                  <a:lumOff val="35000"/>
                </a:schemeClr>
              </a:solidFill>
            </a:endParaRPr>
          </a:p>
        </p:txBody>
      </p:sp>
      <p:sp>
        <p:nvSpPr>
          <p:cNvPr id="3" name="TextBox 2">
            <a:extLst>
              <a:ext uri="{FF2B5EF4-FFF2-40B4-BE49-F238E27FC236}">
                <a16:creationId xmlns:a16="http://schemas.microsoft.com/office/drawing/2014/main" id="{25C0FA60-774F-A7A0-75C0-4212A45F44A1}"/>
              </a:ext>
            </a:extLst>
          </p:cNvPr>
          <p:cNvSpPr txBox="1"/>
          <p:nvPr/>
        </p:nvSpPr>
        <p:spPr>
          <a:xfrm>
            <a:off x="951662" y="5498431"/>
            <a:ext cx="962861" cy="261610"/>
          </a:xfrm>
          <a:prstGeom prst="rect">
            <a:avLst/>
          </a:prstGeom>
          <a:noFill/>
        </p:spPr>
        <p:txBody>
          <a:bodyPr wrap="square" rtlCol="0">
            <a:spAutoFit/>
          </a:bodyPr>
          <a:lstStyle/>
          <a:p>
            <a:r>
              <a:rPr lang="en-US" sz="1050" dirty="0">
                <a:solidFill>
                  <a:schemeClr val="bg1">
                    <a:lumMod val="65000"/>
                  </a:schemeClr>
                </a:solidFill>
              </a:rPr>
              <a:t>Jan’21</a:t>
            </a:r>
            <a:endParaRPr lang="en-GB" sz="1050" dirty="0">
              <a:solidFill>
                <a:schemeClr val="bg1">
                  <a:lumMod val="65000"/>
                </a:schemeClr>
              </a:solidFill>
            </a:endParaRPr>
          </a:p>
        </p:txBody>
      </p:sp>
      <p:sp>
        <p:nvSpPr>
          <p:cNvPr id="7" name="TextBox 6">
            <a:extLst>
              <a:ext uri="{FF2B5EF4-FFF2-40B4-BE49-F238E27FC236}">
                <a16:creationId xmlns:a16="http://schemas.microsoft.com/office/drawing/2014/main" id="{C9B250DE-1ED7-90EB-DD33-1132697A7C55}"/>
              </a:ext>
            </a:extLst>
          </p:cNvPr>
          <p:cNvSpPr txBox="1"/>
          <p:nvPr/>
        </p:nvSpPr>
        <p:spPr>
          <a:xfrm>
            <a:off x="8574822" y="5498431"/>
            <a:ext cx="962861" cy="261610"/>
          </a:xfrm>
          <a:prstGeom prst="rect">
            <a:avLst/>
          </a:prstGeom>
          <a:noFill/>
        </p:spPr>
        <p:txBody>
          <a:bodyPr wrap="square" rtlCol="0">
            <a:spAutoFit/>
          </a:bodyPr>
          <a:lstStyle/>
          <a:p>
            <a:r>
              <a:rPr lang="en-US" sz="1050" dirty="0">
                <a:solidFill>
                  <a:schemeClr val="bg1">
                    <a:lumMod val="65000"/>
                  </a:schemeClr>
                </a:solidFill>
              </a:rPr>
              <a:t>Now</a:t>
            </a:r>
            <a:endParaRPr lang="en-GB" sz="1050" dirty="0">
              <a:solidFill>
                <a:schemeClr val="bg1">
                  <a:lumMod val="65000"/>
                </a:schemeClr>
              </a:solidFill>
            </a:endParaRPr>
          </a:p>
        </p:txBody>
      </p:sp>
    </p:spTree>
    <p:extLst>
      <p:ext uri="{BB962C8B-B14F-4D97-AF65-F5344CB8AC3E}">
        <p14:creationId xmlns:p14="http://schemas.microsoft.com/office/powerpoint/2010/main" val="5415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75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500"/>
                                        <p:tgtEl>
                                          <p:spTgt spid="41"/>
                                        </p:tgtEl>
                                      </p:cBhvr>
                                    </p:animEffect>
                                  </p:childTnLst>
                                </p:cTn>
                              </p:par>
                            </p:childTnLst>
                          </p:cTn>
                        </p:par>
                        <p:par>
                          <p:cTn id="25" fill="hold">
                            <p:stCondLst>
                              <p:cond delay="275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25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par>
                          <p:cTn id="54" fill="hold">
                            <p:stCondLst>
                              <p:cond delay="500"/>
                            </p:stCondLst>
                            <p:childTnLst>
                              <p:par>
                                <p:cTn id="55" presetID="10" presetClass="entr" presetSubtype="0" fill="hold" grpId="0" nodeType="afterEffect">
                                  <p:stCondLst>
                                    <p:cond delay="50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par>
                          <p:cTn id="58" fill="hold">
                            <p:stCondLst>
                              <p:cond delay="1500"/>
                            </p:stCondLst>
                            <p:childTnLst>
                              <p:par>
                                <p:cTn id="59" presetID="10" presetClass="entr" presetSubtype="0" fill="hold" grpId="0" nodeType="afterEffect">
                                  <p:stCondLst>
                                    <p:cond delay="50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par>
                          <p:cTn id="62" fill="hold">
                            <p:stCondLst>
                              <p:cond delay="2500"/>
                            </p:stCondLst>
                            <p:childTnLst>
                              <p:par>
                                <p:cTn id="63" presetID="10" presetClass="entr" presetSubtype="0" fill="hold" nodeType="afterEffect">
                                  <p:stCondLst>
                                    <p:cond delay="50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childTnLst>
                          </p:cTn>
                        </p:par>
                        <p:par>
                          <p:cTn id="66" fill="hold">
                            <p:stCondLst>
                              <p:cond delay="3500"/>
                            </p:stCondLst>
                            <p:childTnLst>
                              <p:par>
                                <p:cTn id="67" presetID="10" presetClass="entr" presetSubtype="0" fill="hold" grpId="0" nodeType="afterEffect">
                                  <p:stCondLst>
                                    <p:cond delay="150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par>
                          <p:cTn id="70" fill="hold">
                            <p:stCondLst>
                              <p:cond delay="5500"/>
                            </p:stCondLst>
                            <p:childTnLst>
                              <p:par>
                                <p:cTn id="71" presetID="10" presetClass="entr" presetSubtype="0" fill="hold" grpId="0" nodeType="afterEffect">
                                  <p:stCondLst>
                                    <p:cond delay="50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1" grpId="0">
        <p:bldAsOne/>
      </p:bldGraphic>
      <p:bldP spid="2" grpId="0" build="p"/>
      <p:bldP spid="49" grpId="0"/>
      <p:bldP spid="29" grpId="0" animBg="1"/>
      <p:bldP spid="30" grpId="0"/>
      <p:bldP spid="33" grpId="0" animBg="1"/>
      <p:bldP spid="34" grpId="0"/>
      <p:bldP spid="5" grpId="0"/>
      <p:bldP spid="12" grpId="0"/>
      <p:bldP spid="13" grpId="0"/>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5DD83-5847-4D9F-F8D2-9546891D8997}"/>
              </a:ext>
            </a:extLst>
          </p:cNvPr>
          <p:cNvSpPr>
            <a:spLocks noGrp="1"/>
          </p:cNvSpPr>
          <p:nvPr>
            <p:ph type="body" sz="quarter" idx="15"/>
          </p:nvPr>
        </p:nvSpPr>
        <p:spPr/>
        <p:txBody>
          <a:bodyPr>
            <a:normAutofit/>
          </a:bodyPr>
          <a:lstStyle/>
          <a:p>
            <a:r>
              <a:rPr lang="en-GB" dirty="0"/>
              <a:t>…and it seems they don’t know where to find help</a:t>
            </a:r>
          </a:p>
        </p:txBody>
      </p:sp>
      <p:sp>
        <p:nvSpPr>
          <p:cNvPr id="19" name="Rectangle: Rounded Corners 18">
            <a:extLst>
              <a:ext uri="{FF2B5EF4-FFF2-40B4-BE49-F238E27FC236}">
                <a16:creationId xmlns:a16="http://schemas.microsoft.com/office/drawing/2014/main" id="{5807C6F0-3A9D-41BD-39D0-EC28B9BBA773}"/>
              </a:ext>
            </a:extLst>
          </p:cNvPr>
          <p:cNvSpPr/>
          <p:nvPr/>
        </p:nvSpPr>
        <p:spPr>
          <a:xfrm>
            <a:off x="5797898" y="2713056"/>
            <a:ext cx="813916" cy="512466"/>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28%</a:t>
            </a:r>
            <a:endParaRPr lang="en-GB" dirty="0">
              <a:solidFill>
                <a:schemeClr val="bg1"/>
              </a:solidFill>
            </a:endParaRPr>
          </a:p>
        </p:txBody>
      </p:sp>
      <p:sp>
        <p:nvSpPr>
          <p:cNvPr id="21" name="Rectangle: Rounded Corners 20">
            <a:extLst>
              <a:ext uri="{FF2B5EF4-FFF2-40B4-BE49-F238E27FC236}">
                <a16:creationId xmlns:a16="http://schemas.microsoft.com/office/drawing/2014/main" id="{C3A11689-9E66-3D72-DBC9-522F6F3CD4AC}"/>
              </a:ext>
            </a:extLst>
          </p:cNvPr>
          <p:cNvSpPr/>
          <p:nvPr/>
        </p:nvSpPr>
        <p:spPr>
          <a:xfrm>
            <a:off x="5797898" y="3396342"/>
            <a:ext cx="813916" cy="512466"/>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26%</a:t>
            </a:r>
            <a:endParaRPr lang="en-GB" dirty="0">
              <a:solidFill>
                <a:schemeClr val="bg1"/>
              </a:solidFill>
            </a:endParaRPr>
          </a:p>
        </p:txBody>
      </p:sp>
      <p:sp>
        <p:nvSpPr>
          <p:cNvPr id="23" name="Rectangle: Rounded Corners 22">
            <a:extLst>
              <a:ext uri="{FF2B5EF4-FFF2-40B4-BE49-F238E27FC236}">
                <a16:creationId xmlns:a16="http://schemas.microsoft.com/office/drawing/2014/main" id="{2BA07692-34F4-092C-10BB-55D18809F729}"/>
              </a:ext>
            </a:extLst>
          </p:cNvPr>
          <p:cNvSpPr/>
          <p:nvPr/>
        </p:nvSpPr>
        <p:spPr>
          <a:xfrm>
            <a:off x="5797898" y="4094099"/>
            <a:ext cx="813916" cy="512466"/>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26%</a:t>
            </a:r>
            <a:endParaRPr lang="en-GB" dirty="0">
              <a:solidFill>
                <a:schemeClr val="bg1"/>
              </a:solidFill>
            </a:endParaRPr>
          </a:p>
        </p:txBody>
      </p:sp>
      <p:sp>
        <p:nvSpPr>
          <p:cNvPr id="24" name="Rectangle: Rounded Corners 23">
            <a:extLst>
              <a:ext uri="{FF2B5EF4-FFF2-40B4-BE49-F238E27FC236}">
                <a16:creationId xmlns:a16="http://schemas.microsoft.com/office/drawing/2014/main" id="{6AA942F9-09E2-E5D3-16C0-AEEABE073152}"/>
              </a:ext>
            </a:extLst>
          </p:cNvPr>
          <p:cNvSpPr/>
          <p:nvPr/>
        </p:nvSpPr>
        <p:spPr>
          <a:xfrm>
            <a:off x="5797898" y="4787437"/>
            <a:ext cx="813916" cy="512466"/>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22%</a:t>
            </a:r>
            <a:endParaRPr lang="en-GB" dirty="0">
              <a:solidFill>
                <a:schemeClr val="bg1"/>
              </a:solidFill>
            </a:endParaRPr>
          </a:p>
        </p:txBody>
      </p:sp>
      <p:sp>
        <p:nvSpPr>
          <p:cNvPr id="43" name="TextBox 42">
            <a:extLst>
              <a:ext uri="{FF2B5EF4-FFF2-40B4-BE49-F238E27FC236}">
                <a16:creationId xmlns:a16="http://schemas.microsoft.com/office/drawing/2014/main" id="{F9165D2D-04B5-9542-150F-FC99ACABC68D}"/>
              </a:ext>
            </a:extLst>
          </p:cNvPr>
          <p:cNvSpPr txBox="1"/>
          <p:nvPr/>
        </p:nvSpPr>
        <p:spPr>
          <a:xfrm>
            <a:off x="3317630" y="2132504"/>
            <a:ext cx="5556739" cy="369332"/>
          </a:xfrm>
          <a:prstGeom prst="rect">
            <a:avLst/>
          </a:prstGeom>
          <a:noFill/>
        </p:spPr>
        <p:txBody>
          <a:bodyPr wrap="square" rtlCol="0">
            <a:spAutoFit/>
          </a:bodyPr>
          <a:lstStyle/>
          <a:p>
            <a:pPr algn="ctr"/>
            <a:r>
              <a:rPr lang="en-US" sz="1800" b="0" i="0" u="none" strike="noStrike" baseline="0" dirty="0">
                <a:solidFill>
                  <a:srgbClr val="000000">
                    <a:lumMod val="65000"/>
                    <a:lumOff val="35000"/>
                  </a:srgbClr>
                </a:solidFill>
                <a:latin typeface="Georgia" panose="02040502050405020303"/>
              </a:rPr>
              <a:t>Gen Z reasons for taking / considering payday loans</a:t>
            </a:r>
          </a:p>
        </p:txBody>
      </p:sp>
      <p:pic>
        <p:nvPicPr>
          <p:cNvPr id="4" name="Graphic 3" descr="Loan with solid fill">
            <a:extLst>
              <a:ext uri="{FF2B5EF4-FFF2-40B4-BE49-F238E27FC236}">
                <a16:creationId xmlns:a16="http://schemas.microsoft.com/office/drawing/2014/main" id="{3A724C4E-5904-3114-E1A8-57132FFD95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7263" y="2768322"/>
            <a:ext cx="914400" cy="914400"/>
          </a:xfrm>
          <a:prstGeom prst="rect">
            <a:avLst/>
          </a:prstGeom>
        </p:spPr>
      </p:pic>
      <p:sp>
        <p:nvSpPr>
          <p:cNvPr id="5" name="TextBox 4">
            <a:extLst>
              <a:ext uri="{FF2B5EF4-FFF2-40B4-BE49-F238E27FC236}">
                <a16:creationId xmlns:a16="http://schemas.microsoft.com/office/drawing/2014/main" id="{D5C3C474-FEB5-7228-F71A-631EB0D2815D}"/>
              </a:ext>
            </a:extLst>
          </p:cNvPr>
          <p:cNvSpPr txBox="1"/>
          <p:nvPr/>
        </p:nvSpPr>
        <p:spPr>
          <a:xfrm>
            <a:off x="2275841" y="2784623"/>
            <a:ext cx="3809056" cy="1200329"/>
          </a:xfrm>
          <a:prstGeom prst="rect">
            <a:avLst/>
          </a:prstGeom>
          <a:noFill/>
        </p:spPr>
        <p:txBody>
          <a:bodyPr wrap="none" rtlCol="0">
            <a:spAutoFit/>
          </a:bodyPr>
          <a:lstStyle/>
          <a:p>
            <a:r>
              <a:rPr lang="en-US" dirty="0"/>
              <a:t>Consolidate debt</a:t>
            </a:r>
          </a:p>
          <a:p>
            <a:endParaRPr lang="en-US" dirty="0"/>
          </a:p>
          <a:p>
            <a:r>
              <a:rPr lang="en-US" dirty="0">
                <a:solidFill>
                  <a:schemeClr val="accent6">
                    <a:lumMod val="50000"/>
                  </a:schemeClr>
                </a:solidFill>
              </a:rPr>
              <a:t>Financial management &amp; education</a:t>
            </a:r>
            <a:endParaRPr lang="en-GB" dirty="0">
              <a:solidFill>
                <a:schemeClr val="accent6">
                  <a:lumMod val="50000"/>
                </a:schemeClr>
              </a:solidFill>
            </a:endParaRPr>
          </a:p>
          <a:p>
            <a:endParaRPr lang="en-GB" dirty="0"/>
          </a:p>
        </p:txBody>
      </p:sp>
      <p:pic>
        <p:nvPicPr>
          <p:cNvPr id="8" name="Graphic 7" descr="Confused person with solid fill">
            <a:extLst>
              <a:ext uri="{FF2B5EF4-FFF2-40B4-BE49-F238E27FC236}">
                <a16:creationId xmlns:a16="http://schemas.microsoft.com/office/drawing/2014/main" id="{71E268E8-3CE2-2EE6-854C-51A1048AAD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7263" y="3908808"/>
            <a:ext cx="914400" cy="914400"/>
          </a:xfrm>
          <a:prstGeom prst="rect">
            <a:avLst/>
          </a:prstGeom>
        </p:spPr>
      </p:pic>
      <p:cxnSp>
        <p:nvCxnSpPr>
          <p:cNvPr id="9" name="Straight Connector 8">
            <a:extLst>
              <a:ext uri="{FF2B5EF4-FFF2-40B4-BE49-F238E27FC236}">
                <a16:creationId xmlns:a16="http://schemas.microsoft.com/office/drawing/2014/main" id="{6BF2375D-5DE5-1434-9B2B-86572AA1514B}"/>
              </a:ext>
            </a:extLst>
          </p:cNvPr>
          <p:cNvCxnSpPr>
            <a:cxnSpLocks/>
          </p:cNvCxnSpPr>
          <p:nvPr/>
        </p:nvCxnSpPr>
        <p:spPr>
          <a:xfrm>
            <a:off x="408853" y="3773731"/>
            <a:ext cx="5522427" cy="0"/>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97FF296-E6F0-62DE-3965-61753B76021F}"/>
              </a:ext>
            </a:extLst>
          </p:cNvPr>
          <p:cNvSpPr txBox="1"/>
          <p:nvPr/>
        </p:nvSpPr>
        <p:spPr>
          <a:xfrm>
            <a:off x="2275841" y="3920224"/>
            <a:ext cx="3324949" cy="923330"/>
          </a:xfrm>
          <a:prstGeom prst="rect">
            <a:avLst/>
          </a:prstGeom>
          <a:noFill/>
        </p:spPr>
        <p:txBody>
          <a:bodyPr wrap="none" rtlCol="0">
            <a:spAutoFit/>
          </a:bodyPr>
          <a:lstStyle/>
          <a:p>
            <a:r>
              <a:rPr lang="en-US" dirty="0"/>
              <a:t>Didn’t know where else to turn</a:t>
            </a:r>
          </a:p>
          <a:p>
            <a:endParaRPr lang="en-US" dirty="0"/>
          </a:p>
          <a:p>
            <a:r>
              <a:rPr lang="en-US" sz="1800" dirty="0">
                <a:solidFill>
                  <a:schemeClr val="accent6">
                    <a:lumMod val="50000"/>
                  </a:schemeClr>
                </a:solidFill>
              </a:rPr>
              <a:t>Lack of FS positioning</a:t>
            </a:r>
            <a:endParaRPr lang="en-GB" sz="1800" dirty="0">
              <a:solidFill>
                <a:schemeClr val="accent6">
                  <a:lumMod val="50000"/>
                </a:schemeClr>
              </a:solidFill>
            </a:endParaRPr>
          </a:p>
        </p:txBody>
      </p:sp>
      <p:grpSp>
        <p:nvGrpSpPr>
          <p:cNvPr id="57" name="Group 56">
            <a:extLst>
              <a:ext uri="{FF2B5EF4-FFF2-40B4-BE49-F238E27FC236}">
                <a16:creationId xmlns:a16="http://schemas.microsoft.com/office/drawing/2014/main" id="{27F5FB36-ABC2-CB49-AB18-46E8DD41432B}"/>
              </a:ext>
            </a:extLst>
          </p:cNvPr>
          <p:cNvGrpSpPr/>
          <p:nvPr/>
        </p:nvGrpSpPr>
        <p:grpSpPr>
          <a:xfrm>
            <a:off x="1257263" y="5043670"/>
            <a:ext cx="914400" cy="914400"/>
            <a:chOff x="1257263" y="5043670"/>
            <a:chExt cx="914400" cy="914400"/>
          </a:xfrm>
        </p:grpSpPr>
        <p:pic>
          <p:nvPicPr>
            <p:cNvPr id="14" name="Graphic 13" descr="Family with two children with solid fill">
              <a:extLst>
                <a:ext uri="{FF2B5EF4-FFF2-40B4-BE49-F238E27FC236}">
                  <a16:creationId xmlns:a16="http://schemas.microsoft.com/office/drawing/2014/main" id="{223EF84C-766B-3E09-7946-B5CBEDC69D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57263" y="5043670"/>
              <a:ext cx="914400" cy="914400"/>
            </a:xfrm>
            <a:prstGeom prst="rect">
              <a:avLst/>
            </a:prstGeom>
          </p:spPr>
        </p:pic>
        <p:cxnSp>
          <p:nvCxnSpPr>
            <p:cNvPr id="16" name="Straight Connector 15">
              <a:extLst>
                <a:ext uri="{FF2B5EF4-FFF2-40B4-BE49-F238E27FC236}">
                  <a16:creationId xmlns:a16="http://schemas.microsoft.com/office/drawing/2014/main" id="{3B0B2B89-1B20-71C7-121C-29BFA419B93B}"/>
                </a:ext>
              </a:extLst>
            </p:cNvPr>
            <p:cNvCxnSpPr/>
            <p:nvPr/>
          </p:nvCxnSpPr>
          <p:spPr>
            <a:xfrm flipV="1">
              <a:off x="1257263" y="5299903"/>
              <a:ext cx="781736" cy="4912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4BE65798-75D5-F127-BF25-8C5599184399}"/>
              </a:ext>
            </a:extLst>
          </p:cNvPr>
          <p:cNvCxnSpPr>
            <a:cxnSpLocks/>
          </p:cNvCxnSpPr>
          <p:nvPr/>
        </p:nvCxnSpPr>
        <p:spPr>
          <a:xfrm>
            <a:off x="408853" y="4996839"/>
            <a:ext cx="5522427" cy="0"/>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60B0F7B-2A6A-2D38-4F12-25D74A8B0117}"/>
              </a:ext>
            </a:extLst>
          </p:cNvPr>
          <p:cNvSpPr txBox="1"/>
          <p:nvPr/>
        </p:nvSpPr>
        <p:spPr>
          <a:xfrm>
            <a:off x="2275841" y="5129182"/>
            <a:ext cx="3736920" cy="923330"/>
          </a:xfrm>
          <a:prstGeom prst="rect">
            <a:avLst/>
          </a:prstGeom>
          <a:noFill/>
        </p:spPr>
        <p:txBody>
          <a:bodyPr wrap="none" rtlCol="0">
            <a:spAutoFit/>
          </a:bodyPr>
          <a:lstStyle/>
          <a:p>
            <a:r>
              <a:rPr lang="en-US" dirty="0"/>
              <a:t>Didn’t want to ask friends &amp; family</a:t>
            </a:r>
          </a:p>
          <a:p>
            <a:endParaRPr lang="en-US" sz="1800" dirty="0"/>
          </a:p>
          <a:p>
            <a:r>
              <a:rPr lang="en-US" sz="1800" dirty="0">
                <a:solidFill>
                  <a:schemeClr val="accent6">
                    <a:lumMod val="50000"/>
                  </a:schemeClr>
                </a:solidFill>
              </a:rPr>
              <a:t>Lack of FS positioning</a:t>
            </a:r>
            <a:endParaRPr lang="en-GB" sz="1800" dirty="0">
              <a:solidFill>
                <a:schemeClr val="accent6">
                  <a:lumMod val="50000"/>
                </a:schemeClr>
              </a:solidFill>
            </a:endParaRPr>
          </a:p>
        </p:txBody>
      </p:sp>
      <p:cxnSp>
        <p:nvCxnSpPr>
          <p:cNvPr id="27" name="Straight Connector 26">
            <a:extLst>
              <a:ext uri="{FF2B5EF4-FFF2-40B4-BE49-F238E27FC236}">
                <a16:creationId xmlns:a16="http://schemas.microsoft.com/office/drawing/2014/main" id="{B7E15D4F-5B81-37B0-5A1E-70056626EB69}"/>
              </a:ext>
            </a:extLst>
          </p:cNvPr>
          <p:cNvCxnSpPr>
            <a:cxnSpLocks/>
          </p:cNvCxnSpPr>
          <p:nvPr/>
        </p:nvCxnSpPr>
        <p:spPr>
          <a:xfrm>
            <a:off x="6243860" y="3773731"/>
            <a:ext cx="5522427" cy="0"/>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81E3EEE-701E-C03E-C6B7-A5694CB84420}"/>
              </a:ext>
            </a:extLst>
          </p:cNvPr>
          <p:cNvCxnSpPr>
            <a:cxnSpLocks/>
          </p:cNvCxnSpPr>
          <p:nvPr/>
        </p:nvCxnSpPr>
        <p:spPr>
          <a:xfrm>
            <a:off x="6243860" y="4996839"/>
            <a:ext cx="5522427" cy="0"/>
          </a:xfrm>
          <a:prstGeom prst="line">
            <a:avLst/>
          </a:prstGeom>
          <a:ln>
            <a:solidFill>
              <a:schemeClr val="bg1">
                <a:lumMod val="75000"/>
              </a:schemeClr>
            </a:solidFill>
            <a:prstDash val="lgDashDot"/>
          </a:ln>
        </p:spPr>
        <p:style>
          <a:lnRef idx="1">
            <a:schemeClr val="accent1"/>
          </a:lnRef>
          <a:fillRef idx="0">
            <a:schemeClr val="accent1"/>
          </a:fillRef>
          <a:effectRef idx="0">
            <a:schemeClr val="accent1"/>
          </a:effectRef>
          <a:fontRef idx="minor">
            <a:schemeClr val="tx1"/>
          </a:fontRef>
        </p:style>
      </p:cxnSp>
      <p:pic>
        <p:nvPicPr>
          <p:cNvPr id="30" name="Graphic 29" descr="Piggy Bank with solid fill">
            <a:extLst>
              <a:ext uri="{FF2B5EF4-FFF2-40B4-BE49-F238E27FC236}">
                <a16:creationId xmlns:a16="http://schemas.microsoft.com/office/drawing/2014/main" id="{3781AC5E-DD79-D6D6-1775-8376E0FF0D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43174" y="2764970"/>
            <a:ext cx="914400" cy="914400"/>
          </a:xfrm>
          <a:prstGeom prst="rect">
            <a:avLst/>
          </a:prstGeom>
        </p:spPr>
      </p:pic>
      <p:sp>
        <p:nvSpPr>
          <p:cNvPr id="32" name="TextBox 31">
            <a:extLst>
              <a:ext uri="{FF2B5EF4-FFF2-40B4-BE49-F238E27FC236}">
                <a16:creationId xmlns:a16="http://schemas.microsoft.com/office/drawing/2014/main" id="{569BBBDF-55A2-D5BF-1BFC-69183E238E7B}"/>
              </a:ext>
            </a:extLst>
          </p:cNvPr>
          <p:cNvSpPr txBox="1"/>
          <p:nvPr/>
        </p:nvSpPr>
        <p:spPr>
          <a:xfrm>
            <a:off x="7160289" y="2784623"/>
            <a:ext cx="2523448" cy="923330"/>
          </a:xfrm>
          <a:prstGeom prst="rect">
            <a:avLst/>
          </a:prstGeom>
          <a:noFill/>
        </p:spPr>
        <p:txBody>
          <a:bodyPr wrap="none" rtlCol="0">
            <a:spAutoFit/>
          </a:bodyPr>
          <a:lstStyle/>
          <a:p>
            <a:pPr algn="r"/>
            <a:r>
              <a:rPr lang="en-US" dirty="0"/>
              <a:t>To avoid my overdraft</a:t>
            </a:r>
          </a:p>
          <a:p>
            <a:pPr algn="r"/>
            <a:endParaRPr lang="en-US" dirty="0"/>
          </a:p>
          <a:p>
            <a:pPr algn="r"/>
            <a:r>
              <a:rPr lang="en-US" sz="1800" dirty="0">
                <a:solidFill>
                  <a:schemeClr val="accent6">
                    <a:lumMod val="50000"/>
                  </a:schemeClr>
                </a:solidFill>
              </a:rPr>
              <a:t>Don’t understand risks</a:t>
            </a:r>
            <a:endParaRPr lang="en-GB" dirty="0">
              <a:solidFill>
                <a:schemeClr val="accent6">
                  <a:lumMod val="50000"/>
                </a:schemeClr>
              </a:solidFill>
            </a:endParaRPr>
          </a:p>
        </p:txBody>
      </p:sp>
      <p:pic>
        <p:nvPicPr>
          <p:cNvPr id="34" name="Graphic 33" descr="Siren with solid fill">
            <a:extLst>
              <a:ext uri="{FF2B5EF4-FFF2-40B4-BE49-F238E27FC236}">
                <a16:creationId xmlns:a16="http://schemas.microsoft.com/office/drawing/2014/main" id="{56A95DA7-A6F2-BAF3-A202-54C4AB302DB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43174" y="3888467"/>
            <a:ext cx="914400" cy="914400"/>
          </a:xfrm>
          <a:prstGeom prst="rect">
            <a:avLst/>
          </a:prstGeom>
        </p:spPr>
      </p:pic>
      <p:sp>
        <p:nvSpPr>
          <p:cNvPr id="36" name="TextBox 35">
            <a:extLst>
              <a:ext uri="{FF2B5EF4-FFF2-40B4-BE49-F238E27FC236}">
                <a16:creationId xmlns:a16="http://schemas.microsoft.com/office/drawing/2014/main" id="{44043DAA-24DB-C51A-5396-FE24310A1A99}"/>
              </a:ext>
            </a:extLst>
          </p:cNvPr>
          <p:cNvSpPr txBox="1"/>
          <p:nvPr/>
        </p:nvSpPr>
        <p:spPr>
          <a:xfrm>
            <a:off x="6252442" y="3920224"/>
            <a:ext cx="3408369" cy="923330"/>
          </a:xfrm>
          <a:prstGeom prst="rect">
            <a:avLst/>
          </a:prstGeom>
          <a:noFill/>
        </p:spPr>
        <p:txBody>
          <a:bodyPr wrap="none" rtlCol="0">
            <a:spAutoFit/>
          </a:bodyPr>
          <a:lstStyle/>
          <a:p>
            <a:pPr algn="r"/>
            <a:r>
              <a:rPr lang="en-US" dirty="0"/>
              <a:t>To cover an emergency expense</a:t>
            </a:r>
          </a:p>
          <a:p>
            <a:pPr algn="r"/>
            <a:endParaRPr lang="en-US" dirty="0"/>
          </a:p>
          <a:p>
            <a:pPr algn="r"/>
            <a:r>
              <a:rPr lang="en-GB" dirty="0">
                <a:solidFill>
                  <a:schemeClr val="bg1">
                    <a:lumMod val="50000"/>
                  </a:schemeClr>
                </a:solidFill>
              </a:rPr>
              <a:t>Unavoidable, but unsustainable</a:t>
            </a:r>
          </a:p>
        </p:txBody>
      </p:sp>
      <p:pic>
        <p:nvPicPr>
          <p:cNvPr id="44" name="Graphic 43" descr="Convertible with solid fill">
            <a:extLst>
              <a:ext uri="{FF2B5EF4-FFF2-40B4-BE49-F238E27FC236}">
                <a16:creationId xmlns:a16="http://schemas.microsoft.com/office/drawing/2014/main" id="{B0767D25-0152-0290-C330-28DE44DA5E2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54125" y="5088351"/>
            <a:ext cx="914400" cy="914400"/>
          </a:xfrm>
          <a:prstGeom prst="rect">
            <a:avLst/>
          </a:prstGeom>
        </p:spPr>
      </p:pic>
      <p:sp>
        <p:nvSpPr>
          <p:cNvPr id="45" name="TextBox 44">
            <a:extLst>
              <a:ext uri="{FF2B5EF4-FFF2-40B4-BE49-F238E27FC236}">
                <a16:creationId xmlns:a16="http://schemas.microsoft.com/office/drawing/2014/main" id="{24C1F33B-EB97-3814-6206-5FEFED2BC30D}"/>
              </a:ext>
            </a:extLst>
          </p:cNvPr>
          <p:cNvSpPr txBox="1"/>
          <p:nvPr/>
        </p:nvSpPr>
        <p:spPr>
          <a:xfrm>
            <a:off x="6898936" y="5155734"/>
            <a:ext cx="2704651" cy="923330"/>
          </a:xfrm>
          <a:prstGeom prst="rect">
            <a:avLst/>
          </a:prstGeom>
          <a:noFill/>
        </p:spPr>
        <p:txBody>
          <a:bodyPr wrap="none" rtlCol="0">
            <a:spAutoFit/>
          </a:bodyPr>
          <a:lstStyle/>
          <a:p>
            <a:pPr algn="r"/>
            <a:r>
              <a:rPr lang="en-US" dirty="0"/>
              <a:t>To fund a large purchase</a:t>
            </a:r>
          </a:p>
          <a:p>
            <a:pPr algn="r"/>
            <a:endParaRPr lang="en-US" dirty="0"/>
          </a:p>
          <a:p>
            <a:pPr algn="r"/>
            <a:r>
              <a:rPr lang="en-US" sz="1800" dirty="0">
                <a:solidFill>
                  <a:schemeClr val="bg1">
                    <a:lumMod val="50000"/>
                  </a:schemeClr>
                </a:solidFill>
              </a:rPr>
              <a:t>Not just hedonism</a:t>
            </a:r>
            <a:endParaRPr lang="en-GB" dirty="0">
              <a:solidFill>
                <a:schemeClr val="bg1">
                  <a:lumMod val="50000"/>
                </a:schemeClr>
              </a:solidFill>
            </a:endParaRPr>
          </a:p>
        </p:txBody>
      </p:sp>
      <p:sp>
        <p:nvSpPr>
          <p:cNvPr id="46" name="TextBox 45">
            <a:extLst>
              <a:ext uri="{FF2B5EF4-FFF2-40B4-BE49-F238E27FC236}">
                <a16:creationId xmlns:a16="http://schemas.microsoft.com/office/drawing/2014/main" id="{34BC5132-29F6-9C78-5F54-8171F266C0A2}"/>
              </a:ext>
            </a:extLst>
          </p:cNvPr>
          <p:cNvSpPr txBox="1"/>
          <p:nvPr/>
        </p:nvSpPr>
        <p:spPr>
          <a:xfrm>
            <a:off x="275584" y="2938536"/>
            <a:ext cx="1066763" cy="523220"/>
          </a:xfrm>
          <a:prstGeom prst="rect">
            <a:avLst/>
          </a:prstGeom>
          <a:noFill/>
        </p:spPr>
        <p:txBody>
          <a:bodyPr wrap="square" rtlCol="0" anchor="ctr">
            <a:spAutoFit/>
          </a:bodyPr>
          <a:lstStyle/>
          <a:p>
            <a:pPr algn="ctr"/>
            <a:r>
              <a:rPr lang="en-US" sz="2800" b="1" dirty="0"/>
              <a:t>28%</a:t>
            </a:r>
            <a:endParaRPr lang="en-GB" sz="2800" b="1" dirty="0"/>
          </a:p>
        </p:txBody>
      </p:sp>
      <p:sp>
        <p:nvSpPr>
          <p:cNvPr id="47" name="TextBox 46">
            <a:extLst>
              <a:ext uri="{FF2B5EF4-FFF2-40B4-BE49-F238E27FC236}">
                <a16:creationId xmlns:a16="http://schemas.microsoft.com/office/drawing/2014/main" id="{AB44A4EF-6B29-2DE3-2EB9-EF32B5F90477}"/>
              </a:ext>
            </a:extLst>
          </p:cNvPr>
          <p:cNvSpPr txBox="1"/>
          <p:nvPr/>
        </p:nvSpPr>
        <p:spPr>
          <a:xfrm>
            <a:off x="339003" y="4135176"/>
            <a:ext cx="952544" cy="461665"/>
          </a:xfrm>
          <a:prstGeom prst="rect">
            <a:avLst/>
          </a:prstGeom>
          <a:noFill/>
        </p:spPr>
        <p:txBody>
          <a:bodyPr wrap="square" rtlCol="0" anchor="ctr">
            <a:spAutoFit/>
          </a:bodyPr>
          <a:lstStyle/>
          <a:p>
            <a:pPr algn="ctr"/>
            <a:r>
              <a:rPr lang="en-US" sz="2400" b="1" dirty="0"/>
              <a:t>26%</a:t>
            </a:r>
            <a:endParaRPr lang="en-GB" sz="2400" b="1" dirty="0"/>
          </a:p>
        </p:txBody>
      </p:sp>
      <p:sp>
        <p:nvSpPr>
          <p:cNvPr id="48" name="TextBox 47">
            <a:extLst>
              <a:ext uri="{FF2B5EF4-FFF2-40B4-BE49-F238E27FC236}">
                <a16:creationId xmlns:a16="http://schemas.microsoft.com/office/drawing/2014/main" id="{73186766-9D6C-9DD9-3744-79A477FE34F3}"/>
              </a:ext>
            </a:extLst>
          </p:cNvPr>
          <p:cNvSpPr txBox="1"/>
          <p:nvPr/>
        </p:nvSpPr>
        <p:spPr>
          <a:xfrm>
            <a:off x="339003" y="5314719"/>
            <a:ext cx="952544" cy="461665"/>
          </a:xfrm>
          <a:prstGeom prst="rect">
            <a:avLst/>
          </a:prstGeom>
          <a:noFill/>
        </p:spPr>
        <p:txBody>
          <a:bodyPr wrap="square" rtlCol="0" anchor="ctr">
            <a:spAutoFit/>
          </a:bodyPr>
          <a:lstStyle/>
          <a:p>
            <a:pPr algn="ctr"/>
            <a:r>
              <a:rPr lang="en-US" sz="2400" b="1" dirty="0"/>
              <a:t>26%</a:t>
            </a:r>
            <a:endParaRPr lang="en-GB" sz="2400" b="1" dirty="0"/>
          </a:p>
        </p:txBody>
      </p:sp>
      <p:sp>
        <p:nvSpPr>
          <p:cNvPr id="49" name="TextBox 48">
            <a:extLst>
              <a:ext uri="{FF2B5EF4-FFF2-40B4-BE49-F238E27FC236}">
                <a16:creationId xmlns:a16="http://schemas.microsoft.com/office/drawing/2014/main" id="{E9564F1A-12E5-955F-A201-17AF85BA8302}"/>
              </a:ext>
            </a:extLst>
          </p:cNvPr>
          <p:cNvSpPr txBox="1"/>
          <p:nvPr/>
        </p:nvSpPr>
        <p:spPr>
          <a:xfrm>
            <a:off x="10902987" y="5391662"/>
            <a:ext cx="770364" cy="307777"/>
          </a:xfrm>
          <a:prstGeom prst="rect">
            <a:avLst/>
          </a:prstGeom>
          <a:noFill/>
        </p:spPr>
        <p:txBody>
          <a:bodyPr wrap="square" rtlCol="0" anchor="ctr">
            <a:spAutoFit/>
          </a:bodyPr>
          <a:lstStyle/>
          <a:p>
            <a:pPr algn="ctr"/>
            <a:r>
              <a:rPr lang="en-US" sz="1400" b="1" dirty="0"/>
              <a:t>19%</a:t>
            </a:r>
            <a:endParaRPr lang="en-GB" sz="1400" b="1" dirty="0"/>
          </a:p>
        </p:txBody>
      </p:sp>
      <p:sp>
        <p:nvSpPr>
          <p:cNvPr id="50" name="TextBox 49">
            <a:extLst>
              <a:ext uri="{FF2B5EF4-FFF2-40B4-BE49-F238E27FC236}">
                <a16:creationId xmlns:a16="http://schemas.microsoft.com/office/drawing/2014/main" id="{7542D81D-936B-64F9-78D9-6DB985FCF8E0}"/>
              </a:ext>
            </a:extLst>
          </p:cNvPr>
          <p:cNvSpPr txBox="1"/>
          <p:nvPr/>
        </p:nvSpPr>
        <p:spPr>
          <a:xfrm>
            <a:off x="10902987" y="4228619"/>
            <a:ext cx="770364" cy="369332"/>
          </a:xfrm>
          <a:prstGeom prst="rect">
            <a:avLst/>
          </a:prstGeom>
          <a:noFill/>
        </p:spPr>
        <p:txBody>
          <a:bodyPr wrap="square" rtlCol="0" anchor="ctr">
            <a:spAutoFit/>
          </a:bodyPr>
          <a:lstStyle/>
          <a:p>
            <a:pPr algn="ctr"/>
            <a:r>
              <a:rPr lang="en-US" b="1" dirty="0"/>
              <a:t>22%</a:t>
            </a:r>
            <a:endParaRPr lang="en-GB" b="1" dirty="0"/>
          </a:p>
        </p:txBody>
      </p:sp>
      <p:sp>
        <p:nvSpPr>
          <p:cNvPr id="51" name="TextBox 50">
            <a:extLst>
              <a:ext uri="{FF2B5EF4-FFF2-40B4-BE49-F238E27FC236}">
                <a16:creationId xmlns:a16="http://schemas.microsoft.com/office/drawing/2014/main" id="{659B6B10-E298-AA7B-9A16-47F99A58D384}"/>
              </a:ext>
            </a:extLst>
          </p:cNvPr>
          <p:cNvSpPr txBox="1"/>
          <p:nvPr/>
        </p:nvSpPr>
        <p:spPr>
          <a:xfrm>
            <a:off x="10902987" y="3045294"/>
            <a:ext cx="770364" cy="369332"/>
          </a:xfrm>
          <a:prstGeom prst="rect">
            <a:avLst/>
          </a:prstGeom>
          <a:noFill/>
        </p:spPr>
        <p:txBody>
          <a:bodyPr wrap="square" rtlCol="0" anchor="ctr">
            <a:spAutoFit/>
          </a:bodyPr>
          <a:lstStyle/>
          <a:p>
            <a:pPr algn="ctr"/>
            <a:r>
              <a:rPr lang="en-US" b="1" dirty="0"/>
              <a:t>22%</a:t>
            </a:r>
            <a:endParaRPr lang="en-GB" b="1" dirty="0"/>
          </a:p>
        </p:txBody>
      </p:sp>
    </p:spTree>
    <p:extLst>
      <p:ext uri="{BB962C8B-B14F-4D97-AF65-F5344CB8AC3E}">
        <p14:creationId xmlns:p14="http://schemas.microsoft.com/office/powerpoint/2010/main" val="317066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nodeType="withEffect">
                                  <p:stCondLst>
                                    <p:cond delay="0"/>
                                  </p:stCondLst>
                                  <p:childTnLst>
                                    <p:set>
                                      <p:cBhvr>
                                        <p:cTn id="19" dur="1" fill="hold">
                                          <p:stCondLst>
                                            <p:cond delay="0"/>
                                          </p:stCondLst>
                                        </p:cTn>
                                        <p:tgtEl>
                                          <p:spTgt spid="45">
                                            <p:txEl>
                                              <p:pRg st="0" end="0"/>
                                            </p:txEl>
                                          </p:spTgt>
                                        </p:tgtEl>
                                        <p:attrNameLst>
                                          <p:attrName>style.visibility</p:attrName>
                                        </p:attrNameLst>
                                      </p:cBhvr>
                                      <p:to>
                                        <p:strVal val="visible"/>
                                      </p:to>
                                    </p:set>
                                    <p:animEffect transition="in" filter="fade">
                                      <p:cBhvr>
                                        <p:cTn id="20" dur="500"/>
                                        <p:tgtEl>
                                          <p:spTgt spid="45">
                                            <p:txEl>
                                              <p:pRg st="0" end="0"/>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par>
                          <p:cTn id="25" fill="hold">
                            <p:stCondLst>
                              <p:cond delay="1000"/>
                            </p:stCondLst>
                            <p:childTnLst>
                              <p:par>
                                <p:cTn id="26" presetID="10" presetClass="entr" presetSubtype="0" fill="hold" nodeType="afterEffect">
                                  <p:stCondLst>
                                    <p:cond delay="125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nodeType="withEffect">
                                  <p:stCondLst>
                                    <p:cond delay="1250"/>
                                  </p:stCondLst>
                                  <p:childTnLst>
                                    <p:set>
                                      <p:cBhvr>
                                        <p:cTn id="30" dur="1" fill="hold">
                                          <p:stCondLst>
                                            <p:cond delay="0"/>
                                          </p:stCondLst>
                                        </p:cTn>
                                        <p:tgtEl>
                                          <p:spTgt spid="36">
                                            <p:txEl>
                                              <p:pRg st="0" end="0"/>
                                            </p:txEl>
                                          </p:spTgt>
                                        </p:tgtEl>
                                        <p:attrNameLst>
                                          <p:attrName>style.visibility</p:attrName>
                                        </p:attrNameLst>
                                      </p:cBhvr>
                                      <p:to>
                                        <p:strVal val="visible"/>
                                      </p:to>
                                    </p:set>
                                    <p:animEffect transition="in" filter="fade">
                                      <p:cBhvr>
                                        <p:cTn id="31" dur="500"/>
                                        <p:tgtEl>
                                          <p:spTgt spid="36">
                                            <p:txEl>
                                              <p:pRg st="0" end="0"/>
                                            </p:txEl>
                                          </p:spTgt>
                                        </p:tgtEl>
                                      </p:cBhvr>
                                    </p:animEffect>
                                  </p:childTnLst>
                                </p:cTn>
                              </p:par>
                            </p:childTnLst>
                          </p:cTn>
                        </p:par>
                        <p:par>
                          <p:cTn id="32" fill="hold">
                            <p:stCondLst>
                              <p:cond delay="2750"/>
                            </p:stCondLst>
                            <p:childTnLst>
                              <p:par>
                                <p:cTn id="33" presetID="10" presetClass="entr" presetSubtype="0"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par>
                          <p:cTn id="36" fill="hold">
                            <p:stCondLst>
                              <p:cond delay="3250"/>
                            </p:stCondLst>
                            <p:childTnLst>
                              <p:par>
                                <p:cTn id="37" presetID="10" presetClass="entr" presetSubtype="0" fill="hold" nodeType="afterEffect">
                                  <p:stCondLst>
                                    <p:cond delay="125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125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fade">
                                      <p:cBhvr>
                                        <p:cTn id="42" dur="500"/>
                                        <p:tgtEl>
                                          <p:spTgt spid="32">
                                            <p:txEl>
                                              <p:pRg st="0" end="0"/>
                                            </p:txEl>
                                          </p:spTgt>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childTnLst>
                          </p:cTn>
                        </p:par>
                        <p:par>
                          <p:cTn id="47" fill="hold">
                            <p:stCondLst>
                              <p:cond delay="5500"/>
                            </p:stCondLst>
                            <p:childTnLst>
                              <p:par>
                                <p:cTn id="48" presetID="10" presetClass="entr" presetSubtype="0" fill="hold" nodeType="afterEffect">
                                  <p:stCondLst>
                                    <p:cond delay="125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nodeType="withEffect">
                                  <p:stCondLst>
                                    <p:cond delay="125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fade">
                                      <p:cBhvr>
                                        <p:cTn id="53" dur="500"/>
                                        <p:tgtEl>
                                          <p:spTgt spid="20">
                                            <p:txEl>
                                              <p:pRg st="0" end="0"/>
                                            </p:txEl>
                                          </p:spTgt>
                                        </p:tgtEl>
                                      </p:cBhvr>
                                    </p:animEffect>
                                  </p:childTnLst>
                                </p:cTn>
                              </p:par>
                            </p:childTnLst>
                          </p:cTn>
                        </p:par>
                        <p:par>
                          <p:cTn id="54" fill="hold">
                            <p:stCondLst>
                              <p:cond delay="7250"/>
                            </p:stCondLst>
                            <p:childTnLst>
                              <p:par>
                                <p:cTn id="55" presetID="10" presetClass="entr" presetSubtype="0" fill="hold" grpId="0"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childTnLst>
                          </p:cTn>
                        </p:par>
                        <p:par>
                          <p:cTn id="58" fill="hold">
                            <p:stCondLst>
                              <p:cond delay="7750"/>
                            </p:stCondLst>
                            <p:childTnLst>
                              <p:par>
                                <p:cTn id="59" presetID="10" presetClass="entr" presetSubtype="0" fill="hold" nodeType="afterEffect">
                                  <p:stCondLst>
                                    <p:cond delay="125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par>
                                <p:cTn id="62" presetID="10" presetClass="entr" presetSubtype="0" fill="hold" nodeType="withEffect">
                                  <p:stCondLst>
                                    <p:cond delay="1250"/>
                                  </p:stCondLst>
                                  <p:childTnLst>
                                    <p:set>
                                      <p:cBhvr>
                                        <p:cTn id="63" dur="1" fill="hold">
                                          <p:stCondLst>
                                            <p:cond delay="0"/>
                                          </p:stCondLst>
                                        </p:cTn>
                                        <p:tgtEl>
                                          <p:spTgt spid="12">
                                            <p:txEl>
                                              <p:pRg st="0" end="0"/>
                                            </p:txEl>
                                          </p:spTgt>
                                        </p:tgtEl>
                                        <p:attrNameLst>
                                          <p:attrName>style.visibility</p:attrName>
                                        </p:attrNameLst>
                                      </p:cBhvr>
                                      <p:to>
                                        <p:strVal val="visible"/>
                                      </p:to>
                                    </p:set>
                                    <p:animEffect transition="in" filter="fade">
                                      <p:cBhvr>
                                        <p:cTn id="64" dur="500"/>
                                        <p:tgtEl>
                                          <p:spTgt spid="12">
                                            <p:txEl>
                                              <p:pRg st="0" end="0"/>
                                            </p:txEl>
                                          </p:spTgt>
                                        </p:tgtEl>
                                      </p:cBhvr>
                                    </p:animEffect>
                                  </p:childTnLst>
                                </p:cTn>
                              </p:par>
                            </p:childTnLst>
                          </p:cTn>
                        </p:par>
                        <p:par>
                          <p:cTn id="65" fill="hold">
                            <p:stCondLst>
                              <p:cond delay="9500"/>
                            </p:stCondLst>
                            <p:childTnLst>
                              <p:par>
                                <p:cTn id="66" presetID="10" presetClass="entr" presetSubtype="0" fill="hold" grpId="0"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500"/>
                                        <p:tgtEl>
                                          <p:spTgt spid="4"/>
                                        </p:tgtEl>
                                      </p:cBhvr>
                                    </p:animEffect>
                                  </p:childTnLst>
                                </p:cTn>
                              </p:par>
                              <p:par>
                                <p:cTn id="74" presetID="10" presetClass="entr" presetSubtype="0" fill="hold" nodeType="withEffect">
                                  <p:stCondLst>
                                    <p:cond delay="0"/>
                                  </p:stCondLst>
                                  <p:childTnLst>
                                    <p:set>
                                      <p:cBhvr>
                                        <p:cTn id="75" dur="1" fill="hold">
                                          <p:stCondLst>
                                            <p:cond delay="0"/>
                                          </p:stCondLst>
                                        </p:cTn>
                                        <p:tgtEl>
                                          <p:spTgt spid="5">
                                            <p:txEl>
                                              <p:pRg st="0" end="0"/>
                                            </p:txEl>
                                          </p:spTgt>
                                        </p:tgtEl>
                                        <p:attrNameLst>
                                          <p:attrName>style.visibility</p:attrName>
                                        </p:attrNameLst>
                                      </p:cBhvr>
                                      <p:to>
                                        <p:strVal val="visible"/>
                                      </p:to>
                                    </p:set>
                                    <p:animEffect transition="in" filter="fade">
                                      <p:cBhvr>
                                        <p:cTn id="76" dur="500"/>
                                        <p:tgtEl>
                                          <p:spTgt spid="5">
                                            <p:txEl>
                                              <p:pRg st="0" end="0"/>
                                            </p:txEl>
                                          </p:spTgt>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5">
                                            <p:txEl>
                                              <p:pRg st="2" end="2"/>
                                            </p:txEl>
                                          </p:spTgt>
                                        </p:tgtEl>
                                        <p:attrNameLst>
                                          <p:attrName>style.visibility</p:attrName>
                                        </p:attrNameLst>
                                      </p:cBhvr>
                                      <p:to>
                                        <p:strVal val="visible"/>
                                      </p:to>
                                    </p:set>
                                    <p:animEffect transition="in" filter="fade">
                                      <p:cBhvr>
                                        <p:cTn id="85" dur="500"/>
                                        <p:tgtEl>
                                          <p:spTgt spid="45">
                                            <p:txEl>
                                              <p:pRg st="2" end="2"/>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36">
                                            <p:txEl>
                                              <p:pRg st="2" end="2"/>
                                            </p:txEl>
                                          </p:spTgt>
                                        </p:tgtEl>
                                        <p:attrNameLst>
                                          <p:attrName>style.visibility</p:attrName>
                                        </p:attrNameLst>
                                      </p:cBhvr>
                                      <p:to>
                                        <p:strVal val="visible"/>
                                      </p:to>
                                    </p:set>
                                    <p:animEffect transition="in" filter="fade">
                                      <p:cBhvr>
                                        <p:cTn id="88" dur="500"/>
                                        <p:tgtEl>
                                          <p:spTgt spid="36">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0">
                                            <p:txEl>
                                              <p:pRg st="2" end="2"/>
                                            </p:txEl>
                                          </p:spTgt>
                                        </p:tgtEl>
                                        <p:attrNameLst>
                                          <p:attrName>style.visibility</p:attrName>
                                        </p:attrNameLst>
                                      </p:cBhvr>
                                      <p:to>
                                        <p:strVal val="visible"/>
                                      </p:to>
                                    </p:set>
                                    <p:animEffect transition="in" filter="fade">
                                      <p:cBhvr>
                                        <p:cTn id="93" dur="500"/>
                                        <p:tgtEl>
                                          <p:spTgt spid="20">
                                            <p:txEl>
                                              <p:pRg st="2" end="2"/>
                                            </p:txEl>
                                          </p:spTgt>
                                        </p:tgtEl>
                                      </p:cBhvr>
                                    </p:animEffect>
                                  </p:childTnLst>
                                </p:cTn>
                              </p:par>
                              <p:par>
                                <p:cTn id="94" presetID="10" presetClass="entr" presetSubtype="0" fill="hold" nodeType="withEffect">
                                  <p:stCondLst>
                                    <p:cond delay="0"/>
                                  </p:stCondLst>
                                  <p:childTnLst>
                                    <p:set>
                                      <p:cBhvr>
                                        <p:cTn id="95" dur="1" fill="hold">
                                          <p:stCondLst>
                                            <p:cond delay="0"/>
                                          </p:stCondLst>
                                        </p:cTn>
                                        <p:tgtEl>
                                          <p:spTgt spid="12">
                                            <p:txEl>
                                              <p:pRg st="2" end="2"/>
                                            </p:txEl>
                                          </p:spTgt>
                                        </p:tgtEl>
                                        <p:attrNameLst>
                                          <p:attrName>style.visibility</p:attrName>
                                        </p:attrNameLst>
                                      </p:cBhvr>
                                      <p:to>
                                        <p:strVal val="visible"/>
                                      </p:to>
                                    </p:set>
                                    <p:animEffect transition="in" filter="fade">
                                      <p:cBhvr>
                                        <p:cTn id="96" dur="500"/>
                                        <p:tgtEl>
                                          <p:spTgt spid="12">
                                            <p:txEl>
                                              <p:pRg st="2" end="2"/>
                                            </p:txEl>
                                          </p:spTgt>
                                        </p:tgtEl>
                                      </p:cBhvr>
                                    </p:animEffect>
                                  </p:childTnLst>
                                </p:cTn>
                              </p:par>
                              <p:par>
                                <p:cTn id="97" presetID="10" presetClass="entr" presetSubtype="0" fill="hold" nodeType="withEffect">
                                  <p:stCondLst>
                                    <p:cond delay="0"/>
                                  </p:stCondLst>
                                  <p:childTnLst>
                                    <p:set>
                                      <p:cBhvr>
                                        <p:cTn id="98" dur="1" fill="hold">
                                          <p:stCondLst>
                                            <p:cond delay="0"/>
                                          </p:stCondLst>
                                        </p:cTn>
                                        <p:tgtEl>
                                          <p:spTgt spid="5">
                                            <p:txEl>
                                              <p:pRg st="2" end="2"/>
                                            </p:txEl>
                                          </p:spTgt>
                                        </p:tgtEl>
                                        <p:attrNameLst>
                                          <p:attrName>style.visibility</p:attrName>
                                        </p:attrNameLst>
                                      </p:cBhvr>
                                      <p:to>
                                        <p:strVal val="visible"/>
                                      </p:to>
                                    </p:set>
                                    <p:animEffect transition="in" filter="fade">
                                      <p:cBhvr>
                                        <p:cTn id="99" dur="500"/>
                                        <p:tgtEl>
                                          <p:spTgt spid="5">
                                            <p:txEl>
                                              <p:pRg st="2" end="2"/>
                                            </p:txEl>
                                          </p:spTgt>
                                        </p:tgtEl>
                                      </p:cBhvr>
                                    </p:animEffect>
                                  </p:childTnLst>
                                </p:cTn>
                              </p:par>
                              <p:par>
                                <p:cTn id="100" presetID="10" presetClass="entr" presetSubtype="0" fill="hold" nodeType="withEffect">
                                  <p:stCondLst>
                                    <p:cond delay="0"/>
                                  </p:stCondLst>
                                  <p:childTnLst>
                                    <p:set>
                                      <p:cBhvr>
                                        <p:cTn id="101" dur="1" fill="hold">
                                          <p:stCondLst>
                                            <p:cond delay="0"/>
                                          </p:stCondLst>
                                        </p:cTn>
                                        <p:tgtEl>
                                          <p:spTgt spid="32">
                                            <p:txEl>
                                              <p:pRg st="2" end="2"/>
                                            </p:txEl>
                                          </p:spTgt>
                                        </p:tgtEl>
                                        <p:attrNameLst>
                                          <p:attrName>style.visibility</p:attrName>
                                        </p:attrNameLst>
                                      </p:cBhvr>
                                      <p:to>
                                        <p:strVal val="visible"/>
                                      </p:to>
                                    </p:set>
                                    <p:animEffect transition="in" filter="fade">
                                      <p:cBhvr>
                                        <p:cTn id="102"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3" grpId="0"/>
      <p:bldP spid="46" grpId="0"/>
      <p:bldP spid="47" grpId="0"/>
      <p:bldP spid="48"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802F1DC0-DEDA-1880-FF14-C2C74F8C2EB3}"/>
              </a:ext>
            </a:extLst>
          </p:cNvPr>
          <p:cNvSpPr/>
          <p:nvPr/>
        </p:nvSpPr>
        <p:spPr>
          <a:xfrm>
            <a:off x="5683677" y="3114989"/>
            <a:ext cx="1459632" cy="829207"/>
          </a:xfrm>
          <a:custGeom>
            <a:avLst/>
            <a:gdLst>
              <a:gd name="connsiteX0" fmla="*/ 0 w 1459632"/>
              <a:gd name="connsiteY0" fmla="*/ 0 h 829207"/>
              <a:gd name="connsiteX1" fmla="*/ 0 w 1459632"/>
              <a:gd name="connsiteY1" fmla="*/ 829207 h 829207"/>
              <a:gd name="connsiteX2" fmla="*/ 1459632 w 1459632"/>
              <a:gd name="connsiteY2" fmla="*/ 829207 h 829207"/>
            </a:gdLst>
            <a:ahLst/>
            <a:cxnLst>
              <a:cxn ang="0">
                <a:pos x="connsiteX0" y="connsiteY0"/>
              </a:cxn>
              <a:cxn ang="0">
                <a:pos x="connsiteX1" y="connsiteY1"/>
              </a:cxn>
              <a:cxn ang="0">
                <a:pos x="connsiteX2" y="connsiteY2"/>
              </a:cxn>
            </a:cxnLst>
            <a:rect l="l" t="t" r="r" b="b"/>
            <a:pathLst>
              <a:path w="1459632" h="829207">
                <a:moveTo>
                  <a:pt x="0" y="0"/>
                </a:moveTo>
                <a:lnTo>
                  <a:pt x="0" y="829207"/>
                </a:lnTo>
                <a:lnTo>
                  <a:pt x="1459632" y="829207"/>
                </a:lnTo>
              </a:path>
            </a:pathLst>
          </a:cu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Freeform: Shape 70">
            <a:extLst>
              <a:ext uri="{FF2B5EF4-FFF2-40B4-BE49-F238E27FC236}">
                <a16:creationId xmlns:a16="http://schemas.microsoft.com/office/drawing/2014/main" id="{EA4E0352-A396-30E5-3230-0E99D4A204B3}"/>
              </a:ext>
            </a:extLst>
          </p:cNvPr>
          <p:cNvSpPr/>
          <p:nvPr/>
        </p:nvSpPr>
        <p:spPr>
          <a:xfrm>
            <a:off x="7135164" y="3097950"/>
            <a:ext cx="695365" cy="420284"/>
          </a:xfrm>
          <a:custGeom>
            <a:avLst/>
            <a:gdLst>
              <a:gd name="connsiteX0" fmla="*/ 0 w 829208"/>
              <a:gd name="connsiteY0" fmla="*/ 0 h 420284"/>
              <a:gd name="connsiteX1" fmla="*/ 0 w 829208"/>
              <a:gd name="connsiteY1" fmla="*/ 147668 h 420284"/>
              <a:gd name="connsiteX2" fmla="*/ 829208 w 829208"/>
              <a:gd name="connsiteY2" fmla="*/ 147668 h 420284"/>
              <a:gd name="connsiteX3" fmla="*/ 829208 w 829208"/>
              <a:gd name="connsiteY3" fmla="*/ 420284 h 420284"/>
            </a:gdLst>
            <a:ahLst/>
            <a:cxnLst>
              <a:cxn ang="0">
                <a:pos x="connsiteX0" y="connsiteY0"/>
              </a:cxn>
              <a:cxn ang="0">
                <a:pos x="connsiteX1" y="connsiteY1"/>
              </a:cxn>
              <a:cxn ang="0">
                <a:pos x="connsiteX2" y="connsiteY2"/>
              </a:cxn>
              <a:cxn ang="0">
                <a:pos x="connsiteX3" y="connsiteY3"/>
              </a:cxn>
            </a:cxnLst>
            <a:rect l="l" t="t" r="r" b="b"/>
            <a:pathLst>
              <a:path w="829208" h="420284">
                <a:moveTo>
                  <a:pt x="0" y="0"/>
                </a:moveTo>
                <a:lnTo>
                  <a:pt x="0" y="147668"/>
                </a:lnTo>
                <a:lnTo>
                  <a:pt x="829208" y="147668"/>
                </a:lnTo>
                <a:lnTo>
                  <a:pt x="829208" y="420284"/>
                </a:lnTo>
              </a:path>
            </a:pathLst>
          </a:cu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Freeform: Shape 73">
            <a:extLst>
              <a:ext uri="{FF2B5EF4-FFF2-40B4-BE49-F238E27FC236}">
                <a16:creationId xmlns:a16="http://schemas.microsoft.com/office/drawing/2014/main" id="{84569D52-E955-82F3-09B2-009C40252E1F}"/>
              </a:ext>
            </a:extLst>
          </p:cNvPr>
          <p:cNvSpPr/>
          <p:nvPr/>
        </p:nvSpPr>
        <p:spPr>
          <a:xfrm>
            <a:off x="9669426" y="3109309"/>
            <a:ext cx="1318907" cy="545233"/>
          </a:xfrm>
          <a:custGeom>
            <a:avLst/>
            <a:gdLst>
              <a:gd name="connsiteX0" fmla="*/ 1385799 w 1385799"/>
              <a:gd name="connsiteY0" fmla="*/ 0 h 545233"/>
              <a:gd name="connsiteX1" fmla="*/ 1385799 w 1385799"/>
              <a:gd name="connsiteY1" fmla="*/ 545233 h 545233"/>
              <a:gd name="connsiteX2" fmla="*/ 0 w 1385799"/>
              <a:gd name="connsiteY2" fmla="*/ 545233 h 545233"/>
            </a:gdLst>
            <a:ahLst/>
            <a:cxnLst>
              <a:cxn ang="0">
                <a:pos x="connsiteX0" y="connsiteY0"/>
              </a:cxn>
              <a:cxn ang="0">
                <a:pos x="connsiteX1" y="connsiteY1"/>
              </a:cxn>
              <a:cxn ang="0">
                <a:pos x="connsiteX2" y="connsiteY2"/>
              </a:cxn>
            </a:cxnLst>
            <a:rect l="l" t="t" r="r" b="b"/>
            <a:pathLst>
              <a:path w="1385799" h="545233">
                <a:moveTo>
                  <a:pt x="1385799" y="0"/>
                </a:moveTo>
                <a:lnTo>
                  <a:pt x="1385799" y="545233"/>
                </a:lnTo>
                <a:lnTo>
                  <a:pt x="0" y="545233"/>
                </a:lnTo>
              </a:path>
            </a:pathLst>
          </a:cu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ADAD32FB-0141-BD79-02DC-690B01FD99BE}"/>
              </a:ext>
            </a:extLst>
          </p:cNvPr>
          <p:cNvSpPr txBox="1"/>
          <p:nvPr/>
        </p:nvSpPr>
        <p:spPr>
          <a:xfrm>
            <a:off x="10653794" y="2696625"/>
            <a:ext cx="736074" cy="523220"/>
          </a:xfrm>
          <a:prstGeom prst="rect">
            <a:avLst/>
          </a:prstGeom>
          <a:noFill/>
        </p:spPr>
        <p:txBody>
          <a:bodyPr wrap="square" rtlCol="0">
            <a:spAutoFit/>
          </a:bodyPr>
          <a:lstStyle/>
          <a:p>
            <a:pPr algn="ctr"/>
            <a:r>
              <a:rPr lang="en-GB" sz="2800" b="1" dirty="0">
                <a:solidFill>
                  <a:schemeClr val="bg1"/>
                </a:solidFill>
                <a:latin typeface="Roboto" panose="02000000000000000000" pitchFamily="2" charset="0"/>
                <a:ea typeface="Roboto" panose="02000000000000000000" pitchFamily="2" charset="0"/>
                <a:cs typeface="Roboto" panose="02000000000000000000" pitchFamily="2" charset="0"/>
              </a:rPr>
              <a:t>17</a:t>
            </a:r>
            <a:r>
              <a:rPr lang="en-GB" baseline="50000" dirty="0">
                <a:solidFill>
                  <a:schemeClr val="bg1"/>
                </a:solidFill>
                <a:latin typeface="Roboto" panose="02000000000000000000" pitchFamily="2" charset="0"/>
                <a:ea typeface="Roboto" panose="02000000000000000000" pitchFamily="2" charset="0"/>
                <a:cs typeface="Roboto" panose="02000000000000000000" pitchFamily="2" charset="0"/>
              </a:rPr>
              <a:t>%</a:t>
            </a:r>
            <a:endParaRPr lang="en-GB" sz="2800" baseline="50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 name="Text Placeholder 5">
            <a:extLst>
              <a:ext uri="{FF2B5EF4-FFF2-40B4-BE49-F238E27FC236}">
                <a16:creationId xmlns:a16="http://schemas.microsoft.com/office/drawing/2014/main" id="{9D673A4E-063E-077C-D33B-ECD524CE35BE}"/>
              </a:ext>
            </a:extLst>
          </p:cNvPr>
          <p:cNvSpPr>
            <a:spLocks noGrp="1"/>
          </p:cNvSpPr>
          <p:nvPr>
            <p:ph type="body" sz="quarter" idx="15"/>
          </p:nvPr>
        </p:nvSpPr>
        <p:spPr>
          <a:xfrm>
            <a:off x="882650" y="1066800"/>
            <a:ext cx="3633931" cy="1925001"/>
          </a:xfrm>
        </p:spPr>
        <p:txBody>
          <a:bodyPr>
            <a:normAutofit/>
          </a:bodyPr>
          <a:lstStyle/>
          <a:p>
            <a:r>
              <a:rPr lang="en-GB" dirty="0"/>
              <a:t>So where DO they turn?</a:t>
            </a:r>
          </a:p>
        </p:txBody>
      </p:sp>
      <p:sp>
        <p:nvSpPr>
          <p:cNvPr id="7" name="Text Placeholder 6">
            <a:extLst>
              <a:ext uri="{FF2B5EF4-FFF2-40B4-BE49-F238E27FC236}">
                <a16:creationId xmlns:a16="http://schemas.microsoft.com/office/drawing/2014/main" id="{C0047BBE-FEA6-D568-DDF4-E5ED8A6AA0D8}"/>
              </a:ext>
            </a:extLst>
          </p:cNvPr>
          <p:cNvSpPr>
            <a:spLocks noGrp="1"/>
          </p:cNvSpPr>
          <p:nvPr>
            <p:ph type="body" sz="quarter" idx="16"/>
          </p:nvPr>
        </p:nvSpPr>
        <p:spPr>
          <a:xfrm>
            <a:off x="862013" y="3275447"/>
            <a:ext cx="3902364" cy="1237130"/>
          </a:xfrm>
        </p:spPr>
        <p:txBody>
          <a:bodyPr>
            <a:normAutofit/>
          </a:bodyPr>
          <a:lstStyle/>
          <a:p>
            <a:r>
              <a:rPr lang="en-US" sz="1600" dirty="0">
                <a:latin typeface="+mj-lt"/>
              </a:rPr>
              <a:t>Most look to their immediate networks… </a:t>
            </a:r>
          </a:p>
          <a:p>
            <a:r>
              <a:rPr lang="en-US" sz="1600" dirty="0">
                <a:latin typeface="+mj-lt"/>
              </a:rPr>
              <a:t>…but social media advice looks poised to overtake FS firms as the main source of external support</a:t>
            </a:r>
          </a:p>
        </p:txBody>
      </p:sp>
      <p:sp>
        <p:nvSpPr>
          <p:cNvPr id="58" name="TextBox 57">
            <a:extLst>
              <a:ext uri="{FF2B5EF4-FFF2-40B4-BE49-F238E27FC236}">
                <a16:creationId xmlns:a16="http://schemas.microsoft.com/office/drawing/2014/main" id="{809D49F7-3623-992F-BF99-C9FE4664D198}"/>
              </a:ext>
            </a:extLst>
          </p:cNvPr>
          <p:cNvSpPr txBox="1"/>
          <p:nvPr/>
        </p:nvSpPr>
        <p:spPr>
          <a:xfrm>
            <a:off x="5375740" y="2642093"/>
            <a:ext cx="714081" cy="523220"/>
          </a:xfrm>
          <a:prstGeom prst="rect">
            <a:avLst/>
          </a:prstGeom>
          <a:noFill/>
        </p:spPr>
        <p:txBody>
          <a:bodyPr wrap="square" rtlCol="0">
            <a:spAutoFit/>
          </a:bodyPr>
          <a:lstStyle/>
          <a:p>
            <a:pPr algn="ctr"/>
            <a:r>
              <a:rPr lang="en-GB" sz="2800" b="1" dirty="0">
                <a:solidFill>
                  <a:schemeClr val="bg1"/>
                </a:solidFill>
                <a:latin typeface="Roboto" panose="02000000000000000000" pitchFamily="2" charset="0"/>
                <a:ea typeface="Roboto" panose="02000000000000000000" pitchFamily="2" charset="0"/>
                <a:cs typeface="Roboto" panose="02000000000000000000" pitchFamily="2" charset="0"/>
              </a:rPr>
              <a:t>45</a:t>
            </a:r>
            <a:r>
              <a:rPr lang="en-GB" baseline="50000" dirty="0">
                <a:solidFill>
                  <a:schemeClr val="bg1"/>
                </a:solidFill>
                <a:latin typeface="Roboto" panose="02000000000000000000" pitchFamily="2" charset="0"/>
                <a:ea typeface="Roboto" panose="02000000000000000000" pitchFamily="2" charset="0"/>
                <a:cs typeface="Roboto" panose="02000000000000000000" pitchFamily="2" charset="0"/>
              </a:rPr>
              <a:t>%</a:t>
            </a:r>
            <a:endParaRPr lang="en-GB" sz="2800" baseline="50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9" name="TextBox 58">
            <a:extLst>
              <a:ext uri="{FF2B5EF4-FFF2-40B4-BE49-F238E27FC236}">
                <a16:creationId xmlns:a16="http://schemas.microsoft.com/office/drawing/2014/main" id="{8C0752F2-9E64-2474-8AEF-BA72503AECB1}"/>
              </a:ext>
            </a:extLst>
          </p:cNvPr>
          <p:cNvSpPr txBox="1"/>
          <p:nvPr/>
        </p:nvSpPr>
        <p:spPr>
          <a:xfrm>
            <a:off x="6824034" y="2625003"/>
            <a:ext cx="736074" cy="523220"/>
          </a:xfrm>
          <a:prstGeom prst="rect">
            <a:avLst/>
          </a:prstGeom>
          <a:noFill/>
        </p:spPr>
        <p:txBody>
          <a:bodyPr wrap="square" rtlCol="0">
            <a:spAutoFit/>
          </a:bodyPr>
          <a:lstStyle/>
          <a:p>
            <a:pPr algn="ctr"/>
            <a:r>
              <a:rPr lang="en-GB" sz="2800" b="1" dirty="0">
                <a:solidFill>
                  <a:schemeClr val="bg1"/>
                </a:solidFill>
                <a:latin typeface="Roboto" panose="02000000000000000000" pitchFamily="2" charset="0"/>
                <a:ea typeface="Roboto" panose="02000000000000000000" pitchFamily="2" charset="0"/>
                <a:cs typeface="Roboto" panose="02000000000000000000" pitchFamily="2" charset="0"/>
              </a:rPr>
              <a:t>33</a:t>
            </a:r>
            <a:r>
              <a:rPr lang="en-GB" baseline="50000" dirty="0">
                <a:solidFill>
                  <a:schemeClr val="bg1"/>
                </a:solidFill>
                <a:latin typeface="Roboto" panose="02000000000000000000" pitchFamily="2" charset="0"/>
                <a:ea typeface="Roboto" panose="02000000000000000000" pitchFamily="2" charset="0"/>
                <a:cs typeface="Roboto" panose="02000000000000000000" pitchFamily="2" charset="0"/>
              </a:rPr>
              <a:t>%</a:t>
            </a:r>
            <a:endParaRPr lang="en-GB" sz="2800" baseline="50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0" name="TextBox 59">
            <a:extLst>
              <a:ext uri="{FF2B5EF4-FFF2-40B4-BE49-F238E27FC236}">
                <a16:creationId xmlns:a16="http://schemas.microsoft.com/office/drawing/2014/main" id="{DF446D31-4E06-61D2-3764-CFC1657AD304}"/>
              </a:ext>
            </a:extLst>
          </p:cNvPr>
          <p:cNvSpPr txBox="1"/>
          <p:nvPr/>
        </p:nvSpPr>
        <p:spPr>
          <a:xfrm>
            <a:off x="9265615" y="2451681"/>
            <a:ext cx="736074" cy="523220"/>
          </a:xfrm>
          <a:prstGeom prst="rect">
            <a:avLst/>
          </a:prstGeom>
          <a:noFill/>
        </p:spPr>
        <p:txBody>
          <a:bodyPr wrap="square" rtlCol="0">
            <a:spAutoFit/>
          </a:bodyPr>
          <a:lstStyle/>
          <a:p>
            <a:pPr algn="ctr"/>
            <a:r>
              <a:rPr lang="en-GB" sz="2800" b="1" dirty="0">
                <a:solidFill>
                  <a:schemeClr val="bg1"/>
                </a:solidFill>
                <a:latin typeface="Roboto" panose="02000000000000000000" pitchFamily="2" charset="0"/>
                <a:ea typeface="Roboto" panose="02000000000000000000" pitchFamily="2" charset="0"/>
                <a:cs typeface="Roboto" panose="02000000000000000000" pitchFamily="2" charset="0"/>
              </a:rPr>
              <a:t>20</a:t>
            </a:r>
            <a:r>
              <a:rPr lang="en-GB" baseline="50000" dirty="0">
                <a:solidFill>
                  <a:schemeClr val="bg1"/>
                </a:solidFill>
                <a:latin typeface="Roboto" panose="02000000000000000000" pitchFamily="2" charset="0"/>
                <a:ea typeface="Roboto" panose="02000000000000000000" pitchFamily="2" charset="0"/>
                <a:cs typeface="Roboto" panose="02000000000000000000" pitchFamily="2" charset="0"/>
              </a:rPr>
              <a:t>%</a:t>
            </a:r>
            <a:endParaRPr lang="en-GB" sz="2800" baseline="50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6" name="TextBox 65">
            <a:extLst>
              <a:ext uri="{FF2B5EF4-FFF2-40B4-BE49-F238E27FC236}">
                <a16:creationId xmlns:a16="http://schemas.microsoft.com/office/drawing/2014/main" id="{E09661C5-EEF3-F1A9-D750-03EC687CB4F4}"/>
              </a:ext>
            </a:extLst>
          </p:cNvPr>
          <p:cNvSpPr txBox="1"/>
          <p:nvPr/>
        </p:nvSpPr>
        <p:spPr>
          <a:xfrm>
            <a:off x="7675421" y="1920360"/>
            <a:ext cx="1350000" cy="307777"/>
          </a:xfrm>
          <a:prstGeom prst="rect">
            <a:avLst/>
          </a:prstGeom>
          <a:noFill/>
        </p:spPr>
        <p:txBody>
          <a:bodyPr wrap="square" anchor="b">
            <a:spAutoFit/>
          </a:bodyPr>
          <a:lstStyle/>
          <a:p>
            <a:pPr algn="ctr"/>
            <a:r>
              <a:rPr lang="en-US" sz="1400" b="1" dirty="0">
                <a:solidFill>
                  <a:schemeClr val="accent5">
                    <a:lumMod val="60000"/>
                    <a:lumOff val="40000"/>
                  </a:schemeClr>
                </a:solidFill>
                <a:latin typeface="Roboto" panose="02000000000000000000" pitchFamily="2" charset="0"/>
                <a:ea typeface="Roboto" panose="02000000000000000000" pitchFamily="2" charset="0"/>
                <a:cs typeface="Roboto" panose="02000000000000000000" pitchFamily="2" charset="0"/>
              </a:rPr>
              <a:t>Bank</a:t>
            </a:r>
            <a:endParaRPr lang="en-GB" sz="1400" b="1" dirty="0">
              <a:solidFill>
                <a:schemeClr val="accent5">
                  <a:lumMod val="60000"/>
                  <a:lumOff val="4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67" name="TextBox 66">
            <a:extLst>
              <a:ext uri="{FF2B5EF4-FFF2-40B4-BE49-F238E27FC236}">
                <a16:creationId xmlns:a16="http://schemas.microsoft.com/office/drawing/2014/main" id="{8A44BACF-3F6E-D6A4-9198-3136487449E1}"/>
              </a:ext>
            </a:extLst>
          </p:cNvPr>
          <p:cNvSpPr txBox="1"/>
          <p:nvPr/>
        </p:nvSpPr>
        <p:spPr>
          <a:xfrm>
            <a:off x="6506815" y="2388380"/>
            <a:ext cx="1350000" cy="307777"/>
          </a:xfrm>
          <a:prstGeom prst="rect">
            <a:avLst/>
          </a:prstGeom>
          <a:noFill/>
        </p:spPr>
        <p:txBody>
          <a:bodyPr wrap="square" anchor="b">
            <a:spAutoFit/>
          </a:bodyPr>
          <a:lstStyle/>
          <a:p>
            <a:pPr algn="ctr"/>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Friends</a:t>
            </a:r>
            <a:endParaRPr lang="en-GB" sz="1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8" name="TextBox 67">
            <a:extLst>
              <a:ext uri="{FF2B5EF4-FFF2-40B4-BE49-F238E27FC236}">
                <a16:creationId xmlns:a16="http://schemas.microsoft.com/office/drawing/2014/main" id="{0D126644-1F07-FBB6-BF8C-020764A3C258}"/>
              </a:ext>
            </a:extLst>
          </p:cNvPr>
          <p:cNvSpPr txBox="1"/>
          <p:nvPr/>
        </p:nvSpPr>
        <p:spPr>
          <a:xfrm>
            <a:off x="5057780" y="2428027"/>
            <a:ext cx="1350000" cy="307777"/>
          </a:xfrm>
          <a:prstGeom prst="rect">
            <a:avLst/>
          </a:prstGeom>
          <a:noFill/>
        </p:spPr>
        <p:txBody>
          <a:bodyPr wrap="square" anchor="b">
            <a:spAutoFit/>
          </a:bodyPr>
          <a:lstStyle/>
          <a:p>
            <a:pPr algn="ctr"/>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Family</a:t>
            </a:r>
            <a:endParaRPr lang="en-GB" sz="1400" b="1"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grpSp>
        <p:nvGrpSpPr>
          <p:cNvPr id="86" name="Group 85">
            <a:extLst>
              <a:ext uri="{FF2B5EF4-FFF2-40B4-BE49-F238E27FC236}">
                <a16:creationId xmlns:a16="http://schemas.microsoft.com/office/drawing/2014/main" id="{F89EBBDA-45BA-D5BD-4513-B83BBE00AF9C}"/>
              </a:ext>
            </a:extLst>
          </p:cNvPr>
          <p:cNvGrpSpPr/>
          <p:nvPr/>
        </p:nvGrpSpPr>
        <p:grpSpPr>
          <a:xfrm>
            <a:off x="9045555" y="3452537"/>
            <a:ext cx="919544" cy="1989884"/>
            <a:chOff x="9045555" y="3452537"/>
            <a:chExt cx="919544" cy="1989884"/>
          </a:xfrm>
        </p:grpSpPr>
        <p:sp>
          <p:nvSpPr>
            <p:cNvPr id="11" name="Freeform 31">
              <a:extLst>
                <a:ext uri="{FF2B5EF4-FFF2-40B4-BE49-F238E27FC236}">
                  <a16:creationId xmlns:a16="http://schemas.microsoft.com/office/drawing/2014/main" id="{7D99E1F2-70AD-6ACB-AA51-A1333C9F7C3D}"/>
                </a:ext>
              </a:extLst>
            </p:cNvPr>
            <p:cNvSpPr>
              <a:spLocks/>
            </p:cNvSpPr>
            <p:nvPr/>
          </p:nvSpPr>
          <p:spPr bwMode="auto">
            <a:xfrm>
              <a:off x="9140170" y="4892468"/>
              <a:ext cx="718486" cy="549953"/>
            </a:xfrm>
            <a:custGeom>
              <a:avLst/>
              <a:gdLst>
                <a:gd name="T0" fmla="*/ 397 w 3628"/>
                <a:gd name="T1" fmla="*/ 15 h 2772"/>
                <a:gd name="T2" fmla="*/ 0 w 3628"/>
                <a:gd name="T3" fmla="*/ 2772 h 2772"/>
                <a:gd name="T4" fmla="*/ 3628 w 3628"/>
                <a:gd name="T5" fmla="*/ 2772 h 2772"/>
                <a:gd name="T6" fmla="*/ 3040 w 3628"/>
                <a:gd name="T7" fmla="*/ 0 h 2772"/>
                <a:gd name="T8" fmla="*/ 397 w 3628"/>
                <a:gd name="T9" fmla="*/ 15 h 2772"/>
              </a:gdLst>
              <a:ahLst/>
              <a:cxnLst>
                <a:cxn ang="0">
                  <a:pos x="T0" y="T1"/>
                </a:cxn>
                <a:cxn ang="0">
                  <a:pos x="T2" y="T3"/>
                </a:cxn>
                <a:cxn ang="0">
                  <a:pos x="T4" y="T5"/>
                </a:cxn>
                <a:cxn ang="0">
                  <a:pos x="T6" y="T7"/>
                </a:cxn>
                <a:cxn ang="0">
                  <a:pos x="T8" y="T9"/>
                </a:cxn>
              </a:cxnLst>
              <a:rect l="0" t="0" r="r" b="b"/>
              <a:pathLst>
                <a:path w="3628" h="2772">
                  <a:moveTo>
                    <a:pt x="397" y="15"/>
                  </a:moveTo>
                  <a:cubicBezTo>
                    <a:pt x="397" y="15"/>
                    <a:pt x="10" y="2431"/>
                    <a:pt x="0" y="2772"/>
                  </a:cubicBezTo>
                  <a:cubicBezTo>
                    <a:pt x="0" y="2772"/>
                    <a:pt x="1568" y="2732"/>
                    <a:pt x="3628" y="2772"/>
                  </a:cubicBezTo>
                  <a:cubicBezTo>
                    <a:pt x="3040" y="0"/>
                    <a:pt x="3040" y="0"/>
                    <a:pt x="3040" y="0"/>
                  </a:cubicBezTo>
                  <a:lnTo>
                    <a:pt x="397" y="15"/>
                  </a:lnTo>
                  <a:close/>
                </a:path>
              </a:pathLst>
            </a:custGeom>
            <a:solidFill>
              <a:srgbClr val="0E5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32">
              <a:extLst>
                <a:ext uri="{FF2B5EF4-FFF2-40B4-BE49-F238E27FC236}">
                  <a16:creationId xmlns:a16="http://schemas.microsoft.com/office/drawing/2014/main" id="{0454594C-3758-849A-BE5A-6A8ACBFE626C}"/>
                </a:ext>
              </a:extLst>
            </p:cNvPr>
            <p:cNvSpPr>
              <a:spLocks/>
            </p:cNvSpPr>
            <p:nvPr/>
          </p:nvSpPr>
          <p:spPr bwMode="auto">
            <a:xfrm>
              <a:off x="9045555" y="4091192"/>
              <a:ext cx="919544" cy="1058511"/>
            </a:xfrm>
            <a:custGeom>
              <a:avLst/>
              <a:gdLst>
                <a:gd name="T0" fmla="*/ 93 w 4633"/>
                <a:gd name="T1" fmla="*/ 3700 h 5336"/>
                <a:gd name="T2" fmla="*/ 11 w 4633"/>
                <a:gd name="T3" fmla="*/ 2200 h 5336"/>
                <a:gd name="T4" fmla="*/ 272 w 4633"/>
                <a:gd name="T5" fmla="*/ 788 h 5336"/>
                <a:gd name="T6" fmla="*/ 407 w 4633"/>
                <a:gd name="T7" fmla="*/ 473 h 5336"/>
                <a:gd name="T8" fmla="*/ 867 w 4633"/>
                <a:gd name="T9" fmla="*/ 247 h 5336"/>
                <a:gd name="T10" fmla="*/ 2067 w 4633"/>
                <a:gd name="T11" fmla="*/ 29 h 5336"/>
                <a:gd name="T12" fmla="*/ 4339 w 4633"/>
                <a:gd name="T13" fmla="*/ 963 h 5336"/>
                <a:gd name="T14" fmla="*/ 4598 w 4633"/>
                <a:gd name="T15" fmla="*/ 2346 h 5336"/>
                <a:gd name="T16" fmla="*/ 4534 w 4633"/>
                <a:gd name="T17" fmla="*/ 3698 h 5336"/>
                <a:gd name="T18" fmla="*/ 4448 w 4633"/>
                <a:gd name="T19" fmla="*/ 4249 h 5336"/>
                <a:gd name="T20" fmla="*/ 4543 w 4633"/>
                <a:gd name="T21" fmla="*/ 4637 h 5336"/>
                <a:gd name="T22" fmla="*/ 4435 w 4633"/>
                <a:gd name="T23" fmla="*/ 4944 h 5336"/>
                <a:gd name="T24" fmla="*/ 4472 w 4633"/>
                <a:gd name="T25" fmla="*/ 5100 h 5336"/>
                <a:gd name="T26" fmla="*/ 4321 w 4633"/>
                <a:gd name="T27" fmla="*/ 5231 h 5336"/>
                <a:gd name="T28" fmla="*/ 3871 w 4633"/>
                <a:gd name="T29" fmla="*/ 5336 h 5336"/>
                <a:gd name="T30" fmla="*/ 3794 w 4633"/>
                <a:gd name="T31" fmla="*/ 4190 h 5336"/>
                <a:gd name="T32" fmla="*/ 3739 w 4633"/>
                <a:gd name="T33" fmla="*/ 4817 h 5336"/>
                <a:gd name="T34" fmla="*/ 174 w 4633"/>
                <a:gd name="T35" fmla="*/ 4232 h 5336"/>
                <a:gd name="T36" fmla="*/ 186 w 4633"/>
                <a:gd name="T37" fmla="*/ 4138 h 5336"/>
                <a:gd name="T38" fmla="*/ 93 w 4633"/>
                <a:gd name="T39" fmla="*/ 3700 h 5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33" h="5336">
                  <a:moveTo>
                    <a:pt x="93" y="3700"/>
                  </a:moveTo>
                  <a:cubicBezTo>
                    <a:pt x="79" y="3199"/>
                    <a:pt x="23" y="2701"/>
                    <a:pt x="11" y="2200"/>
                  </a:cubicBezTo>
                  <a:cubicBezTo>
                    <a:pt x="0" y="1729"/>
                    <a:pt x="152" y="1245"/>
                    <a:pt x="272" y="788"/>
                  </a:cubicBezTo>
                  <a:cubicBezTo>
                    <a:pt x="301" y="677"/>
                    <a:pt x="334" y="562"/>
                    <a:pt x="407" y="473"/>
                  </a:cubicBezTo>
                  <a:cubicBezTo>
                    <a:pt x="517" y="338"/>
                    <a:pt x="698" y="287"/>
                    <a:pt x="867" y="247"/>
                  </a:cubicBezTo>
                  <a:cubicBezTo>
                    <a:pt x="1262" y="154"/>
                    <a:pt x="1661" y="44"/>
                    <a:pt x="2067" y="29"/>
                  </a:cubicBezTo>
                  <a:cubicBezTo>
                    <a:pt x="2885" y="0"/>
                    <a:pt x="3912" y="213"/>
                    <a:pt x="4339" y="963"/>
                  </a:cubicBezTo>
                  <a:cubicBezTo>
                    <a:pt x="4593" y="1410"/>
                    <a:pt x="4574" y="1855"/>
                    <a:pt x="4598" y="2346"/>
                  </a:cubicBezTo>
                  <a:cubicBezTo>
                    <a:pt x="4618" y="2765"/>
                    <a:pt x="4633" y="3290"/>
                    <a:pt x="4534" y="3698"/>
                  </a:cubicBezTo>
                  <a:cubicBezTo>
                    <a:pt x="4489" y="3881"/>
                    <a:pt x="4407" y="4066"/>
                    <a:pt x="4448" y="4249"/>
                  </a:cubicBezTo>
                  <a:cubicBezTo>
                    <a:pt x="4478" y="4380"/>
                    <a:pt x="4570" y="4505"/>
                    <a:pt x="4543" y="4637"/>
                  </a:cubicBezTo>
                  <a:cubicBezTo>
                    <a:pt x="4520" y="4745"/>
                    <a:pt x="4419" y="4835"/>
                    <a:pt x="4435" y="4944"/>
                  </a:cubicBezTo>
                  <a:cubicBezTo>
                    <a:pt x="4443" y="4997"/>
                    <a:pt x="4479" y="5047"/>
                    <a:pt x="4472" y="5100"/>
                  </a:cubicBezTo>
                  <a:cubicBezTo>
                    <a:pt x="4463" y="5170"/>
                    <a:pt x="4387" y="5208"/>
                    <a:pt x="4321" y="5231"/>
                  </a:cubicBezTo>
                  <a:cubicBezTo>
                    <a:pt x="4175" y="5281"/>
                    <a:pt x="4024" y="5316"/>
                    <a:pt x="3871" y="5336"/>
                  </a:cubicBezTo>
                  <a:cubicBezTo>
                    <a:pt x="3855" y="4954"/>
                    <a:pt x="3830" y="4571"/>
                    <a:pt x="3794" y="4190"/>
                  </a:cubicBezTo>
                  <a:cubicBezTo>
                    <a:pt x="3814" y="4305"/>
                    <a:pt x="3749" y="4700"/>
                    <a:pt x="3739" y="4817"/>
                  </a:cubicBezTo>
                  <a:cubicBezTo>
                    <a:pt x="2740" y="5256"/>
                    <a:pt x="1455" y="4110"/>
                    <a:pt x="174" y="4232"/>
                  </a:cubicBezTo>
                  <a:cubicBezTo>
                    <a:pt x="57" y="4243"/>
                    <a:pt x="281" y="4206"/>
                    <a:pt x="186" y="4138"/>
                  </a:cubicBezTo>
                  <a:cubicBezTo>
                    <a:pt x="91" y="4071"/>
                    <a:pt x="96" y="3817"/>
                    <a:pt x="93" y="3700"/>
                  </a:cubicBezTo>
                  <a:close/>
                </a:path>
              </a:pathLst>
            </a:custGeom>
            <a:solidFill>
              <a:srgbClr val="F6AA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33">
              <a:extLst>
                <a:ext uri="{FF2B5EF4-FFF2-40B4-BE49-F238E27FC236}">
                  <a16:creationId xmlns:a16="http://schemas.microsoft.com/office/drawing/2014/main" id="{C291FBF7-93EC-372F-A234-CE3A0FE30D01}"/>
                </a:ext>
              </a:extLst>
            </p:cNvPr>
            <p:cNvSpPr>
              <a:spLocks/>
            </p:cNvSpPr>
            <p:nvPr/>
          </p:nvSpPr>
          <p:spPr bwMode="auto">
            <a:xfrm>
              <a:off x="9376709" y="3618115"/>
              <a:ext cx="277933" cy="393246"/>
            </a:xfrm>
            <a:custGeom>
              <a:avLst/>
              <a:gdLst>
                <a:gd name="T0" fmla="*/ 1371 w 1396"/>
                <a:gd name="T1" fmla="*/ 992 h 1988"/>
                <a:gd name="T2" fmla="*/ 1387 w 1396"/>
                <a:gd name="T3" fmla="*/ 690 h 1988"/>
                <a:gd name="T4" fmla="*/ 926 w 1396"/>
                <a:gd name="T5" fmla="*/ 91 h 1988"/>
                <a:gd name="T6" fmla="*/ 229 w 1396"/>
                <a:gd name="T7" fmla="*/ 349 h 1988"/>
                <a:gd name="T8" fmla="*/ 68 w 1396"/>
                <a:gd name="T9" fmla="*/ 1323 h 1988"/>
                <a:gd name="T10" fmla="*/ 175 w 1396"/>
                <a:gd name="T11" fmla="*/ 1611 h 1988"/>
                <a:gd name="T12" fmla="*/ 995 w 1396"/>
                <a:gd name="T13" fmla="*/ 1759 h 1988"/>
                <a:gd name="T14" fmla="*/ 1371 w 1396"/>
                <a:gd name="T15" fmla="*/ 992 h 19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6" h="1988">
                  <a:moveTo>
                    <a:pt x="1371" y="992"/>
                  </a:moveTo>
                  <a:cubicBezTo>
                    <a:pt x="1386" y="892"/>
                    <a:pt x="1396" y="790"/>
                    <a:pt x="1387" y="690"/>
                  </a:cubicBezTo>
                  <a:cubicBezTo>
                    <a:pt x="1360" y="413"/>
                    <a:pt x="1170" y="170"/>
                    <a:pt x="926" y="91"/>
                  </a:cubicBezTo>
                  <a:cubicBezTo>
                    <a:pt x="646" y="0"/>
                    <a:pt x="393" y="117"/>
                    <a:pt x="229" y="349"/>
                  </a:cubicBezTo>
                  <a:cubicBezTo>
                    <a:pt x="27" y="636"/>
                    <a:pt x="0" y="986"/>
                    <a:pt x="68" y="1323"/>
                  </a:cubicBezTo>
                  <a:cubicBezTo>
                    <a:pt x="89" y="1423"/>
                    <a:pt x="119" y="1524"/>
                    <a:pt x="175" y="1611"/>
                  </a:cubicBezTo>
                  <a:cubicBezTo>
                    <a:pt x="363" y="1906"/>
                    <a:pt x="721" y="1988"/>
                    <a:pt x="995" y="1759"/>
                  </a:cubicBezTo>
                  <a:cubicBezTo>
                    <a:pt x="1216" y="1575"/>
                    <a:pt x="1331" y="1269"/>
                    <a:pt x="1371" y="992"/>
                  </a:cubicBezTo>
                  <a:close/>
                </a:path>
              </a:pathLst>
            </a:custGeom>
            <a:solidFill>
              <a:srgbClr val="683C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34">
              <a:extLst>
                <a:ext uri="{FF2B5EF4-FFF2-40B4-BE49-F238E27FC236}">
                  <a16:creationId xmlns:a16="http://schemas.microsoft.com/office/drawing/2014/main" id="{78D80EEF-199E-795B-6716-928F306C3C24}"/>
                </a:ext>
              </a:extLst>
            </p:cNvPr>
            <p:cNvSpPr>
              <a:spLocks/>
            </p:cNvSpPr>
            <p:nvPr/>
          </p:nvSpPr>
          <p:spPr bwMode="auto">
            <a:xfrm>
              <a:off x="9296877" y="3931529"/>
              <a:ext cx="416900" cy="304544"/>
            </a:xfrm>
            <a:custGeom>
              <a:avLst/>
              <a:gdLst>
                <a:gd name="T0" fmla="*/ 651 w 2097"/>
                <a:gd name="T1" fmla="*/ 20 h 1544"/>
                <a:gd name="T2" fmla="*/ 673 w 2097"/>
                <a:gd name="T3" fmla="*/ 42 h 1544"/>
                <a:gd name="T4" fmla="*/ 723 w 2097"/>
                <a:gd name="T5" fmla="*/ 369 h 1544"/>
                <a:gd name="T6" fmla="*/ 532 w 2097"/>
                <a:gd name="T7" fmla="*/ 737 h 1544"/>
                <a:gd name="T8" fmla="*/ 0 w 2097"/>
                <a:gd name="T9" fmla="*/ 913 h 1544"/>
                <a:gd name="T10" fmla="*/ 201 w 2097"/>
                <a:gd name="T11" fmla="*/ 1149 h 1544"/>
                <a:gd name="T12" fmla="*/ 462 w 2097"/>
                <a:gd name="T13" fmla="*/ 1342 h 1544"/>
                <a:gd name="T14" fmla="*/ 1078 w 2097"/>
                <a:gd name="T15" fmla="*/ 1529 h 1544"/>
                <a:gd name="T16" fmla="*/ 1331 w 2097"/>
                <a:gd name="T17" fmla="*/ 1469 h 1544"/>
                <a:gd name="T18" fmla="*/ 1632 w 2097"/>
                <a:gd name="T19" fmla="*/ 1364 h 1544"/>
                <a:gd name="T20" fmla="*/ 2097 w 2097"/>
                <a:gd name="T21" fmla="*/ 937 h 1544"/>
                <a:gd name="T22" fmla="*/ 1636 w 2097"/>
                <a:gd name="T23" fmla="*/ 841 h 1544"/>
                <a:gd name="T24" fmla="*/ 1303 w 2097"/>
                <a:gd name="T25" fmla="*/ 653 h 1544"/>
                <a:gd name="T26" fmla="*/ 1283 w 2097"/>
                <a:gd name="T27" fmla="*/ 460 h 1544"/>
                <a:gd name="T28" fmla="*/ 1384 w 2097"/>
                <a:gd name="T29" fmla="*/ 77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7" h="1544">
                  <a:moveTo>
                    <a:pt x="651" y="20"/>
                  </a:moveTo>
                  <a:cubicBezTo>
                    <a:pt x="651" y="0"/>
                    <a:pt x="672" y="22"/>
                    <a:pt x="673" y="42"/>
                  </a:cubicBezTo>
                  <a:cubicBezTo>
                    <a:pt x="677" y="156"/>
                    <a:pt x="730" y="257"/>
                    <a:pt x="723" y="369"/>
                  </a:cubicBezTo>
                  <a:cubicBezTo>
                    <a:pt x="714" y="531"/>
                    <a:pt x="669" y="651"/>
                    <a:pt x="532" y="737"/>
                  </a:cubicBezTo>
                  <a:cubicBezTo>
                    <a:pt x="372" y="836"/>
                    <a:pt x="188" y="898"/>
                    <a:pt x="0" y="913"/>
                  </a:cubicBezTo>
                  <a:cubicBezTo>
                    <a:pt x="16" y="912"/>
                    <a:pt x="175" y="1125"/>
                    <a:pt x="201" y="1149"/>
                  </a:cubicBezTo>
                  <a:cubicBezTo>
                    <a:pt x="281" y="1223"/>
                    <a:pt x="368" y="1288"/>
                    <a:pt x="462" y="1342"/>
                  </a:cubicBezTo>
                  <a:cubicBezTo>
                    <a:pt x="634" y="1442"/>
                    <a:pt x="875" y="1544"/>
                    <a:pt x="1078" y="1529"/>
                  </a:cubicBezTo>
                  <a:cubicBezTo>
                    <a:pt x="1162" y="1523"/>
                    <a:pt x="1249" y="1487"/>
                    <a:pt x="1331" y="1469"/>
                  </a:cubicBezTo>
                  <a:cubicBezTo>
                    <a:pt x="1436" y="1448"/>
                    <a:pt x="1537" y="1413"/>
                    <a:pt x="1632" y="1364"/>
                  </a:cubicBezTo>
                  <a:cubicBezTo>
                    <a:pt x="1822" y="1268"/>
                    <a:pt x="1987" y="1120"/>
                    <a:pt x="2097" y="937"/>
                  </a:cubicBezTo>
                  <a:cubicBezTo>
                    <a:pt x="1944" y="905"/>
                    <a:pt x="1790" y="873"/>
                    <a:pt x="1636" y="841"/>
                  </a:cubicBezTo>
                  <a:cubicBezTo>
                    <a:pt x="1506" y="814"/>
                    <a:pt x="1358" y="774"/>
                    <a:pt x="1303" y="653"/>
                  </a:cubicBezTo>
                  <a:cubicBezTo>
                    <a:pt x="1275" y="594"/>
                    <a:pt x="1276" y="525"/>
                    <a:pt x="1283" y="460"/>
                  </a:cubicBezTo>
                  <a:cubicBezTo>
                    <a:pt x="1297" y="328"/>
                    <a:pt x="1331" y="199"/>
                    <a:pt x="1384" y="77"/>
                  </a:cubicBezTo>
                </a:path>
              </a:pathLst>
            </a:custGeom>
            <a:solidFill>
              <a:srgbClr val="683C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35">
              <a:extLst>
                <a:ext uri="{FF2B5EF4-FFF2-40B4-BE49-F238E27FC236}">
                  <a16:creationId xmlns:a16="http://schemas.microsoft.com/office/drawing/2014/main" id="{60FBF72C-F908-D6C4-4DBA-73894AD25F39}"/>
                </a:ext>
              </a:extLst>
            </p:cNvPr>
            <p:cNvSpPr>
              <a:spLocks/>
            </p:cNvSpPr>
            <p:nvPr/>
          </p:nvSpPr>
          <p:spPr bwMode="auto">
            <a:xfrm>
              <a:off x="9432887" y="3597417"/>
              <a:ext cx="242452" cy="230625"/>
            </a:xfrm>
            <a:custGeom>
              <a:avLst/>
              <a:gdLst>
                <a:gd name="T0" fmla="*/ 1095 w 1222"/>
                <a:gd name="T1" fmla="*/ 1160 h 1160"/>
                <a:gd name="T2" fmla="*/ 1175 w 1222"/>
                <a:gd name="T3" fmla="*/ 632 h 1160"/>
                <a:gd name="T4" fmla="*/ 862 w 1222"/>
                <a:gd name="T5" fmla="*/ 211 h 1160"/>
                <a:gd name="T6" fmla="*/ 338 w 1222"/>
                <a:gd name="T7" fmla="*/ 1 h 1160"/>
                <a:gd name="T8" fmla="*/ 86 w 1222"/>
                <a:gd name="T9" fmla="*/ 434 h 1160"/>
                <a:gd name="T10" fmla="*/ 715 w 1222"/>
                <a:gd name="T11" fmla="*/ 1034 h 1160"/>
                <a:gd name="T12" fmla="*/ 642 w 1222"/>
                <a:gd name="T13" fmla="*/ 821 h 1160"/>
                <a:gd name="T14" fmla="*/ 754 w 1222"/>
                <a:gd name="T15" fmla="*/ 880 h 1160"/>
                <a:gd name="T16" fmla="*/ 809 w 1222"/>
                <a:gd name="T17" fmla="*/ 1005 h 1160"/>
                <a:gd name="T18" fmla="*/ 1095 w 1222"/>
                <a:gd name="T19" fmla="*/ 116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2" h="1160">
                  <a:moveTo>
                    <a:pt x="1095" y="1160"/>
                  </a:moveTo>
                  <a:cubicBezTo>
                    <a:pt x="1193" y="1005"/>
                    <a:pt x="1222" y="809"/>
                    <a:pt x="1175" y="632"/>
                  </a:cubicBezTo>
                  <a:cubicBezTo>
                    <a:pt x="1124" y="440"/>
                    <a:pt x="996" y="341"/>
                    <a:pt x="862" y="211"/>
                  </a:cubicBezTo>
                  <a:cubicBezTo>
                    <a:pt x="721" y="75"/>
                    <a:pt x="537" y="0"/>
                    <a:pt x="338" y="1"/>
                  </a:cubicBezTo>
                  <a:cubicBezTo>
                    <a:pt x="40" y="3"/>
                    <a:pt x="0" y="192"/>
                    <a:pt x="86" y="434"/>
                  </a:cubicBezTo>
                  <a:cubicBezTo>
                    <a:pt x="187" y="722"/>
                    <a:pt x="416" y="951"/>
                    <a:pt x="715" y="1034"/>
                  </a:cubicBezTo>
                  <a:cubicBezTo>
                    <a:pt x="717" y="957"/>
                    <a:pt x="690" y="881"/>
                    <a:pt x="642" y="821"/>
                  </a:cubicBezTo>
                  <a:cubicBezTo>
                    <a:pt x="686" y="808"/>
                    <a:pt x="731" y="841"/>
                    <a:pt x="754" y="880"/>
                  </a:cubicBezTo>
                  <a:cubicBezTo>
                    <a:pt x="777" y="920"/>
                    <a:pt x="786" y="966"/>
                    <a:pt x="809" y="1005"/>
                  </a:cubicBezTo>
                  <a:cubicBezTo>
                    <a:pt x="865" y="1102"/>
                    <a:pt x="986" y="1135"/>
                    <a:pt x="1095" y="116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36">
              <a:extLst>
                <a:ext uri="{FF2B5EF4-FFF2-40B4-BE49-F238E27FC236}">
                  <a16:creationId xmlns:a16="http://schemas.microsoft.com/office/drawing/2014/main" id="{C02607D2-5018-1254-C697-4F3913FFBC61}"/>
                </a:ext>
              </a:extLst>
            </p:cNvPr>
            <p:cNvSpPr>
              <a:spLocks/>
            </p:cNvSpPr>
            <p:nvPr/>
          </p:nvSpPr>
          <p:spPr bwMode="auto">
            <a:xfrm>
              <a:off x="9350098" y="3760038"/>
              <a:ext cx="53221" cy="91659"/>
            </a:xfrm>
            <a:custGeom>
              <a:avLst/>
              <a:gdLst>
                <a:gd name="T0" fmla="*/ 178 w 265"/>
                <a:gd name="T1" fmla="*/ 460 h 462"/>
                <a:gd name="T2" fmla="*/ 26 w 265"/>
                <a:gd name="T3" fmla="*/ 349 h 462"/>
                <a:gd name="T4" fmla="*/ 8 w 265"/>
                <a:gd name="T5" fmla="*/ 152 h 462"/>
                <a:gd name="T6" fmla="*/ 34 w 265"/>
                <a:gd name="T7" fmla="*/ 61 h 462"/>
                <a:gd name="T8" fmla="*/ 142 w 265"/>
                <a:gd name="T9" fmla="*/ 3 h 462"/>
                <a:gd name="T10" fmla="*/ 265 w 265"/>
                <a:gd name="T11" fmla="*/ 29 h 462"/>
              </a:gdLst>
              <a:ahLst/>
              <a:cxnLst>
                <a:cxn ang="0">
                  <a:pos x="T0" y="T1"/>
                </a:cxn>
                <a:cxn ang="0">
                  <a:pos x="T2" y="T3"/>
                </a:cxn>
                <a:cxn ang="0">
                  <a:pos x="T4" y="T5"/>
                </a:cxn>
                <a:cxn ang="0">
                  <a:pos x="T6" y="T7"/>
                </a:cxn>
                <a:cxn ang="0">
                  <a:pos x="T8" y="T9"/>
                </a:cxn>
                <a:cxn ang="0">
                  <a:pos x="T10" y="T11"/>
                </a:cxn>
              </a:cxnLst>
              <a:rect l="0" t="0" r="r" b="b"/>
              <a:pathLst>
                <a:path w="265" h="462">
                  <a:moveTo>
                    <a:pt x="178" y="460"/>
                  </a:moveTo>
                  <a:cubicBezTo>
                    <a:pt x="111" y="462"/>
                    <a:pt x="52" y="411"/>
                    <a:pt x="26" y="349"/>
                  </a:cubicBezTo>
                  <a:cubicBezTo>
                    <a:pt x="0" y="288"/>
                    <a:pt x="1" y="219"/>
                    <a:pt x="8" y="152"/>
                  </a:cubicBezTo>
                  <a:cubicBezTo>
                    <a:pt x="12" y="121"/>
                    <a:pt x="17" y="88"/>
                    <a:pt x="34" y="61"/>
                  </a:cubicBezTo>
                  <a:cubicBezTo>
                    <a:pt x="57" y="25"/>
                    <a:pt x="100" y="6"/>
                    <a:pt x="142" y="3"/>
                  </a:cubicBezTo>
                  <a:cubicBezTo>
                    <a:pt x="184" y="0"/>
                    <a:pt x="226" y="12"/>
                    <a:pt x="265" y="29"/>
                  </a:cubicBezTo>
                </a:path>
              </a:pathLst>
            </a:custGeom>
            <a:solidFill>
              <a:srgbClr val="683C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37">
              <a:extLst>
                <a:ext uri="{FF2B5EF4-FFF2-40B4-BE49-F238E27FC236}">
                  <a16:creationId xmlns:a16="http://schemas.microsoft.com/office/drawing/2014/main" id="{601C62C6-97F6-D1AC-E2F2-34C23D8BBED7}"/>
                </a:ext>
              </a:extLst>
            </p:cNvPr>
            <p:cNvSpPr>
              <a:spLocks/>
            </p:cNvSpPr>
            <p:nvPr/>
          </p:nvSpPr>
          <p:spPr bwMode="auto">
            <a:xfrm>
              <a:off x="9613248" y="3839870"/>
              <a:ext cx="56178" cy="73918"/>
            </a:xfrm>
            <a:custGeom>
              <a:avLst/>
              <a:gdLst>
                <a:gd name="T0" fmla="*/ 0 w 278"/>
                <a:gd name="T1" fmla="*/ 338 h 377"/>
                <a:gd name="T2" fmla="*/ 148 w 278"/>
                <a:gd name="T3" fmla="*/ 338 h 377"/>
                <a:gd name="T4" fmla="*/ 240 w 278"/>
                <a:gd name="T5" fmla="*/ 206 h 377"/>
                <a:gd name="T6" fmla="*/ 262 w 278"/>
                <a:gd name="T7" fmla="*/ 80 h 377"/>
                <a:gd name="T8" fmla="*/ 124 w 278"/>
                <a:gd name="T9" fmla="*/ 0 h 377"/>
              </a:gdLst>
              <a:ahLst/>
              <a:cxnLst>
                <a:cxn ang="0">
                  <a:pos x="T0" y="T1"/>
                </a:cxn>
                <a:cxn ang="0">
                  <a:pos x="T2" y="T3"/>
                </a:cxn>
                <a:cxn ang="0">
                  <a:pos x="T4" y="T5"/>
                </a:cxn>
                <a:cxn ang="0">
                  <a:pos x="T6" y="T7"/>
                </a:cxn>
                <a:cxn ang="0">
                  <a:pos x="T8" y="T9"/>
                </a:cxn>
              </a:cxnLst>
              <a:rect l="0" t="0" r="r" b="b"/>
              <a:pathLst>
                <a:path w="278" h="377">
                  <a:moveTo>
                    <a:pt x="0" y="338"/>
                  </a:moveTo>
                  <a:cubicBezTo>
                    <a:pt x="38" y="377"/>
                    <a:pt x="105" y="370"/>
                    <a:pt x="148" y="338"/>
                  </a:cubicBezTo>
                  <a:cubicBezTo>
                    <a:pt x="191" y="305"/>
                    <a:pt x="216" y="255"/>
                    <a:pt x="240" y="206"/>
                  </a:cubicBezTo>
                  <a:cubicBezTo>
                    <a:pt x="259" y="166"/>
                    <a:pt x="278" y="121"/>
                    <a:pt x="262" y="80"/>
                  </a:cubicBezTo>
                  <a:cubicBezTo>
                    <a:pt x="243" y="28"/>
                    <a:pt x="179" y="10"/>
                    <a:pt x="124" y="0"/>
                  </a:cubicBezTo>
                </a:path>
              </a:pathLst>
            </a:custGeom>
            <a:solidFill>
              <a:srgbClr val="683C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38">
              <a:extLst>
                <a:ext uri="{FF2B5EF4-FFF2-40B4-BE49-F238E27FC236}">
                  <a16:creationId xmlns:a16="http://schemas.microsoft.com/office/drawing/2014/main" id="{A41BD973-A79D-6F1F-A18D-0F73FA015A19}"/>
                </a:ext>
              </a:extLst>
            </p:cNvPr>
            <p:cNvSpPr>
              <a:spLocks/>
            </p:cNvSpPr>
            <p:nvPr/>
          </p:nvSpPr>
          <p:spPr bwMode="auto">
            <a:xfrm>
              <a:off x="9373752" y="3638812"/>
              <a:ext cx="79832" cy="153750"/>
            </a:xfrm>
            <a:custGeom>
              <a:avLst/>
              <a:gdLst>
                <a:gd name="T0" fmla="*/ 9 w 409"/>
                <a:gd name="T1" fmla="*/ 381 h 777"/>
                <a:gd name="T2" fmla="*/ 115 w 409"/>
                <a:gd name="T3" fmla="*/ 777 h 777"/>
                <a:gd name="T4" fmla="*/ 271 w 409"/>
                <a:gd name="T5" fmla="*/ 483 h 777"/>
                <a:gd name="T6" fmla="*/ 405 w 409"/>
                <a:gd name="T7" fmla="*/ 80 h 777"/>
                <a:gd name="T8" fmla="*/ 400 w 409"/>
                <a:gd name="T9" fmla="*/ 33 h 777"/>
                <a:gd name="T10" fmla="*/ 355 w 409"/>
                <a:gd name="T11" fmla="*/ 11 h 777"/>
                <a:gd name="T12" fmla="*/ 121 w 409"/>
                <a:gd name="T13" fmla="*/ 100 h 777"/>
                <a:gd name="T14" fmla="*/ 14 w 409"/>
                <a:gd name="T15" fmla="*/ 332 h 777"/>
                <a:gd name="T16" fmla="*/ 9 w 409"/>
                <a:gd name="T17" fmla="*/ 381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 h="777">
                  <a:moveTo>
                    <a:pt x="9" y="381"/>
                  </a:moveTo>
                  <a:cubicBezTo>
                    <a:pt x="0" y="516"/>
                    <a:pt x="34" y="672"/>
                    <a:pt x="115" y="777"/>
                  </a:cubicBezTo>
                  <a:cubicBezTo>
                    <a:pt x="107" y="765"/>
                    <a:pt x="257" y="513"/>
                    <a:pt x="271" y="483"/>
                  </a:cubicBezTo>
                  <a:cubicBezTo>
                    <a:pt x="334" y="341"/>
                    <a:pt x="384" y="237"/>
                    <a:pt x="405" y="80"/>
                  </a:cubicBezTo>
                  <a:cubicBezTo>
                    <a:pt x="407" y="64"/>
                    <a:pt x="409" y="47"/>
                    <a:pt x="400" y="33"/>
                  </a:cubicBezTo>
                  <a:cubicBezTo>
                    <a:pt x="391" y="19"/>
                    <a:pt x="372" y="14"/>
                    <a:pt x="355" y="11"/>
                  </a:cubicBezTo>
                  <a:cubicBezTo>
                    <a:pt x="269" y="0"/>
                    <a:pt x="182" y="38"/>
                    <a:pt x="121" y="100"/>
                  </a:cubicBezTo>
                  <a:cubicBezTo>
                    <a:pt x="61" y="162"/>
                    <a:pt x="27" y="246"/>
                    <a:pt x="14" y="332"/>
                  </a:cubicBezTo>
                  <a:cubicBezTo>
                    <a:pt x="12" y="348"/>
                    <a:pt x="10" y="364"/>
                    <a:pt x="9" y="381"/>
                  </a:cubicBez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39">
              <a:extLst>
                <a:ext uri="{FF2B5EF4-FFF2-40B4-BE49-F238E27FC236}">
                  <a16:creationId xmlns:a16="http://schemas.microsoft.com/office/drawing/2014/main" id="{31374B07-E632-CE66-4E14-91D999F4D2C1}"/>
                </a:ext>
              </a:extLst>
            </p:cNvPr>
            <p:cNvSpPr>
              <a:spLocks/>
            </p:cNvSpPr>
            <p:nvPr/>
          </p:nvSpPr>
          <p:spPr bwMode="auto">
            <a:xfrm>
              <a:off x="9456541" y="3890134"/>
              <a:ext cx="97572" cy="38438"/>
            </a:xfrm>
            <a:custGeom>
              <a:avLst/>
              <a:gdLst>
                <a:gd name="T0" fmla="*/ 0 w 492"/>
                <a:gd name="T1" fmla="*/ 0 h 201"/>
                <a:gd name="T2" fmla="*/ 224 w 492"/>
                <a:gd name="T3" fmla="*/ 186 h 201"/>
                <a:gd name="T4" fmla="*/ 492 w 492"/>
                <a:gd name="T5" fmla="*/ 73 h 201"/>
              </a:gdLst>
              <a:ahLst/>
              <a:cxnLst>
                <a:cxn ang="0">
                  <a:pos x="T0" y="T1"/>
                </a:cxn>
                <a:cxn ang="0">
                  <a:pos x="T2" y="T3"/>
                </a:cxn>
                <a:cxn ang="0">
                  <a:pos x="T4" y="T5"/>
                </a:cxn>
              </a:cxnLst>
              <a:rect l="0" t="0" r="r" b="b"/>
              <a:pathLst>
                <a:path w="492" h="201">
                  <a:moveTo>
                    <a:pt x="0" y="0"/>
                  </a:moveTo>
                  <a:cubicBezTo>
                    <a:pt x="33" y="97"/>
                    <a:pt x="123" y="171"/>
                    <a:pt x="224" y="186"/>
                  </a:cubicBezTo>
                  <a:cubicBezTo>
                    <a:pt x="325" y="201"/>
                    <a:pt x="432" y="156"/>
                    <a:pt x="492" y="7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40">
              <a:extLst>
                <a:ext uri="{FF2B5EF4-FFF2-40B4-BE49-F238E27FC236}">
                  <a16:creationId xmlns:a16="http://schemas.microsoft.com/office/drawing/2014/main" id="{CFF07FD2-840E-14E3-9F29-063B91E4041A}"/>
                </a:ext>
              </a:extLst>
            </p:cNvPr>
            <p:cNvSpPr>
              <a:spLocks/>
            </p:cNvSpPr>
            <p:nvPr/>
          </p:nvSpPr>
          <p:spPr bwMode="auto">
            <a:xfrm>
              <a:off x="9669426" y="4103019"/>
              <a:ext cx="138967" cy="955026"/>
            </a:xfrm>
            <a:custGeom>
              <a:avLst/>
              <a:gdLst>
                <a:gd name="T0" fmla="*/ 47 w 47"/>
                <a:gd name="T1" fmla="*/ 321 h 323"/>
                <a:gd name="T2" fmla="*/ 32 w 47"/>
                <a:gd name="T3" fmla="*/ 323 h 323"/>
                <a:gd name="T4" fmla="*/ 0 w 47"/>
                <a:gd name="T5" fmla="*/ 0 h 323"/>
                <a:gd name="T6" fmla="*/ 15 w 47"/>
                <a:gd name="T7" fmla="*/ 4 h 323"/>
                <a:gd name="T8" fmla="*/ 47 w 47"/>
                <a:gd name="T9" fmla="*/ 321 h 323"/>
              </a:gdLst>
              <a:ahLst/>
              <a:cxnLst>
                <a:cxn ang="0">
                  <a:pos x="T0" y="T1"/>
                </a:cxn>
                <a:cxn ang="0">
                  <a:pos x="T2" y="T3"/>
                </a:cxn>
                <a:cxn ang="0">
                  <a:pos x="T4" y="T5"/>
                </a:cxn>
                <a:cxn ang="0">
                  <a:pos x="T6" y="T7"/>
                </a:cxn>
                <a:cxn ang="0">
                  <a:pos x="T8" y="T9"/>
                </a:cxn>
              </a:cxnLst>
              <a:rect l="0" t="0" r="r" b="b"/>
              <a:pathLst>
                <a:path w="47" h="323">
                  <a:moveTo>
                    <a:pt x="47" y="321"/>
                  </a:moveTo>
                  <a:lnTo>
                    <a:pt x="32" y="323"/>
                  </a:lnTo>
                  <a:lnTo>
                    <a:pt x="0" y="0"/>
                  </a:lnTo>
                  <a:lnTo>
                    <a:pt x="15" y="4"/>
                  </a:lnTo>
                  <a:lnTo>
                    <a:pt x="47" y="3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41">
              <a:extLst>
                <a:ext uri="{FF2B5EF4-FFF2-40B4-BE49-F238E27FC236}">
                  <a16:creationId xmlns:a16="http://schemas.microsoft.com/office/drawing/2014/main" id="{78574F68-19A4-093C-E366-A73B28749839}"/>
                </a:ext>
              </a:extLst>
            </p:cNvPr>
            <p:cNvSpPr>
              <a:spLocks/>
            </p:cNvSpPr>
            <p:nvPr/>
          </p:nvSpPr>
          <p:spPr bwMode="auto">
            <a:xfrm>
              <a:off x="9775868" y="5028478"/>
              <a:ext cx="174447" cy="372549"/>
            </a:xfrm>
            <a:custGeom>
              <a:avLst/>
              <a:gdLst>
                <a:gd name="T0" fmla="*/ 0 w 880"/>
                <a:gd name="T1" fmla="*/ 176 h 1885"/>
                <a:gd name="T2" fmla="*/ 490 w 880"/>
                <a:gd name="T3" fmla="*/ 113 h 1885"/>
                <a:gd name="T4" fmla="*/ 880 w 880"/>
                <a:gd name="T5" fmla="*/ 1696 h 1885"/>
                <a:gd name="T6" fmla="*/ 352 w 880"/>
                <a:gd name="T7" fmla="*/ 1885 h 1885"/>
                <a:gd name="T8" fmla="*/ 0 w 880"/>
                <a:gd name="T9" fmla="*/ 176 h 1885"/>
              </a:gdLst>
              <a:ahLst/>
              <a:cxnLst>
                <a:cxn ang="0">
                  <a:pos x="T0" y="T1"/>
                </a:cxn>
                <a:cxn ang="0">
                  <a:pos x="T2" y="T3"/>
                </a:cxn>
                <a:cxn ang="0">
                  <a:pos x="T4" y="T5"/>
                </a:cxn>
                <a:cxn ang="0">
                  <a:pos x="T6" y="T7"/>
                </a:cxn>
                <a:cxn ang="0">
                  <a:pos x="T8" y="T9"/>
                </a:cxn>
              </a:cxnLst>
              <a:rect l="0" t="0" r="r" b="b"/>
              <a:pathLst>
                <a:path w="880" h="1885">
                  <a:moveTo>
                    <a:pt x="0" y="176"/>
                  </a:moveTo>
                  <a:cubicBezTo>
                    <a:pt x="0" y="176"/>
                    <a:pt x="427" y="0"/>
                    <a:pt x="490" y="113"/>
                  </a:cubicBezTo>
                  <a:cubicBezTo>
                    <a:pt x="553" y="226"/>
                    <a:pt x="880" y="1696"/>
                    <a:pt x="880" y="1696"/>
                  </a:cubicBezTo>
                  <a:cubicBezTo>
                    <a:pt x="880" y="1696"/>
                    <a:pt x="578" y="1834"/>
                    <a:pt x="352" y="1885"/>
                  </a:cubicBezTo>
                  <a:lnTo>
                    <a:pt x="0" y="176"/>
                  </a:lnTo>
                  <a:close/>
                </a:path>
              </a:pathLst>
            </a:custGeom>
            <a:solidFill>
              <a:srgbClr val="B98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42">
              <a:extLst>
                <a:ext uri="{FF2B5EF4-FFF2-40B4-BE49-F238E27FC236}">
                  <a16:creationId xmlns:a16="http://schemas.microsoft.com/office/drawing/2014/main" id="{3C916250-6D1C-3FA4-8640-EC1DBBEC1BB0}"/>
                </a:ext>
              </a:extLst>
            </p:cNvPr>
            <p:cNvSpPr>
              <a:spLocks/>
            </p:cNvSpPr>
            <p:nvPr/>
          </p:nvSpPr>
          <p:spPr bwMode="auto">
            <a:xfrm>
              <a:off x="9500892" y="3452537"/>
              <a:ext cx="236539" cy="201058"/>
            </a:xfrm>
            <a:custGeom>
              <a:avLst/>
              <a:gdLst>
                <a:gd name="T0" fmla="*/ 1170 w 1192"/>
                <a:gd name="T1" fmla="*/ 413 h 1003"/>
                <a:gd name="T2" fmla="*/ 1093 w 1192"/>
                <a:gd name="T3" fmla="*/ 238 h 1003"/>
                <a:gd name="T4" fmla="*/ 828 w 1192"/>
                <a:gd name="T5" fmla="*/ 61 h 1003"/>
                <a:gd name="T6" fmla="*/ 283 w 1192"/>
                <a:gd name="T7" fmla="*/ 104 h 1003"/>
                <a:gd name="T8" fmla="*/ 69 w 1192"/>
                <a:gd name="T9" fmla="*/ 675 h 1003"/>
                <a:gd name="T10" fmla="*/ 591 w 1192"/>
                <a:gd name="T11" fmla="*/ 1003 h 1003"/>
                <a:gd name="T12" fmla="*/ 1111 w 1192"/>
                <a:gd name="T13" fmla="*/ 746 h 1003"/>
                <a:gd name="T14" fmla="*/ 1170 w 1192"/>
                <a:gd name="T15" fmla="*/ 413 h 10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003">
                  <a:moveTo>
                    <a:pt x="1170" y="413"/>
                  </a:moveTo>
                  <a:cubicBezTo>
                    <a:pt x="1158" y="350"/>
                    <a:pt x="1133" y="290"/>
                    <a:pt x="1093" y="238"/>
                  </a:cubicBezTo>
                  <a:cubicBezTo>
                    <a:pt x="1028" y="153"/>
                    <a:pt x="930" y="96"/>
                    <a:pt x="828" y="61"/>
                  </a:cubicBezTo>
                  <a:cubicBezTo>
                    <a:pt x="650" y="0"/>
                    <a:pt x="442" y="3"/>
                    <a:pt x="283" y="104"/>
                  </a:cubicBezTo>
                  <a:cubicBezTo>
                    <a:pt x="105" y="217"/>
                    <a:pt x="0" y="471"/>
                    <a:pt x="69" y="675"/>
                  </a:cubicBezTo>
                  <a:cubicBezTo>
                    <a:pt x="138" y="880"/>
                    <a:pt x="386" y="1003"/>
                    <a:pt x="591" y="1003"/>
                  </a:cubicBezTo>
                  <a:cubicBezTo>
                    <a:pt x="795" y="1003"/>
                    <a:pt x="1000" y="928"/>
                    <a:pt x="1111" y="746"/>
                  </a:cubicBezTo>
                  <a:cubicBezTo>
                    <a:pt x="1171" y="648"/>
                    <a:pt x="1192" y="526"/>
                    <a:pt x="1170" y="413"/>
                  </a:cubicBez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9" name="Group 78">
            <a:extLst>
              <a:ext uri="{FF2B5EF4-FFF2-40B4-BE49-F238E27FC236}">
                <a16:creationId xmlns:a16="http://schemas.microsoft.com/office/drawing/2014/main" id="{FF99B5C6-36D3-2878-A150-F2B0EFB1EA8A}"/>
              </a:ext>
            </a:extLst>
          </p:cNvPr>
          <p:cNvGrpSpPr/>
          <p:nvPr/>
        </p:nvGrpSpPr>
        <p:grpSpPr>
          <a:xfrm>
            <a:off x="7416394" y="3390446"/>
            <a:ext cx="816059" cy="2054931"/>
            <a:chOff x="7416394" y="3390446"/>
            <a:chExt cx="816059" cy="2054931"/>
          </a:xfrm>
        </p:grpSpPr>
        <p:grpSp>
          <p:nvGrpSpPr>
            <p:cNvPr id="78" name="Group 77">
              <a:extLst>
                <a:ext uri="{FF2B5EF4-FFF2-40B4-BE49-F238E27FC236}">
                  <a16:creationId xmlns:a16="http://schemas.microsoft.com/office/drawing/2014/main" id="{1298802F-C028-686E-CDF1-B4FCAF65424A}"/>
                </a:ext>
              </a:extLst>
            </p:cNvPr>
            <p:cNvGrpSpPr/>
            <p:nvPr/>
          </p:nvGrpSpPr>
          <p:grpSpPr>
            <a:xfrm>
              <a:off x="7416394" y="3390446"/>
              <a:ext cx="816059" cy="2054931"/>
              <a:chOff x="7416394" y="3390446"/>
              <a:chExt cx="816059" cy="2054931"/>
            </a:xfrm>
          </p:grpSpPr>
          <p:grpSp>
            <p:nvGrpSpPr>
              <p:cNvPr id="77" name="Group 76">
                <a:extLst>
                  <a:ext uri="{FF2B5EF4-FFF2-40B4-BE49-F238E27FC236}">
                    <a16:creationId xmlns:a16="http://schemas.microsoft.com/office/drawing/2014/main" id="{02CA82DF-75DF-6E49-87E8-7159E57DF9E9}"/>
                  </a:ext>
                </a:extLst>
              </p:cNvPr>
              <p:cNvGrpSpPr/>
              <p:nvPr/>
            </p:nvGrpSpPr>
            <p:grpSpPr>
              <a:xfrm>
                <a:off x="7416394" y="3390446"/>
                <a:ext cx="816059" cy="2054931"/>
                <a:chOff x="7416394" y="3390446"/>
                <a:chExt cx="816059" cy="2054931"/>
              </a:xfrm>
            </p:grpSpPr>
            <p:sp>
              <p:nvSpPr>
                <p:cNvPr id="31" name="Freeform 51">
                  <a:extLst>
                    <a:ext uri="{FF2B5EF4-FFF2-40B4-BE49-F238E27FC236}">
                      <a16:creationId xmlns:a16="http://schemas.microsoft.com/office/drawing/2014/main" id="{2B3066BB-4DB5-615E-744C-5F7071598C8E}"/>
                    </a:ext>
                  </a:extLst>
                </p:cNvPr>
                <p:cNvSpPr>
                  <a:spLocks/>
                </p:cNvSpPr>
                <p:nvPr/>
              </p:nvSpPr>
              <p:spPr bwMode="auto">
                <a:xfrm>
                  <a:off x="7469615" y="4833333"/>
                  <a:ext cx="739184" cy="612044"/>
                </a:xfrm>
                <a:custGeom>
                  <a:avLst/>
                  <a:gdLst>
                    <a:gd name="T0" fmla="*/ 0 w 3724"/>
                    <a:gd name="T1" fmla="*/ 408 h 3080"/>
                    <a:gd name="T2" fmla="*/ 0 w 3724"/>
                    <a:gd name="T3" fmla="*/ 3080 h 3080"/>
                    <a:gd name="T4" fmla="*/ 2568 w 3724"/>
                    <a:gd name="T5" fmla="*/ 3080 h 3080"/>
                    <a:gd name="T6" fmla="*/ 3724 w 3724"/>
                    <a:gd name="T7" fmla="*/ 2799 h 3080"/>
                    <a:gd name="T8" fmla="*/ 3702 w 3724"/>
                    <a:gd name="T9" fmla="*/ 0 h 3080"/>
                    <a:gd name="T10" fmla="*/ 0 w 3724"/>
                    <a:gd name="T11" fmla="*/ 408 h 3080"/>
                  </a:gdLst>
                  <a:ahLst/>
                  <a:cxnLst>
                    <a:cxn ang="0">
                      <a:pos x="T0" y="T1"/>
                    </a:cxn>
                    <a:cxn ang="0">
                      <a:pos x="T2" y="T3"/>
                    </a:cxn>
                    <a:cxn ang="0">
                      <a:pos x="T4" y="T5"/>
                    </a:cxn>
                    <a:cxn ang="0">
                      <a:pos x="T6" y="T7"/>
                    </a:cxn>
                    <a:cxn ang="0">
                      <a:pos x="T8" y="T9"/>
                    </a:cxn>
                    <a:cxn ang="0">
                      <a:pos x="T10" y="T11"/>
                    </a:cxn>
                  </a:cxnLst>
                  <a:rect l="0" t="0" r="r" b="b"/>
                  <a:pathLst>
                    <a:path w="3724" h="3080">
                      <a:moveTo>
                        <a:pt x="0" y="408"/>
                      </a:moveTo>
                      <a:cubicBezTo>
                        <a:pt x="0" y="519"/>
                        <a:pt x="0" y="3080"/>
                        <a:pt x="0" y="3080"/>
                      </a:cubicBezTo>
                      <a:cubicBezTo>
                        <a:pt x="2568" y="3080"/>
                        <a:pt x="2568" y="3080"/>
                        <a:pt x="2568" y="3080"/>
                      </a:cubicBezTo>
                      <a:cubicBezTo>
                        <a:pt x="3724" y="2799"/>
                        <a:pt x="3724" y="2799"/>
                        <a:pt x="3724" y="2799"/>
                      </a:cubicBezTo>
                      <a:cubicBezTo>
                        <a:pt x="3702" y="0"/>
                        <a:pt x="3702" y="0"/>
                        <a:pt x="3702" y="0"/>
                      </a:cubicBezTo>
                      <a:lnTo>
                        <a:pt x="0" y="408"/>
                      </a:lnTo>
                      <a:close/>
                    </a:path>
                  </a:pathLst>
                </a:custGeom>
                <a:solidFill>
                  <a:srgbClr val="007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52">
                  <a:extLst>
                    <a:ext uri="{FF2B5EF4-FFF2-40B4-BE49-F238E27FC236}">
                      <a16:creationId xmlns:a16="http://schemas.microsoft.com/office/drawing/2014/main" id="{AB7E30C6-2AAF-EA32-888B-4F49E8C02067}"/>
                    </a:ext>
                  </a:extLst>
                </p:cNvPr>
                <p:cNvSpPr>
                  <a:spLocks/>
                </p:cNvSpPr>
                <p:nvPr/>
              </p:nvSpPr>
              <p:spPr bwMode="auto">
                <a:xfrm>
                  <a:off x="7416394" y="3878307"/>
                  <a:ext cx="816059" cy="1451757"/>
                </a:xfrm>
                <a:custGeom>
                  <a:avLst/>
                  <a:gdLst>
                    <a:gd name="T0" fmla="*/ 205 w 4105"/>
                    <a:gd name="T1" fmla="*/ 4203 h 7301"/>
                    <a:gd name="T2" fmla="*/ 43 w 4105"/>
                    <a:gd name="T3" fmla="*/ 1464 h 7301"/>
                    <a:gd name="T4" fmla="*/ 289 w 4105"/>
                    <a:gd name="T5" fmla="*/ 774 h 7301"/>
                    <a:gd name="T6" fmla="*/ 1974 w 4105"/>
                    <a:gd name="T7" fmla="*/ 0 h 7301"/>
                    <a:gd name="T8" fmla="*/ 2628 w 4105"/>
                    <a:gd name="T9" fmla="*/ 147 h 7301"/>
                    <a:gd name="T10" fmla="*/ 3994 w 4105"/>
                    <a:gd name="T11" fmla="*/ 861 h 7301"/>
                    <a:gd name="T12" fmla="*/ 4042 w 4105"/>
                    <a:gd name="T13" fmla="*/ 5107 h 7301"/>
                    <a:gd name="T14" fmla="*/ 3132 w 4105"/>
                    <a:gd name="T15" fmla="*/ 7216 h 7301"/>
                    <a:gd name="T16" fmla="*/ 2283 w 4105"/>
                    <a:gd name="T17" fmla="*/ 6236 h 7301"/>
                    <a:gd name="T18" fmla="*/ 2141 w 4105"/>
                    <a:gd name="T19" fmla="*/ 5095 h 7301"/>
                    <a:gd name="T20" fmla="*/ 1864 w 4105"/>
                    <a:gd name="T21" fmla="*/ 5095 h 7301"/>
                    <a:gd name="T22" fmla="*/ 603 w 4105"/>
                    <a:gd name="T23" fmla="*/ 7074 h 7301"/>
                    <a:gd name="T24" fmla="*/ 298 w 4105"/>
                    <a:gd name="T25" fmla="*/ 6734 h 7301"/>
                    <a:gd name="T26" fmla="*/ 205 w 4105"/>
                    <a:gd name="T27" fmla="*/ 4203 h 7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05" h="7301">
                      <a:moveTo>
                        <a:pt x="205" y="4203"/>
                      </a:moveTo>
                      <a:cubicBezTo>
                        <a:pt x="43" y="1464"/>
                        <a:pt x="43" y="1464"/>
                        <a:pt x="43" y="1464"/>
                      </a:cubicBezTo>
                      <a:cubicBezTo>
                        <a:pt x="43" y="1464"/>
                        <a:pt x="0" y="957"/>
                        <a:pt x="289" y="774"/>
                      </a:cubicBezTo>
                      <a:cubicBezTo>
                        <a:pt x="577" y="592"/>
                        <a:pt x="1974" y="0"/>
                        <a:pt x="1974" y="0"/>
                      </a:cubicBezTo>
                      <a:cubicBezTo>
                        <a:pt x="2628" y="147"/>
                        <a:pt x="2628" y="147"/>
                        <a:pt x="2628" y="147"/>
                      </a:cubicBezTo>
                      <a:cubicBezTo>
                        <a:pt x="2628" y="147"/>
                        <a:pt x="3477" y="442"/>
                        <a:pt x="3994" y="861"/>
                      </a:cubicBezTo>
                      <a:cubicBezTo>
                        <a:pt x="4105" y="951"/>
                        <a:pt x="4042" y="5107"/>
                        <a:pt x="4042" y="5107"/>
                      </a:cubicBezTo>
                      <a:cubicBezTo>
                        <a:pt x="3132" y="7216"/>
                        <a:pt x="3132" y="7216"/>
                        <a:pt x="3132" y="7216"/>
                      </a:cubicBezTo>
                      <a:cubicBezTo>
                        <a:pt x="3132" y="7216"/>
                        <a:pt x="2349" y="7226"/>
                        <a:pt x="2283" y="6236"/>
                      </a:cubicBezTo>
                      <a:cubicBezTo>
                        <a:pt x="2283" y="6236"/>
                        <a:pt x="2168" y="5600"/>
                        <a:pt x="2141" y="5095"/>
                      </a:cubicBezTo>
                      <a:cubicBezTo>
                        <a:pt x="2044" y="5078"/>
                        <a:pt x="1933" y="5089"/>
                        <a:pt x="1864" y="5095"/>
                      </a:cubicBezTo>
                      <a:cubicBezTo>
                        <a:pt x="1649" y="7185"/>
                        <a:pt x="1082" y="7301"/>
                        <a:pt x="603" y="7074"/>
                      </a:cubicBezTo>
                      <a:cubicBezTo>
                        <a:pt x="298" y="6734"/>
                        <a:pt x="298" y="6734"/>
                        <a:pt x="298" y="6734"/>
                      </a:cubicBezTo>
                      <a:lnTo>
                        <a:pt x="205" y="4203"/>
                      </a:lnTo>
                      <a:close/>
                    </a:path>
                  </a:pathLst>
                </a:custGeom>
                <a:solidFill>
                  <a:srgbClr val="5DAE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53">
                  <a:extLst>
                    <a:ext uri="{FF2B5EF4-FFF2-40B4-BE49-F238E27FC236}">
                      <a16:creationId xmlns:a16="http://schemas.microsoft.com/office/drawing/2014/main" id="{B1823459-B2E4-7165-5E40-210CD21170A6}"/>
                    </a:ext>
                  </a:extLst>
                </p:cNvPr>
                <p:cNvSpPr>
                  <a:spLocks/>
                </p:cNvSpPr>
                <p:nvPr/>
              </p:nvSpPr>
              <p:spPr bwMode="auto">
                <a:xfrm>
                  <a:off x="7717981" y="3490975"/>
                  <a:ext cx="274976" cy="570650"/>
                </a:xfrm>
                <a:custGeom>
                  <a:avLst/>
                  <a:gdLst>
                    <a:gd name="T0" fmla="*/ 50 w 1381"/>
                    <a:gd name="T1" fmla="*/ 2139 h 2879"/>
                    <a:gd name="T2" fmla="*/ 432 w 1381"/>
                    <a:gd name="T3" fmla="*/ 1914 h 2879"/>
                    <a:gd name="T4" fmla="*/ 449 w 1381"/>
                    <a:gd name="T5" fmla="*/ 1723 h 2879"/>
                    <a:gd name="T6" fmla="*/ 258 w 1381"/>
                    <a:gd name="T7" fmla="*/ 1473 h 2879"/>
                    <a:gd name="T8" fmla="*/ 50 w 1381"/>
                    <a:gd name="T9" fmla="*/ 874 h 2879"/>
                    <a:gd name="T10" fmla="*/ 0 w 1381"/>
                    <a:gd name="T11" fmla="*/ 258 h 2879"/>
                    <a:gd name="T12" fmla="*/ 1056 w 1381"/>
                    <a:gd name="T13" fmla="*/ 0 h 2879"/>
                    <a:gd name="T14" fmla="*/ 1356 w 1381"/>
                    <a:gd name="T15" fmla="*/ 333 h 2879"/>
                    <a:gd name="T16" fmla="*/ 1281 w 1381"/>
                    <a:gd name="T17" fmla="*/ 1398 h 2879"/>
                    <a:gd name="T18" fmla="*/ 1123 w 1381"/>
                    <a:gd name="T19" fmla="*/ 1764 h 2879"/>
                    <a:gd name="T20" fmla="*/ 1100 w 1381"/>
                    <a:gd name="T21" fmla="*/ 2062 h 2879"/>
                    <a:gd name="T22" fmla="*/ 1381 w 1381"/>
                    <a:gd name="T23" fmla="*/ 2214 h 2879"/>
                    <a:gd name="T24" fmla="*/ 1314 w 1381"/>
                    <a:gd name="T25" fmla="*/ 2513 h 2879"/>
                    <a:gd name="T26" fmla="*/ 782 w 1381"/>
                    <a:gd name="T27" fmla="*/ 2846 h 2879"/>
                    <a:gd name="T28" fmla="*/ 565 w 1381"/>
                    <a:gd name="T29" fmla="*/ 2838 h 2879"/>
                    <a:gd name="T30" fmla="*/ 99 w 1381"/>
                    <a:gd name="T31" fmla="*/ 2430 h 2879"/>
                    <a:gd name="T32" fmla="*/ 50 w 1381"/>
                    <a:gd name="T33" fmla="*/ 2139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1" h="2879">
                      <a:moveTo>
                        <a:pt x="50" y="2139"/>
                      </a:moveTo>
                      <a:cubicBezTo>
                        <a:pt x="50" y="2139"/>
                        <a:pt x="407" y="1997"/>
                        <a:pt x="432" y="1914"/>
                      </a:cubicBezTo>
                      <a:cubicBezTo>
                        <a:pt x="457" y="1831"/>
                        <a:pt x="449" y="1723"/>
                        <a:pt x="449" y="1723"/>
                      </a:cubicBezTo>
                      <a:cubicBezTo>
                        <a:pt x="449" y="1723"/>
                        <a:pt x="332" y="1573"/>
                        <a:pt x="258" y="1473"/>
                      </a:cubicBezTo>
                      <a:cubicBezTo>
                        <a:pt x="183" y="1373"/>
                        <a:pt x="99" y="1223"/>
                        <a:pt x="50" y="874"/>
                      </a:cubicBezTo>
                      <a:cubicBezTo>
                        <a:pt x="0" y="524"/>
                        <a:pt x="0" y="258"/>
                        <a:pt x="0" y="258"/>
                      </a:cubicBezTo>
                      <a:cubicBezTo>
                        <a:pt x="1056" y="0"/>
                        <a:pt x="1056" y="0"/>
                        <a:pt x="1056" y="0"/>
                      </a:cubicBezTo>
                      <a:cubicBezTo>
                        <a:pt x="1056" y="0"/>
                        <a:pt x="1331" y="158"/>
                        <a:pt x="1356" y="333"/>
                      </a:cubicBezTo>
                      <a:cubicBezTo>
                        <a:pt x="1381" y="508"/>
                        <a:pt x="1381" y="1174"/>
                        <a:pt x="1281" y="1398"/>
                      </a:cubicBezTo>
                      <a:cubicBezTo>
                        <a:pt x="1181" y="1623"/>
                        <a:pt x="1131" y="1640"/>
                        <a:pt x="1123" y="1764"/>
                      </a:cubicBezTo>
                      <a:cubicBezTo>
                        <a:pt x="1115" y="1889"/>
                        <a:pt x="1052" y="2010"/>
                        <a:pt x="1100" y="2062"/>
                      </a:cubicBezTo>
                      <a:cubicBezTo>
                        <a:pt x="1148" y="2114"/>
                        <a:pt x="1381" y="2214"/>
                        <a:pt x="1381" y="2214"/>
                      </a:cubicBezTo>
                      <a:cubicBezTo>
                        <a:pt x="1314" y="2513"/>
                        <a:pt x="1314" y="2513"/>
                        <a:pt x="1314" y="2513"/>
                      </a:cubicBezTo>
                      <a:cubicBezTo>
                        <a:pt x="782" y="2846"/>
                        <a:pt x="782" y="2846"/>
                        <a:pt x="782" y="2846"/>
                      </a:cubicBezTo>
                      <a:cubicBezTo>
                        <a:pt x="782" y="2846"/>
                        <a:pt x="649" y="2879"/>
                        <a:pt x="565" y="2838"/>
                      </a:cubicBezTo>
                      <a:cubicBezTo>
                        <a:pt x="482" y="2796"/>
                        <a:pt x="99" y="2430"/>
                        <a:pt x="99" y="2430"/>
                      </a:cubicBezTo>
                      <a:lnTo>
                        <a:pt x="50" y="2139"/>
                      </a:lnTo>
                      <a:close/>
                    </a:path>
                  </a:pathLst>
                </a:custGeom>
                <a:solidFill>
                  <a:srgbClr val="DA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54">
                  <a:extLst>
                    <a:ext uri="{FF2B5EF4-FFF2-40B4-BE49-F238E27FC236}">
                      <a16:creationId xmlns:a16="http://schemas.microsoft.com/office/drawing/2014/main" id="{AB3B81B3-6F0D-F4DD-F9A1-3ABC9A82CB50}"/>
                    </a:ext>
                  </a:extLst>
                </p:cNvPr>
                <p:cNvSpPr>
                  <a:spLocks/>
                </p:cNvSpPr>
                <p:nvPr/>
              </p:nvSpPr>
              <p:spPr bwMode="auto">
                <a:xfrm>
                  <a:off x="7676586" y="3390446"/>
                  <a:ext cx="328198" cy="274976"/>
                </a:xfrm>
                <a:custGeom>
                  <a:avLst/>
                  <a:gdLst>
                    <a:gd name="T0" fmla="*/ 261 w 1647"/>
                    <a:gd name="T1" fmla="*/ 1386 h 1386"/>
                    <a:gd name="T2" fmla="*/ 44 w 1647"/>
                    <a:gd name="T3" fmla="*/ 1149 h 1386"/>
                    <a:gd name="T4" fmla="*/ 97 w 1647"/>
                    <a:gd name="T5" fmla="*/ 980 h 1386"/>
                    <a:gd name="T6" fmla="*/ 111 w 1647"/>
                    <a:gd name="T7" fmla="*/ 768 h 1386"/>
                    <a:gd name="T8" fmla="*/ 101 w 1647"/>
                    <a:gd name="T9" fmla="*/ 468 h 1386"/>
                    <a:gd name="T10" fmla="*/ 855 w 1647"/>
                    <a:gd name="T11" fmla="*/ 39 h 1386"/>
                    <a:gd name="T12" fmla="*/ 1280 w 1647"/>
                    <a:gd name="T13" fmla="*/ 198 h 1386"/>
                    <a:gd name="T14" fmla="*/ 1623 w 1647"/>
                    <a:gd name="T15" fmla="*/ 729 h 1386"/>
                    <a:gd name="T16" fmla="*/ 1628 w 1647"/>
                    <a:gd name="T17" fmla="*/ 1116 h 1386"/>
                    <a:gd name="T18" fmla="*/ 1565 w 1647"/>
                    <a:gd name="T19" fmla="*/ 1251 h 1386"/>
                    <a:gd name="T20" fmla="*/ 1507 w 1647"/>
                    <a:gd name="T21" fmla="*/ 932 h 1386"/>
                    <a:gd name="T22" fmla="*/ 1265 w 1647"/>
                    <a:gd name="T23" fmla="*/ 657 h 1386"/>
                    <a:gd name="T24" fmla="*/ 1251 w 1647"/>
                    <a:gd name="T25" fmla="*/ 710 h 1386"/>
                    <a:gd name="T26" fmla="*/ 1212 w 1647"/>
                    <a:gd name="T27" fmla="*/ 903 h 1386"/>
                    <a:gd name="T28" fmla="*/ 227 w 1647"/>
                    <a:gd name="T29" fmla="*/ 782 h 1386"/>
                    <a:gd name="T30" fmla="*/ 237 w 1647"/>
                    <a:gd name="T31" fmla="*/ 1188 h 1386"/>
                    <a:gd name="T32" fmla="*/ 261 w 1647"/>
                    <a:gd name="T33" fmla="*/ 1386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7" h="1386">
                      <a:moveTo>
                        <a:pt x="261" y="1386"/>
                      </a:moveTo>
                      <a:cubicBezTo>
                        <a:pt x="261" y="1386"/>
                        <a:pt x="82" y="1323"/>
                        <a:pt x="44" y="1149"/>
                      </a:cubicBezTo>
                      <a:cubicBezTo>
                        <a:pt x="44" y="1149"/>
                        <a:pt x="53" y="1072"/>
                        <a:pt x="97" y="980"/>
                      </a:cubicBezTo>
                      <a:cubicBezTo>
                        <a:pt x="140" y="889"/>
                        <a:pt x="126" y="811"/>
                        <a:pt x="111" y="768"/>
                      </a:cubicBezTo>
                      <a:cubicBezTo>
                        <a:pt x="97" y="724"/>
                        <a:pt x="0" y="584"/>
                        <a:pt x="101" y="468"/>
                      </a:cubicBezTo>
                      <a:cubicBezTo>
                        <a:pt x="203" y="353"/>
                        <a:pt x="560" y="77"/>
                        <a:pt x="855" y="39"/>
                      </a:cubicBezTo>
                      <a:cubicBezTo>
                        <a:pt x="1149" y="0"/>
                        <a:pt x="1280" y="198"/>
                        <a:pt x="1280" y="198"/>
                      </a:cubicBezTo>
                      <a:cubicBezTo>
                        <a:pt x="1623" y="729"/>
                        <a:pt x="1623" y="729"/>
                        <a:pt x="1623" y="729"/>
                      </a:cubicBezTo>
                      <a:cubicBezTo>
                        <a:pt x="1623" y="729"/>
                        <a:pt x="1647" y="1004"/>
                        <a:pt x="1628" y="1116"/>
                      </a:cubicBezTo>
                      <a:cubicBezTo>
                        <a:pt x="1608" y="1227"/>
                        <a:pt x="1565" y="1251"/>
                        <a:pt x="1565" y="1251"/>
                      </a:cubicBezTo>
                      <a:cubicBezTo>
                        <a:pt x="1565" y="1251"/>
                        <a:pt x="1526" y="976"/>
                        <a:pt x="1507" y="932"/>
                      </a:cubicBezTo>
                      <a:cubicBezTo>
                        <a:pt x="1487" y="889"/>
                        <a:pt x="1338" y="691"/>
                        <a:pt x="1265" y="657"/>
                      </a:cubicBezTo>
                      <a:cubicBezTo>
                        <a:pt x="1265" y="657"/>
                        <a:pt x="1222" y="642"/>
                        <a:pt x="1251" y="710"/>
                      </a:cubicBezTo>
                      <a:cubicBezTo>
                        <a:pt x="1280" y="778"/>
                        <a:pt x="1299" y="903"/>
                        <a:pt x="1212" y="903"/>
                      </a:cubicBezTo>
                      <a:cubicBezTo>
                        <a:pt x="1125" y="903"/>
                        <a:pt x="285" y="802"/>
                        <a:pt x="227" y="782"/>
                      </a:cubicBezTo>
                      <a:cubicBezTo>
                        <a:pt x="227" y="782"/>
                        <a:pt x="232" y="1082"/>
                        <a:pt x="237" y="1188"/>
                      </a:cubicBezTo>
                      <a:cubicBezTo>
                        <a:pt x="241" y="1293"/>
                        <a:pt x="261" y="1386"/>
                        <a:pt x="261" y="1386"/>
                      </a:cubicBezTo>
                      <a:close/>
                    </a:path>
                  </a:pathLst>
                </a:custGeom>
                <a:solidFill>
                  <a:srgbClr val="432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56">
                  <a:extLst>
                    <a:ext uri="{FF2B5EF4-FFF2-40B4-BE49-F238E27FC236}">
                      <a16:creationId xmlns:a16="http://schemas.microsoft.com/office/drawing/2014/main" id="{138ACEA3-8B0B-46F6-AB3C-FDAFFEA41328}"/>
                    </a:ext>
                  </a:extLst>
                </p:cNvPr>
                <p:cNvSpPr>
                  <a:spLocks/>
                </p:cNvSpPr>
                <p:nvPr/>
              </p:nvSpPr>
              <p:spPr bwMode="auto">
                <a:xfrm>
                  <a:off x="7738678" y="3972923"/>
                  <a:ext cx="239495" cy="925458"/>
                </a:xfrm>
                <a:custGeom>
                  <a:avLst/>
                  <a:gdLst>
                    <a:gd name="T0" fmla="*/ 0 w 1215"/>
                    <a:gd name="T1" fmla="*/ 0 h 4655"/>
                    <a:gd name="T2" fmla="*/ 157 w 1215"/>
                    <a:gd name="T3" fmla="*/ 4541 h 4655"/>
                    <a:gd name="T4" fmla="*/ 526 w 1215"/>
                    <a:gd name="T5" fmla="*/ 4627 h 4655"/>
                    <a:gd name="T6" fmla="*/ 1215 w 1215"/>
                    <a:gd name="T7" fmla="*/ 83 h 4655"/>
                    <a:gd name="T8" fmla="*/ 574 w 1215"/>
                    <a:gd name="T9" fmla="*/ 452 h 4655"/>
                    <a:gd name="T10" fmla="*/ 0 w 1215"/>
                    <a:gd name="T11" fmla="*/ 0 h 4655"/>
                  </a:gdLst>
                  <a:ahLst/>
                  <a:cxnLst>
                    <a:cxn ang="0">
                      <a:pos x="T0" y="T1"/>
                    </a:cxn>
                    <a:cxn ang="0">
                      <a:pos x="T2" y="T3"/>
                    </a:cxn>
                    <a:cxn ang="0">
                      <a:pos x="T4" y="T5"/>
                    </a:cxn>
                    <a:cxn ang="0">
                      <a:pos x="T6" y="T7"/>
                    </a:cxn>
                    <a:cxn ang="0">
                      <a:pos x="T8" y="T9"/>
                    </a:cxn>
                    <a:cxn ang="0">
                      <a:pos x="T10" y="T11"/>
                    </a:cxn>
                  </a:cxnLst>
                  <a:rect l="0" t="0" r="r" b="b"/>
                  <a:pathLst>
                    <a:path w="1215" h="4655">
                      <a:moveTo>
                        <a:pt x="0" y="0"/>
                      </a:moveTo>
                      <a:cubicBezTo>
                        <a:pt x="0" y="0"/>
                        <a:pt x="153" y="3248"/>
                        <a:pt x="157" y="4541"/>
                      </a:cubicBezTo>
                      <a:cubicBezTo>
                        <a:pt x="328" y="4655"/>
                        <a:pt x="427" y="4612"/>
                        <a:pt x="526" y="4627"/>
                      </a:cubicBezTo>
                      <a:cubicBezTo>
                        <a:pt x="697" y="2583"/>
                        <a:pt x="1141" y="443"/>
                        <a:pt x="1215" y="83"/>
                      </a:cubicBezTo>
                      <a:cubicBezTo>
                        <a:pt x="1215" y="83"/>
                        <a:pt x="759" y="397"/>
                        <a:pt x="574" y="45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7" name="Freeform 57">
                <a:extLst>
                  <a:ext uri="{FF2B5EF4-FFF2-40B4-BE49-F238E27FC236}">
                    <a16:creationId xmlns:a16="http://schemas.microsoft.com/office/drawing/2014/main" id="{09D82549-069B-92C2-4D7B-830908A10BA3}"/>
                  </a:ext>
                </a:extLst>
              </p:cNvPr>
              <p:cNvSpPr>
                <a:spLocks/>
              </p:cNvSpPr>
              <p:nvPr/>
            </p:nvSpPr>
            <p:spPr bwMode="auto">
              <a:xfrm>
                <a:off x="7715024" y="3969966"/>
                <a:ext cx="283847" cy="109399"/>
              </a:xfrm>
              <a:custGeom>
                <a:avLst/>
                <a:gdLst>
                  <a:gd name="T0" fmla="*/ 0 w 1430"/>
                  <a:gd name="T1" fmla="*/ 0 h 553"/>
                  <a:gd name="T2" fmla="*/ 640 w 1430"/>
                  <a:gd name="T3" fmla="*/ 505 h 553"/>
                  <a:gd name="T4" fmla="*/ 869 w 1430"/>
                  <a:gd name="T5" fmla="*/ 466 h 553"/>
                  <a:gd name="T6" fmla="*/ 1430 w 1430"/>
                  <a:gd name="T7" fmla="*/ 94 h 553"/>
                </a:gdLst>
                <a:ahLst/>
                <a:cxnLst>
                  <a:cxn ang="0">
                    <a:pos x="T0" y="T1"/>
                  </a:cxn>
                  <a:cxn ang="0">
                    <a:pos x="T2" y="T3"/>
                  </a:cxn>
                  <a:cxn ang="0">
                    <a:pos x="T4" y="T5"/>
                  </a:cxn>
                  <a:cxn ang="0">
                    <a:pos x="T6" y="T7"/>
                  </a:cxn>
                </a:cxnLst>
                <a:rect l="0" t="0" r="r" b="b"/>
                <a:pathLst>
                  <a:path w="1430" h="553">
                    <a:moveTo>
                      <a:pt x="0" y="0"/>
                    </a:moveTo>
                    <a:cubicBezTo>
                      <a:pt x="640" y="505"/>
                      <a:pt x="640" y="505"/>
                      <a:pt x="640" y="505"/>
                    </a:cubicBezTo>
                    <a:cubicBezTo>
                      <a:pt x="640" y="505"/>
                      <a:pt x="735" y="553"/>
                      <a:pt x="869" y="466"/>
                    </a:cubicBezTo>
                    <a:cubicBezTo>
                      <a:pt x="1003" y="379"/>
                      <a:pt x="1430" y="94"/>
                      <a:pt x="1430" y="94"/>
                    </a:cubicBezTo>
                  </a:path>
                </a:pathLst>
              </a:custGeom>
              <a:noFill/>
              <a:ln w="12700" cap="flat">
                <a:solidFill>
                  <a:srgbClr val="F9B2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35" name="Freeform 55">
              <a:extLst>
                <a:ext uri="{FF2B5EF4-FFF2-40B4-BE49-F238E27FC236}">
                  <a16:creationId xmlns:a16="http://schemas.microsoft.com/office/drawing/2014/main" id="{3C5D01C7-B7F4-98BA-F972-24FD088DB421}"/>
                </a:ext>
              </a:extLst>
            </p:cNvPr>
            <p:cNvSpPr>
              <a:spLocks/>
            </p:cNvSpPr>
            <p:nvPr/>
          </p:nvSpPr>
          <p:spPr bwMode="auto">
            <a:xfrm>
              <a:off x="7806683" y="3689076"/>
              <a:ext cx="133053" cy="41394"/>
            </a:xfrm>
            <a:custGeom>
              <a:avLst/>
              <a:gdLst>
                <a:gd name="T0" fmla="*/ 0 w 679"/>
                <a:gd name="T1" fmla="*/ 114 h 218"/>
                <a:gd name="T2" fmla="*/ 678 w 679"/>
                <a:gd name="T3" fmla="*/ 0 h 218"/>
                <a:gd name="T4" fmla="*/ 595 w 679"/>
                <a:gd name="T5" fmla="*/ 98 h 218"/>
                <a:gd name="T6" fmla="*/ 301 w 679"/>
                <a:gd name="T7" fmla="*/ 216 h 218"/>
                <a:gd name="T8" fmla="*/ 0 w 679"/>
                <a:gd name="T9" fmla="*/ 114 h 218"/>
              </a:gdLst>
              <a:ahLst/>
              <a:cxnLst>
                <a:cxn ang="0">
                  <a:pos x="T0" y="T1"/>
                </a:cxn>
                <a:cxn ang="0">
                  <a:pos x="T2" y="T3"/>
                </a:cxn>
                <a:cxn ang="0">
                  <a:pos x="T4" y="T5"/>
                </a:cxn>
                <a:cxn ang="0">
                  <a:pos x="T6" y="T7"/>
                </a:cxn>
                <a:cxn ang="0">
                  <a:pos x="T8" y="T9"/>
                </a:cxn>
              </a:cxnLst>
              <a:rect l="0" t="0" r="r" b="b"/>
              <a:pathLst>
                <a:path w="679" h="218">
                  <a:moveTo>
                    <a:pt x="0" y="114"/>
                  </a:moveTo>
                  <a:cubicBezTo>
                    <a:pt x="0" y="114"/>
                    <a:pt x="593" y="25"/>
                    <a:pt x="678" y="0"/>
                  </a:cubicBezTo>
                  <a:cubicBezTo>
                    <a:pt x="678" y="0"/>
                    <a:pt x="679" y="20"/>
                    <a:pt x="595" y="98"/>
                  </a:cubicBezTo>
                  <a:cubicBezTo>
                    <a:pt x="551" y="139"/>
                    <a:pt x="451" y="214"/>
                    <a:pt x="301" y="216"/>
                  </a:cubicBezTo>
                  <a:cubicBezTo>
                    <a:pt x="196" y="218"/>
                    <a:pt x="45" y="184"/>
                    <a:pt x="0" y="114"/>
                  </a:cubicBezTo>
                  <a:close/>
                </a:path>
              </a:pathLst>
            </a:custGeom>
            <a:solidFill>
              <a:srgbClr val="EACB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5" name="Group 84">
            <a:extLst>
              <a:ext uri="{FF2B5EF4-FFF2-40B4-BE49-F238E27FC236}">
                <a16:creationId xmlns:a16="http://schemas.microsoft.com/office/drawing/2014/main" id="{09DA3C99-1007-0098-5D92-A89F799D2CE0}"/>
              </a:ext>
            </a:extLst>
          </p:cNvPr>
          <p:cNvGrpSpPr/>
          <p:nvPr/>
        </p:nvGrpSpPr>
        <p:grpSpPr>
          <a:xfrm>
            <a:off x="8454208" y="3532369"/>
            <a:ext cx="937285" cy="1913008"/>
            <a:chOff x="8454208" y="3532369"/>
            <a:chExt cx="937285" cy="1913008"/>
          </a:xfrm>
        </p:grpSpPr>
        <p:grpSp>
          <p:nvGrpSpPr>
            <p:cNvPr id="81" name="Group 80">
              <a:extLst>
                <a:ext uri="{FF2B5EF4-FFF2-40B4-BE49-F238E27FC236}">
                  <a16:creationId xmlns:a16="http://schemas.microsoft.com/office/drawing/2014/main" id="{531FCA71-E8EC-F683-69CF-5CCB2095A622}"/>
                </a:ext>
              </a:extLst>
            </p:cNvPr>
            <p:cNvGrpSpPr/>
            <p:nvPr/>
          </p:nvGrpSpPr>
          <p:grpSpPr>
            <a:xfrm>
              <a:off x="8454208" y="3532369"/>
              <a:ext cx="937285" cy="1913008"/>
              <a:chOff x="8454208" y="3532369"/>
              <a:chExt cx="937285" cy="1913008"/>
            </a:xfrm>
          </p:grpSpPr>
          <p:sp>
            <p:nvSpPr>
              <p:cNvPr id="23" name="Freeform 43">
                <a:extLst>
                  <a:ext uri="{FF2B5EF4-FFF2-40B4-BE49-F238E27FC236}">
                    <a16:creationId xmlns:a16="http://schemas.microsoft.com/office/drawing/2014/main" id="{4276D599-EA46-C86E-A200-73F69C665F83}"/>
                  </a:ext>
                </a:extLst>
              </p:cNvPr>
              <p:cNvSpPr>
                <a:spLocks/>
              </p:cNvSpPr>
              <p:nvPr/>
            </p:nvSpPr>
            <p:spPr bwMode="auto">
              <a:xfrm>
                <a:off x="8457164" y="4990040"/>
                <a:ext cx="721443" cy="455337"/>
              </a:xfrm>
              <a:custGeom>
                <a:avLst/>
                <a:gdLst>
                  <a:gd name="T0" fmla="*/ 3245 w 3635"/>
                  <a:gd name="T1" fmla="*/ 101 h 2289"/>
                  <a:gd name="T2" fmla="*/ 3635 w 3635"/>
                  <a:gd name="T3" fmla="*/ 2284 h 2289"/>
                  <a:gd name="T4" fmla="*/ 858 w 3635"/>
                  <a:gd name="T5" fmla="*/ 2284 h 2289"/>
                  <a:gd name="T6" fmla="*/ 0 w 3635"/>
                  <a:gd name="T7" fmla="*/ 0 h 2289"/>
                  <a:gd name="T8" fmla="*/ 3245 w 3635"/>
                  <a:gd name="T9" fmla="*/ 101 h 2289"/>
                </a:gdLst>
                <a:ahLst/>
                <a:cxnLst>
                  <a:cxn ang="0">
                    <a:pos x="T0" y="T1"/>
                  </a:cxn>
                  <a:cxn ang="0">
                    <a:pos x="T2" y="T3"/>
                  </a:cxn>
                  <a:cxn ang="0">
                    <a:pos x="T4" y="T5"/>
                  </a:cxn>
                  <a:cxn ang="0">
                    <a:pos x="T6" y="T7"/>
                  </a:cxn>
                  <a:cxn ang="0">
                    <a:pos x="T8" y="T9"/>
                  </a:cxn>
                </a:cxnLst>
                <a:rect l="0" t="0" r="r" b="b"/>
                <a:pathLst>
                  <a:path w="3635" h="2289">
                    <a:moveTo>
                      <a:pt x="3245" y="101"/>
                    </a:moveTo>
                    <a:cubicBezTo>
                      <a:pt x="3635" y="2284"/>
                      <a:pt x="3635" y="2284"/>
                      <a:pt x="3635" y="2284"/>
                    </a:cubicBezTo>
                    <a:cubicBezTo>
                      <a:pt x="3635" y="2284"/>
                      <a:pt x="2317" y="2289"/>
                      <a:pt x="858" y="2284"/>
                    </a:cubicBezTo>
                    <a:cubicBezTo>
                      <a:pt x="0" y="0"/>
                      <a:pt x="0" y="0"/>
                      <a:pt x="0" y="0"/>
                    </a:cubicBezTo>
                    <a:lnTo>
                      <a:pt x="3245" y="101"/>
                    </a:lnTo>
                    <a:close/>
                  </a:path>
                </a:pathLst>
              </a:custGeom>
              <a:solidFill>
                <a:srgbClr val="0076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44">
                <a:extLst>
                  <a:ext uri="{FF2B5EF4-FFF2-40B4-BE49-F238E27FC236}">
                    <a16:creationId xmlns:a16="http://schemas.microsoft.com/office/drawing/2014/main" id="{1088BBA0-5AE0-A8F4-87BA-9D1D815797FB}"/>
                  </a:ext>
                </a:extLst>
              </p:cNvPr>
              <p:cNvSpPr>
                <a:spLocks/>
              </p:cNvSpPr>
              <p:nvPr/>
            </p:nvSpPr>
            <p:spPr bwMode="auto">
              <a:xfrm>
                <a:off x="8454208" y="4126673"/>
                <a:ext cx="753967" cy="934328"/>
              </a:xfrm>
              <a:custGeom>
                <a:avLst/>
                <a:gdLst>
                  <a:gd name="T0" fmla="*/ 2721 w 3798"/>
                  <a:gd name="T1" fmla="*/ 3201 h 4702"/>
                  <a:gd name="T2" fmla="*/ 2729 w 3798"/>
                  <a:gd name="T3" fmla="*/ 3211 h 4702"/>
                  <a:gd name="T4" fmla="*/ 3211 w 3798"/>
                  <a:gd name="T5" fmla="*/ 3103 h 4702"/>
                  <a:gd name="T6" fmla="*/ 3310 w 3798"/>
                  <a:gd name="T7" fmla="*/ 1903 h 4702"/>
                  <a:gd name="T8" fmla="*/ 3281 w 3798"/>
                  <a:gd name="T9" fmla="*/ 1175 h 4702"/>
                  <a:gd name="T10" fmla="*/ 3798 w 3798"/>
                  <a:gd name="T11" fmla="*/ 386 h 4702"/>
                  <a:gd name="T12" fmla="*/ 3656 w 3798"/>
                  <a:gd name="T13" fmla="*/ 295 h 4702"/>
                  <a:gd name="T14" fmla="*/ 3122 w 3798"/>
                  <a:gd name="T15" fmla="*/ 13 h 4702"/>
                  <a:gd name="T16" fmla="*/ 1257 w 3798"/>
                  <a:gd name="T17" fmla="*/ 0 h 4702"/>
                  <a:gd name="T18" fmla="*/ 653 w 3798"/>
                  <a:gd name="T19" fmla="*/ 261 h 4702"/>
                  <a:gd name="T20" fmla="*/ 343 w 3798"/>
                  <a:gd name="T21" fmla="*/ 597 h 4702"/>
                  <a:gd name="T22" fmla="*/ 0 w 3798"/>
                  <a:gd name="T23" fmla="*/ 4518 h 4702"/>
                  <a:gd name="T24" fmla="*/ 2695 w 3798"/>
                  <a:gd name="T25" fmla="*/ 4650 h 4702"/>
                  <a:gd name="T26" fmla="*/ 2721 w 3798"/>
                  <a:gd name="T27" fmla="*/ 3201 h 4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98" h="4702">
                    <a:moveTo>
                      <a:pt x="2721" y="3201"/>
                    </a:moveTo>
                    <a:cubicBezTo>
                      <a:pt x="2729" y="3211"/>
                      <a:pt x="2729" y="3211"/>
                      <a:pt x="2729" y="3211"/>
                    </a:cubicBezTo>
                    <a:cubicBezTo>
                      <a:pt x="2721" y="3201"/>
                      <a:pt x="3065" y="3173"/>
                      <a:pt x="3211" y="3103"/>
                    </a:cubicBezTo>
                    <a:cubicBezTo>
                      <a:pt x="3566" y="2933"/>
                      <a:pt x="3369" y="2189"/>
                      <a:pt x="3310" y="1903"/>
                    </a:cubicBezTo>
                    <a:cubicBezTo>
                      <a:pt x="3259" y="1659"/>
                      <a:pt x="3247" y="1423"/>
                      <a:pt x="3281" y="1175"/>
                    </a:cubicBezTo>
                    <a:cubicBezTo>
                      <a:pt x="3318" y="905"/>
                      <a:pt x="3485" y="444"/>
                      <a:pt x="3798" y="386"/>
                    </a:cubicBezTo>
                    <a:cubicBezTo>
                      <a:pt x="3751" y="354"/>
                      <a:pt x="3704" y="323"/>
                      <a:pt x="3656" y="295"/>
                    </a:cubicBezTo>
                    <a:cubicBezTo>
                      <a:pt x="3504" y="205"/>
                      <a:pt x="3294" y="43"/>
                      <a:pt x="3122" y="13"/>
                    </a:cubicBezTo>
                    <a:cubicBezTo>
                      <a:pt x="1257" y="0"/>
                      <a:pt x="1257" y="0"/>
                      <a:pt x="1257" y="0"/>
                    </a:cubicBezTo>
                    <a:cubicBezTo>
                      <a:pt x="1077" y="18"/>
                      <a:pt x="812" y="174"/>
                      <a:pt x="653" y="261"/>
                    </a:cubicBezTo>
                    <a:cubicBezTo>
                      <a:pt x="524" y="331"/>
                      <a:pt x="384" y="453"/>
                      <a:pt x="343" y="597"/>
                    </a:cubicBezTo>
                    <a:cubicBezTo>
                      <a:pt x="0" y="4518"/>
                      <a:pt x="0" y="4518"/>
                      <a:pt x="0" y="4518"/>
                    </a:cubicBezTo>
                    <a:cubicBezTo>
                      <a:pt x="708" y="4702"/>
                      <a:pt x="1974" y="4681"/>
                      <a:pt x="2695" y="4650"/>
                    </a:cubicBezTo>
                    <a:cubicBezTo>
                      <a:pt x="2537" y="4052"/>
                      <a:pt x="2721" y="3201"/>
                      <a:pt x="2721" y="3201"/>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45">
                <a:extLst>
                  <a:ext uri="{FF2B5EF4-FFF2-40B4-BE49-F238E27FC236}">
                    <a16:creationId xmlns:a16="http://schemas.microsoft.com/office/drawing/2014/main" id="{D26B6625-13B3-F01B-666A-36A1886E98A5}"/>
                  </a:ext>
                </a:extLst>
              </p:cNvPr>
              <p:cNvSpPr>
                <a:spLocks/>
              </p:cNvSpPr>
              <p:nvPr/>
            </p:nvSpPr>
            <p:spPr bwMode="auto">
              <a:xfrm>
                <a:off x="8956853" y="4203548"/>
                <a:ext cx="434640" cy="845626"/>
              </a:xfrm>
              <a:custGeom>
                <a:avLst/>
                <a:gdLst>
                  <a:gd name="T0" fmla="*/ 744 w 2176"/>
                  <a:gd name="T1" fmla="*/ 789 h 4264"/>
                  <a:gd name="T2" fmla="*/ 773 w 2176"/>
                  <a:gd name="T3" fmla="*/ 1517 h 4264"/>
                  <a:gd name="T4" fmla="*/ 674 w 2176"/>
                  <a:gd name="T5" fmla="*/ 2717 h 4264"/>
                  <a:gd name="T6" fmla="*/ 192 w 2176"/>
                  <a:gd name="T7" fmla="*/ 2825 h 4264"/>
                  <a:gd name="T8" fmla="*/ 184 w 2176"/>
                  <a:gd name="T9" fmla="*/ 2815 h 4264"/>
                  <a:gd name="T10" fmla="*/ 158 w 2176"/>
                  <a:gd name="T11" fmla="*/ 4264 h 4264"/>
                  <a:gd name="T12" fmla="*/ 700 w 2176"/>
                  <a:gd name="T13" fmla="*/ 4234 h 4264"/>
                  <a:gd name="T14" fmla="*/ 2093 w 2176"/>
                  <a:gd name="T15" fmla="*/ 3538 h 4264"/>
                  <a:gd name="T16" fmla="*/ 1931 w 2176"/>
                  <a:gd name="T17" fmla="*/ 2282 h 4264"/>
                  <a:gd name="T18" fmla="*/ 1855 w 2176"/>
                  <a:gd name="T19" fmla="*/ 1010 h 4264"/>
                  <a:gd name="T20" fmla="*/ 1510 w 2176"/>
                  <a:gd name="T21" fmla="*/ 195 h 4264"/>
                  <a:gd name="T22" fmla="*/ 1261 w 2176"/>
                  <a:gd name="T23" fmla="*/ 0 h 4264"/>
                  <a:gd name="T24" fmla="*/ 744 w 2176"/>
                  <a:gd name="T25" fmla="*/ 789 h 4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6" h="4264">
                    <a:moveTo>
                      <a:pt x="744" y="789"/>
                    </a:moveTo>
                    <a:cubicBezTo>
                      <a:pt x="710" y="1037"/>
                      <a:pt x="722" y="1273"/>
                      <a:pt x="773" y="1517"/>
                    </a:cubicBezTo>
                    <a:cubicBezTo>
                      <a:pt x="832" y="1803"/>
                      <a:pt x="1029" y="2547"/>
                      <a:pt x="674" y="2717"/>
                    </a:cubicBezTo>
                    <a:cubicBezTo>
                      <a:pt x="528" y="2787"/>
                      <a:pt x="184" y="2815"/>
                      <a:pt x="192" y="2825"/>
                    </a:cubicBezTo>
                    <a:cubicBezTo>
                      <a:pt x="184" y="2815"/>
                      <a:pt x="184" y="2815"/>
                      <a:pt x="184" y="2815"/>
                    </a:cubicBezTo>
                    <a:cubicBezTo>
                      <a:pt x="184" y="2815"/>
                      <a:pt x="0" y="3666"/>
                      <a:pt x="158" y="4264"/>
                    </a:cubicBezTo>
                    <a:cubicBezTo>
                      <a:pt x="485" y="4250"/>
                      <a:pt x="700" y="4234"/>
                      <a:pt x="700" y="4234"/>
                    </a:cubicBezTo>
                    <a:cubicBezTo>
                      <a:pt x="1535" y="4149"/>
                      <a:pt x="1975" y="4143"/>
                      <a:pt x="2093" y="3538"/>
                    </a:cubicBezTo>
                    <a:cubicBezTo>
                      <a:pt x="2176" y="3113"/>
                      <a:pt x="2019" y="2694"/>
                      <a:pt x="1931" y="2282"/>
                    </a:cubicBezTo>
                    <a:cubicBezTo>
                      <a:pt x="1840" y="1855"/>
                      <a:pt x="1879" y="1444"/>
                      <a:pt x="1855" y="1010"/>
                    </a:cubicBezTo>
                    <a:cubicBezTo>
                      <a:pt x="1837" y="700"/>
                      <a:pt x="1751" y="409"/>
                      <a:pt x="1510" y="195"/>
                    </a:cubicBezTo>
                    <a:cubicBezTo>
                      <a:pt x="1433" y="128"/>
                      <a:pt x="1349" y="61"/>
                      <a:pt x="1261" y="0"/>
                    </a:cubicBezTo>
                    <a:cubicBezTo>
                      <a:pt x="948" y="58"/>
                      <a:pt x="781" y="519"/>
                      <a:pt x="744" y="789"/>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48">
                <a:extLst>
                  <a:ext uri="{FF2B5EF4-FFF2-40B4-BE49-F238E27FC236}">
                    <a16:creationId xmlns:a16="http://schemas.microsoft.com/office/drawing/2014/main" id="{1C767544-3E25-B42C-7BC6-5F806D0D8E4C}"/>
                  </a:ext>
                </a:extLst>
              </p:cNvPr>
              <p:cNvSpPr>
                <a:spLocks/>
              </p:cNvSpPr>
              <p:nvPr/>
            </p:nvSpPr>
            <p:spPr bwMode="auto">
              <a:xfrm>
                <a:off x="8625698" y="3532369"/>
                <a:ext cx="348895" cy="295674"/>
              </a:xfrm>
              <a:custGeom>
                <a:avLst/>
                <a:gdLst>
                  <a:gd name="T0" fmla="*/ 486 w 1759"/>
                  <a:gd name="T1" fmla="*/ 1417 h 1488"/>
                  <a:gd name="T2" fmla="*/ 172 w 1759"/>
                  <a:gd name="T3" fmla="*/ 1121 h 1488"/>
                  <a:gd name="T4" fmla="*/ 267 w 1759"/>
                  <a:gd name="T5" fmla="*/ 706 h 1488"/>
                  <a:gd name="T6" fmla="*/ 132 w 1759"/>
                  <a:gd name="T7" fmla="*/ 496 h 1488"/>
                  <a:gd name="T8" fmla="*/ 20 w 1759"/>
                  <a:gd name="T9" fmla="*/ 232 h 1488"/>
                  <a:gd name="T10" fmla="*/ 317 w 1759"/>
                  <a:gd name="T11" fmla="*/ 107 h 1488"/>
                  <a:gd name="T12" fmla="*/ 521 w 1759"/>
                  <a:gd name="T13" fmla="*/ 133 h 1488"/>
                  <a:gd name="T14" fmla="*/ 610 w 1759"/>
                  <a:gd name="T15" fmla="*/ 134 h 1488"/>
                  <a:gd name="T16" fmla="*/ 654 w 1759"/>
                  <a:gd name="T17" fmla="*/ 85 h 1488"/>
                  <a:gd name="T18" fmla="*/ 839 w 1759"/>
                  <a:gd name="T19" fmla="*/ 33 h 1488"/>
                  <a:gd name="T20" fmla="*/ 1111 w 1759"/>
                  <a:gd name="T21" fmla="*/ 153 h 1488"/>
                  <a:gd name="T22" fmla="*/ 1719 w 1759"/>
                  <a:gd name="T23" fmla="*/ 780 h 1488"/>
                  <a:gd name="T24" fmla="*/ 1612 w 1759"/>
                  <a:gd name="T25" fmla="*/ 1488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9" h="1488">
                    <a:moveTo>
                      <a:pt x="486" y="1417"/>
                    </a:moveTo>
                    <a:cubicBezTo>
                      <a:pt x="352" y="1383"/>
                      <a:pt x="202" y="1260"/>
                      <a:pt x="172" y="1121"/>
                    </a:cubicBezTo>
                    <a:cubicBezTo>
                      <a:pt x="138" y="965"/>
                      <a:pt x="278" y="854"/>
                      <a:pt x="267" y="706"/>
                    </a:cubicBezTo>
                    <a:cubicBezTo>
                      <a:pt x="261" y="625"/>
                      <a:pt x="178" y="560"/>
                      <a:pt x="132" y="496"/>
                    </a:cubicBezTo>
                    <a:cubicBezTo>
                      <a:pt x="75" y="416"/>
                      <a:pt x="31" y="330"/>
                      <a:pt x="20" y="232"/>
                    </a:cubicBezTo>
                    <a:cubicBezTo>
                      <a:pt x="0" y="35"/>
                      <a:pt x="175" y="79"/>
                      <a:pt x="317" y="107"/>
                    </a:cubicBezTo>
                    <a:cubicBezTo>
                      <a:pt x="386" y="120"/>
                      <a:pt x="450" y="131"/>
                      <a:pt x="521" y="133"/>
                    </a:cubicBezTo>
                    <a:cubicBezTo>
                      <a:pt x="542" y="134"/>
                      <a:pt x="590" y="142"/>
                      <a:pt x="610" y="134"/>
                    </a:cubicBezTo>
                    <a:cubicBezTo>
                      <a:pt x="656" y="114"/>
                      <a:pt x="629" y="111"/>
                      <a:pt x="654" y="85"/>
                    </a:cubicBezTo>
                    <a:cubicBezTo>
                      <a:pt x="718" y="21"/>
                      <a:pt x="734" y="0"/>
                      <a:pt x="839" y="33"/>
                    </a:cubicBezTo>
                    <a:cubicBezTo>
                      <a:pt x="930" y="61"/>
                      <a:pt x="1028" y="106"/>
                      <a:pt x="1111" y="153"/>
                    </a:cubicBezTo>
                    <a:cubicBezTo>
                      <a:pt x="1350" y="285"/>
                      <a:pt x="1667" y="496"/>
                      <a:pt x="1719" y="780"/>
                    </a:cubicBezTo>
                    <a:cubicBezTo>
                      <a:pt x="1759" y="1006"/>
                      <a:pt x="1669" y="1293"/>
                      <a:pt x="1612" y="1488"/>
                    </a:cubicBezTo>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49">
                <a:extLst>
                  <a:ext uri="{FF2B5EF4-FFF2-40B4-BE49-F238E27FC236}">
                    <a16:creationId xmlns:a16="http://schemas.microsoft.com/office/drawing/2014/main" id="{C20254C0-7EBB-2777-1867-76B085FE0EB9}"/>
                  </a:ext>
                </a:extLst>
              </p:cNvPr>
              <p:cNvSpPr>
                <a:spLocks/>
              </p:cNvSpPr>
              <p:nvPr/>
            </p:nvSpPr>
            <p:spPr bwMode="auto">
              <a:xfrm>
                <a:off x="8673006" y="4014317"/>
                <a:ext cx="440553" cy="189231"/>
              </a:xfrm>
              <a:custGeom>
                <a:avLst/>
                <a:gdLst>
                  <a:gd name="T0" fmla="*/ 278 w 2213"/>
                  <a:gd name="T1" fmla="*/ 904 h 954"/>
                  <a:gd name="T2" fmla="*/ 71 w 2213"/>
                  <a:gd name="T3" fmla="*/ 584 h 954"/>
                  <a:gd name="T4" fmla="*/ 86 w 2213"/>
                  <a:gd name="T5" fmla="*/ 427 h 954"/>
                  <a:gd name="T6" fmla="*/ 1451 w 2213"/>
                  <a:gd name="T7" fmla="*/ 72 h 954"/>
                  <a:gd name="T8" fmla="*/ 2134 w 2213"/>
                  <a:gd name="T9" fmla="*/ 605 h 954"/>
                  <a:gd name="T10" fmla="*/ 1331 w 2213"/>
                  <a:gd name="T11" fmla="*/ 826 h 954"/>
                  <a:gd name="T12" fmla="*/ 278 w 2213"/>
                  <a:gd name="T13" fmla="*/ 904 h 954"/>
                </a:gdLst>
                <a:ahLst/>
                <a:cxnLst>
                  <a:cxn ang="0">
                    <a:pos x="T0" y="T1"/>
                  </a:cxn>
                  <a:cxn ang="0">
                    <a:pos x="T2" y="T3"/>
                  </a:cxn>
                  <a:cxn ang="0">
                    <a:pos x="T4" y="T5"/>
                  </a:cxn>
                  <a:cxn ang="0">
                    <a:pos x="T6" y="T7"/>
                  </a:cxn>
                  <a:cxn ang="0">
                    <a:pos x="T8" y="T9"/>
                  </a:cxn>
                  <a:cxn ang="0">
                    <a:pos x="T10" y="T11"/>
                  </a:cxn>
                  <a:cxn ang="0">
                    <a:pos x="T12" y="T13"/>
                  </a:cxn>
                </a:cxnLst>
                <a:rect l="0" t="0" r="r" b="b"/>
                <a:pathLst>
                  <a:path w="2213" h="954">
                    <a:moveTo>
                      <a:pt x="278" y="904"/>
                    </a:moveTo>
                    <a:cubicBezTo>
                      <a:pt x="71" y="584"/>
                      <a:pt x="71" y="584"/>
                      <a:pt x="71" y="584"/>
                    </a:cubicBezTo>
                    <a:cubicBezTo>
                      <a:pt x="71" y="584"/>
                      <a:pt x="0" y="520"/>
                      <a:pt x="86" y="427"/>
                    </a:cubicBezTo>
                    <a:cubicBezTo>
                      <a:pt x="171" y="335"/>
                      <a:pt x="690" y="0"/>
                      <a:pt x="1451" y="72"/>
                    </a:cubicBezTo>
                    <a:cubicBezTo>
                      <a:pt x="2213" y="143"/>
                      <a:pt x="2134" y="605"/>
                      <a:pt x="2134" y="605"/>
                    </a:cubicBezTo>
                    <a:cubicBezTo>
                      <a:pt x="2134" y="605"/>
                      <a:pt x="1743" y="762"/>
                      <a:pt x="1331" y="826"/>
                    </a:cubicBezTo>
                    <a:cubicBezTo>
                      <a:pt x="918" y="890"/>
                      <a:pt x="413" y="954"/>
                      <a:pt x="278" y="904"/>
                    </a:cubicBezTo>
                    <a:close/>
                  </a:path>
                </a:pathLst>
              </a:custGeom>
              <a:solidFill>
                <a:srgbClr val="E25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50">
                <a:extLst>
                  <a:ext uri="{FF2B5EF4-FFF2-40B4-BE49-F238E27FC236}">
                    <a16:creationId xmlns:a16="http://schemas.microsoft.com/office/drawing/2014/main" id="{11BC1093-EC9B-68C6-921B-D7CF14351CEA}"/>
                  </a:ext>
                </a:extLst>
              </p:cNvPr>
              <p:cNvSpPr>
                <a:spLocks/>
              </p:cNvSpPr>
              <p:nvPr/>
            </p:nvSpPr>
            <p:spPr bwMode="auto">
              <a:xfrm>
                <a:off x="8711444" y="3665422"/>
                <a:ext cx="269063" cy="520385"/>
              </a:xfrm>
              <a:custGeom>
                <a:avLst/>
                <a:gdLst>
                  <a:gd name="T0" fmla="*/ 170 w 1360"/>
                  <a:gd name="T1" fmla="*/ 2625 h 2625"/>
                  <a:gd name="T2" fmla="*/ 417 w 1360"/>
                  <a:gd name="T3" fmla="*/ 1801 h 2625"/>
                  <a:gd name="T4" fmla="*/ 298 w 1360"/>
                  <a:gd name="T5" fmla="*/ 1546 h 2625"/>
                  <a:gd name="T6" fmla="*/ 17 w 1360"/>
                  <a:gd name="T7" fmla="*/ 1130 h 2625"/>
                  <a:gd name="T8" fmla="*/ 136 w 1360"/>
                  <a:gd name="T9" fmla="*/ 119 h 2625"/>
                  <a:gd name="T10" fmla="*/ 774 w 1360"/>
                  <a:gd name="T11" fmla="*/ 8 h 2625"/>
                  <a:gd name="T12" fmla="*/ 1113 w 1360"/>
                  <a:gd name="T13" fmla="*/ 59 h 2625"/>
                  <a:gd name="T14" fmla="*/ 1071 w 1360"/>
                  <a:gd name="T15" fmla="*/ 671 h 2625"/>
                  <a:gd name="T16" fmla="*/ 1096 w 1360"/>
                  <a:gd name="T17" fmla="*/ 790 h 2625"/>
                  <a:gd name="T18" fmla="*/ 1232 w 1360"/>
                  <a:gd name="T19" fmla="*/ 765 h 2625"/>
                  <a:gd name="T20" fmla="*/ 1343 w 1360"/>
                  <a:gd name="T21" fmla="*/ 960 h 2625"/>
                  <a:gd name="T22" fmla="*/ 1028 w 1360"/>
                  <a:gd name="T23" fmla="*/ 1410 h 2625"/>
                  <a:gd name="T24" fmla="*/ 1028 w 1360"/>
                  <a:gd name="T25" fmla="*/ 2064 h 2625"/>
                  <a:gd name="T26" fmla="*/ 1096 w 1360"/>
                  <a:gd name="T27" fmla="*/ 2158 h 2625"/>
                  <a:gd name="T28" fmla="*/ 170 w 1360"/>
                  <a:gd name="T29" fmla="*/ 2625 h 2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0" h="2625">
                    <a:moveTo>
                      <a:pt x="170" y="2625"/>
                    </a:moveTo>
                    <a:cubicBezTo>
                      <a:pt x="170" y="2625"/>
                      <a:pt x="400" y="1895"/>
                      <a:pt x="417" y="1801"/>
                    </a:cubicBezTo>
                    <a:cubicBezTo>
                      <a:pt x="434" y="1708"/>
                      <a:pt x="408" y="1597"/>
                      <a:pt x="298" y="1546"/>
                    </a:cubicBezTo>
                    <a:cubicBezTo>
                      <a:pt x="187" y="1495"/>
                      <a:pt x="32" y="1411"/>
                      <a:pt x="17" y="1130"/>
                    </a:cubicBezTo>
                    <a:cubicBezTo>
                      <a:pt x="0" y="807"/>
                      <a:pt x="51" y="374"/>
                      <a:pt x="136" y="119"/>
                    </a:cubicBezTo>
                    <a:cubicBezTo>
                      <a:pt x="136" y="119"/>
                      <a:pt x="400" y="17"/>
                      <a:pt x="774" y="8"/>
                    </a:cubicBezTo>
                    <a:cubicBezTo>
                      <a:pt x="1147" y="0"/>
                      <a:pt x="1113" y="59"/>
                      <a:pt x="1113" y="59"/>
                    </a:cubicBezTo>
                    <a:cubicBezTo>
                      <a:pt x="1071" y="671"/>
                      <a:pt x="1071" y="671"/>
                      <a:pt x="1071" y="671"/>
                    </a:cubicBezTo>
                    <a:cubicBezTo>
                      <a:pt x="1071" y="671"/>
                      <a:pt x="1054" y="782"/>
                      <a:pt x="1096" y="790"/>
                    </a:cubicBezTo>
                    <a:cubicBezTo>
                      <a:pt x="1139" y="799"/>
                      <a:pt x="1232" y="765"/>
                      <a:pt x="1232" y="765"/>
                    </a:cubicBezTo>
                    <a:cubicBezTo>
                      <a:pt x="1232" y="765"/>
                      <a:pt x="1360" y="824"/>
                      <a:pt x="1343" y="960"/>
                    </a:cubicBezTo>
                    <a:cubicBezTo>
                      <a:pt x="1326" y="1096"/>
                      <a:pt x="1232" y="1308"/>
                      <a:pt x="1028" y="1410"/>
                    </a:cubicBezTo>
                    <a:cubicBezTo>
                      <a:pt x="1028" y="2064"/>
                      <a:pt x="1028" y="2064"/>
                      <a:pt x="1028" y="2064"/>
                    </a:cubicBezTo>
                    <a:cubicBezTo>
                      <a:pt x="1096" y="2158"/>
                      <a:pt x="1096" y="2158"/>
                      <a:pt x="1096" y="2158"/>
                    </a:cubicBezTo>
                    <a:cubicBezTo>
                      <a:pt x="1096" y="2158"/>
                      <a:pt x="502" y="2591"/>
                      <a:pt x="170" y="2625"/>
                    </a:cubicBezTo>
                    <a:close/>
                  </a:path>
                </a:pathLst>
              </a:custGeom>
              <a:solidFill>
                <a:srgbClr val="DA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6" name="Freeform 46">
              <a:extLst>
                <a:ext uri="{FF2B5EF4-FFF2-40B4-BE49-F238E27FC236}">
                  <a16:creationId xmlns:a16="http://schemas.microsoft.com/office/drawing/2014/main" id="{3FCB45C9-3BC9-16CE-6579-6DA9C3C8D24D}"/>
                </a:ext>
              </a:extLst>
            </p:cNvPr>
            <p:cNvSpPr>
              <a:spLocks/>
            </p:cNvSpPr>
            <p:nvPr/>
          </p:nvSpPr>
          <p:spPr bwMode="auto">
            <a:xfrm>
              <a:off x="8741011" y="4165111"/>
              <a:ext cx="41394" cy="254279"/>
            </a:xfrm>
            <a:custGeom>
              <a:avLst/>
              <a:gdLst>
                <a:gd name="T0" fmla="*/ 83 w 207"/>
                <a:gd name="T1" fmla="*/ 79 h 1281"/>
                <a:gd name="T2" fmla="*/ 5 w 207"/>
                <a:gd name="T3" fmla="*/ 1224 h 1281"/>
                <a:gd name="T4" fmla="*/ 68 w 207"/>
                <a:gd name="T5" fmla="*/ 1264 h 1281"/>
                <a:gd name="T6" fmla="*/ 120 w 207"/>
                <a:gd name="T7" fmla="*/ 1174 h 1281"/>
                <a:gd name="T8" fmla="*/ 200 w 207"/>
                <a:gd name="T9" fmla="*/ 56 h 1281"/>
                <a:gd name="T10" fmla="*/ 156 w 207"/>
                <a:gd name="T11" fmla="*/ 7 h 1281"/>
                <a:gd name="T12" fmla="*/ 83 w 207"/>
                <a:gd name="T13" fmla="*/ 79 h 1281"/>
              </a:gdLst>
              <a:ahLst/>
              <a:cxnLst>
                <a:cxn ang="0">
                  <a:pos x="T0" y="T1"/>
                </a:cxn>
                <a:cxn ang="0">
                  <a:pos x="T2" y="T3"/>
                </a:cxn>
                <a:cxn ang="0">
                  <a:pos x="T4" y="T5"/>
                </a:cxn>
                <a:cxn ang="0">
                  <a:pos x="T6" y="T7"/>
                </a:cxn>
                <a:cxn ang="0">
                  <a:pos x="T8" y="T9"/>
                </a:cxn>
                <a:cxn ang="0">
                  <a:pos x="T10" y="T11"/>
                </a:cxn>
                <a:cxn ang="0">
                  <a:pos x="T12" y="T13"/>
                </a:cxn>
              </a:cxnLst>
              <a:rect l="0" t="0" r="r" b="b"/>
              <a:pathLst>
                <a:path w="207" h="1281">
                  <a:moveTo>
                    <a:pt x="83" y="79"/>
                  </a:moveTo>
                  <a:cubicBezTo>
                    <a:pt x="83" y="79"/>
                    <a:pt x="2" y="871"/>
                    <a:pt x="5" y="1224"/>
                  </a:cubicBezTo>
                  <a:cubicBezTo>
                    <a:pt x="5" y="1224"/>
                    <a:pt x="0" y="1281"/>
                    <a:pt x="68" y="1264"/>
                  </a:cubicBezTo>
                  <a:cubicBezTo>
                    <a:pt x="136" y="1248"/>
                    <a:pt x="120" y="1174"/>
                    <a:pt x="120" y="1174"/>
                  </a:cubicBezTo>
                  <a:cubicBezTo>
                    <a:pt x="120" y="1174"/>
                    <a:pt x="157" y="258"/>
                    <a:pt x="200" y="56"/>
                  </a:cubicBezTo>
                  <a:cubicBezTo>
                    <a:pt x="200" y="56"/>
                    <a:pt x="207" y="0"/>
                    <a:pt x="156" y="7"/>
                  </a:cubicBezTo>
                  <a:cubicBezTo>
                    <a:pt x="91" y="17"/>
                    <a:pt x="83" y="79"/>
                    <a:pt x="83"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47">
              <a:extLst>
                <a:ext uri="{FF2B5EF4-FFF2-40B4-BE49-F238E27FC236}">
                  <a16:creationId xmlns:a16="http://schemas.microsoft.com/office/drawing/2014/main" id="{A2773B47-403C-D546-E97B-5A008D9025A1}"/>
                </a:ext>
              </a:extLst>
            </p:cNvPr>
            <p:cNvSpPr>
              <a:spLocks/>
            </p:cNvSpPr>
            <p:nvPr/>
          </p:nvSpPr>
          <p:spPr bwMode="auto">
            <a:xfrm>
              <a:off x="8684833" y="4168067"/>
              <a:ext cx="76875" cy="245409"/>
            </a:xfrm>
            <a:custGeom>
              <a:avLst/>
              <a:gdLst>
                <a:gd name="T0" fmla="*/ 260 w 393"/>
                <a:gd name="T1" fmla="*/ 61 h 1238"/>
                <a:gd name="T2" fmla="*/ 14 w 393"/>
                <a:gd name="T3" fmla="*/ 1183 h 1238"/>
                <a:gd name="T4" fmla="*/ 70 w 393"/>
                <a:gd name="T5" fmla="*/ 1231 h 1238"/>
                <a:gd name="T6" fmla="*/ 135 w 393"/>
                <a:gd name="T7" fmla="*/ 1150 h 1238"/>
                <a:gd name="T8" fmla="*/ 378 w 393"/>
                <a:gd name="T9" fmla="*/ 56 h 1238"/>
                <a:gd name="T10" fmla="*/ 342 w 393"/>
                <a:gd name="T11" fmla="*/ 1 h 1238"/>
                <a:gd name="T12" fmla="*/ 260 w 393"/>
                <a:gd name="T13" fmla="*/ 61 h 1238"/>
              </a:gdLst>
              <a:ahLst/>
              <a:cxnLst>
                <a:cxn ang="0">
                  <a:pos x="T0" y="T1"/>
                </a:cxn>
                <a:cxn ang="0">
                  <a:pos x="T2" y="T3"/>
                </a:cxn>
                <a:cxn ang="0">
                  <a:pos x="T4" y="T5"/>
                </a:cxn>
                <a:cxn ang="0">
                  <a:pos x="T6" y="T7"/>
                </a:cxn>
                <a:cxn ang="0">
                  <a:pos x="T8" y="T9"/>
                </a:cxn>
                <a:cxn ang="0">
                  <a:pos x="T10" y="T11"/>
                </a:cxn>
                <a:cxn ang="0">
                  <a:pos x="T12" y="T13"/>
                </a:cxn>
              </a:cxnLst>
              <a:rect l="0" t="0" r="r" b="b"/>
              <a:pathLst>
                <a:path w="393" h="1238">
                  <a:moveTo>
                    <a:pt x="260" y="61"/>
                  </a:moveTo>
                  <a:cubicBezTo>
                    <a:pt x="260" y="61"/>
                    <a:pt x="62" y="833"/>
                    <a:pt x="14" y="1183"/>
                  </a:cubicBezTo>
                  <a:cubicBezTo>
                    <a:pt x="14" y="1183"/>
                    <a:pt x="0" y="1238"/>
                    <a:pt x="70" y="1231"/>
                  </a:cubicBezTo>
                  <a:cubicBezTo>
                    <a:pt x="139" y="1225"/>
                    <a:pt x="135" y="1150"/>
                    <a:pt x="135" y="1150"/>
                  </a:cubicBezTo>
                  <a:cubicBezTo>
                    <a:pt x="135" y="1150"/>
                    <a:pt x="306" y="249"/>
                    <a:pt x="378" y="56"/>
                  </a:cubicBezTo>
                  <a:cubicBezTo>
                    <a:pt x="378" y="56"/>
                    <a:pt x="393" y="1"/>
                    <a:pt x="342" y="1"/>
                  </a:cubicBezTo>
                  <a:cubicBezTo>
                    <a:pt x="276" y="0"/>
                    <a:pt x="260" y="61"/>
                    <a:pt x="260"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3" name="Group 82">
            <a:extLst>
              <a:ext uri="{FF2B5EF4-FFF2-40B4-BE49-F238E27FC236}">
                <a16:creationId xmlns:a16="http://schemas.microsoft.com/office/drawing/2014/main" id="{13B4F822-906A-2C8A-506A-2BF65680D0A9}"/>
              </a:ext>
            </a:extLst>
          </p:cNvPr>
          <p:cNvGrpSpPr/>
          <p:nvPr/>
        </p:nvGrpSpPr>
        <p:grpSpPr>
          <a:xfrm>
            <a:off x="7892428" y="3671336"/>
            <a:ext cx="830842" cy="1776998"/>
            <a:chOff x="7892428" y="3671336"/>
            <a:chExt cx="830842" cy="1776998"/>
          </a:xfrm>
        </p:grpSpPr>
        <p:sp>
          <p:nvSpPr>
            <p:cNvPr id="38" name="Freeform 58">
              <a:extLst>
                <a:ext uri="{FF2B5EF4-FFF2-40B4-BE49-F238E27FC236}">
                  <a16:creationId xmlns:a16="http://schemas.microsoft.com/office/drawing/2014/main" id="{78E3FD29-B486-85EC-0471-0859CA074148}"/>
                </a:ext>
              </a:extLst>
            </p:cNvPr>
            <p:cNvSpPr>
              <a:spLocks/>
            </p:cNvSpPr>
            <p:nvPr/>
          </p:nvSpPr>
          <p:spPr bwMode="auto">
            <a:xfrm>
              <a:off x="7966346" y="5004824"/>
              <a:ext cx="748054" cy="443510"/>
            </a:xfrm>
            <a:custGeom>
              <a:avLst/>
              <a:gdLst>
                <a:gd name="T0" fmla="*/ 338 w 3763"/>
                <a:gd name="T1" fmla="*/ 1295 h 2236"/>
                <a:gd name="T2" fmla="*/ 0 w 3763"/>
                <a:gd name="T3" fmla="*/ 2208 h 2236"/>
                <a:gd name="T4" fmla="*/ 3763 w 3763"/>
                <a:gd name="T5" fmla="*/ 2206 h 2236"/>
                <a:gd name="T6" fmla="*/ 3502 w 3763"/>
                <a:gd name="T7" fmla="*/ 1040 h 2236"/>
                <a:gd name="T8" fmla="*/ 2463 w 3763"/>
                <a:gd name="T9" fmla="*/ 0 h 2236"/>
                <a:gd name="T10" fmla="*/ 1066 w 3763"/>
                <a:gd name="T11" fmla="*/ 569 h 2236"/>
                <a:gd name="T12" fmla="*/ 338 w 3763"/>
                <a:gd name="T13" fmla="*/ 1295 h 2236"/>
              </a:gdLst>
              <a:ahLst/>
              <a:cxnLst>
                <a:cxn ang="0">
                  <a:pos x="T0" y="T1"/>
                </a:cxn>
                <a:cxn ang="0">
                  <a:pos x="T2" y="T3"/>
                </a:cxn>
                <a:cxn ang="0">
                  <a:pos x="T4" y="T5"/>
                </a:cxn>
                <a:cxn ang="0">
                  <a:pos x="T6" y="T7"/>
                </a:cxn>
                <a:cxn ang="0">
                  <a:pos x="T8" y="T9"/>
                </a:cxn>
                <a:cxn ang="0">
                  <a:pos x="T10" y="T11"/>
                </a:cxn>
                <a:cxn ang="0">
                  <a:pos x="T12" y="T13"/>
                </a:cxn>
              </a:cxnLst>
              <a:rect l="0" t="0" r="r" b="b"/>
              <a:pathLst>
                <a:path w="3763" h="2236">
                  <a:moveTo>
                    <a:pt x="338" y="1295"/>
                  </a:moveTo>
                  <a:cubicBezTo>
                    <a:pt x="0" y="2208"/>
                    <a:pt x="0" y="2208"/>
                    <a:pt x="0" y="2208"/>
                  </a:cubicBezTo>
                  <a:cubicBezTo>
                    <a:pt x="0" y="2208"/>
                    <a:pt x="2642" y="2236"/>
                    <a:pt x="3763" y="2206"/>
                  </a:cubicBezTo>
                  <a:cubicBezTo>
                    <a:pt x="3763" y="2206"/>
                    <a:pt x="3519" y="1105"/>
                    <a:pt x="3502" y="1040"/>
                  </a:cubicBezTo>
                  <a:cubicBezTo>
                    <a:pt x="3486" y="975"/>
                    <a:pt x="2463" y="0"/>
                    <a:pt x="2463" y="0"/>
                  </a:cubicBezTo>
                  <a:cubicBezTo>
                    <a:pt x="1066" y="569"/>
                    <a:pt x="1066" y="569"/>
                    <a:pt x="1066" y="569"/>
                  </a:cubicBezTo>
                  <a:lnTo>
                    <a:pt x="338" y="1295"/>
                  </a:lnTo>
                  <a:close/>
                </a:path>
              </a:pathLst>
            </a:custGeom>
            <a:solidFill>
              <a:srgbClr val="36A9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59">
              <a:extLst>
                <a:ext uri="{FF2B5EF4-FFF2-40B4-BE49-F238E27FC236}">
                  <a16:creationId xmlns:a16="http://schemas.microsoft.com/office/drawing/2014/main" id="{CB14C1F0-D426-2B8A-80B2-BD783344DCBF}"/>
                </a:ext>
              </a:extLst>
            </p:cNvPr>
            <p:cNvSpPr>
              <a:spLocks/>
            </p:cNvSpPr>
            <p:nvPr/>
          </p:nvSpPr>
          <p:spPr bwMode="auto">
            <a:xfrm>
              <a:off x="7892428" y="3671336"/>
              <a:ext cx="830842" cy="851540"/>
            </a:xfrm>
            <a:custGeom>
              <a:avLst/>
              <a:gdLst>
                <a:gd name="T0" fmla="*/ 348 w 4188"/>
                <a:gd name="T1" fmla="*/ 4164 h 4279"/>
                <a:gd name="T2" fmla="*/ 5 w 4188"/>
                <a:gd name="T3" fmla="*/ 3716 h 4279"/>
                <a:gd name="T4" fmla="*/ 302 w 4188"/>
                <a:gd name="T5" fmla="*/ 3245 h 4279"/>
                <a:gd name="T6" fmla="*/ 389 w 4188"/>
                <a:gd name="T7" fmla="*/ 2828 h 4279"/>
                <a:gd name="T8" fmla="*/ 886 w 4188"/>
                <a:gd name="T9" fmla="*/ 2463 h 4279"/>
                <a:gd name="T10" fmla="*/ 1473 w 4188"/>
                <a:gd name="T11" fmla="*/ 1846 h 4279"/>
                <a:gd name="T12" fmla="*/ 1554 w 4188"/>
                <a:gd name="T13" fmla="*/ 962 h 4279"/>
                <a:gd name="T14" fmla="*/ 2094 w 4188"/>
                <a:gd name="T15" fmla="*/ 165 h 4279"/>
                <a:gd name="T16" fmla="*/ 2977 w 4188"/>
                <a:gd name="T17" fmla="*/ 254 h 4279"/>
                <a:gd name="T18" fmla="*/ 3080 w 4188"/>
                <a:gd name="T19" fmla="*/ 915 h 4279"/>
                <a:gd name="T20" fmla="*/ 3024 w 4188"/>
                <a:gd name="T21" fmla="*/ 1397 h 4279"/>
                <a:gd name="T22" fmla="*/ 3000 w 4188"/>
                <a:gd name="T23" fmla="*/ 1777 h 4279"/>
                <a:gd name="T24" fmla="*/ 3218 w 4188"/>
                <a:gd name="T25" fmla="*/ 2012 h 4279"/>
                <a:gd name="T26" fmla="*/ 3312 w 4188"/>
                <a:gd name="T27" fmla="*/ 2524 h 4279"/>
                <a:gd name="T28" fmla="*/ 3756 w 4188"/>
                <a:gd name="T29" fmla="*/ 2798 h 4279"/>
                <a:gd name="T30" fmla="*/ 4010 w 4188"/>
                <a:gd name="T31" fmla="*/ 3820 h 4279"/>
                <a:gd name="T32" fmla="*/ 3459 w 4188"/>
                <a:gd name="T33" fmla="*/ 4279 h 4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88" h="4279">
                  <a:moveTo>
                    <a:pt x="348" y="4164"/>
                  </a:moveTo>
                  <a:cubicBezTo>
                    <a:pt x="194" y="4093"/>
                    <a:pt x="10" y="3895"/>
                    <a:pt x="5" y="3716"/>
                  </a:cubicBezTo>
                  <a:cubicBezTo>
                    <a:pt x="0" y="3521"/>
                    <a:pt x="214" y="3397"/>
                    <a:pt x="302" y="3245"/>
                  </a:cubicBezTo>
                  <a:cubicBezTo>
                    <a:pt x="385" y="3102"/>
                    <a:pt x="341" y="2977"/>
                    <a:pt x="389" y="2828"/>
                  </a:cubicBezTo>
                  <a:cubicBezTo>
                    <a:pt x="457" y="2615"/>
                    <a:pt x="711" y="2563"/>
                    <a:pt x="886" y="2463"/>
                  </a:cubicBezTo>
                  <a:cubicBezTo>
                    <a:pt x="1118" y="2329"/>
                    <a:pt x="1410" y="2126"/>
                    <a:pt x="1473" y="1846"/>
                  </a:cubicBezTo>
                  <a:cubicBezTo>
                    <a:pt x="1538" y="1560"/>
                    <a:pt x="1488" y="1247"/>
                    <a:pt x="1554" y="962"/>
                  </a:cubicBezTo>
                  <a:cubicBezTo>
                    <a:pt x="1633" y="622"/>
                    <a:pt x="1690" y="390"/>
                    <a:pt x="2094" y="165"/>
                  </a:cubicBezTo>
                  <a:cubicBezTo>
                    <a:pt x="2315" y="42"/>
                    <a:pt x="2811" y="0"/>
                    <a:pt x="2977" y="254"/>
                  </a:cubicBezTo>
                  <a:cubicBezTo>
                    <a:pt x="3097" y="439"/>
                    <a:pt x="3094" y="692"/>
                    <a:pt x="3080" y="915"/>
                  </a:cubicBezTo>
                  <a:cubicBezTo>
                    <a:pt x="3070" y="1077"/>
                    <a:pt x="3047" y="1238"/>
                    <a:pt x="3024" y="1397"/>
                  </a:cubicBezTo>
                  <a:cubicBezTo>
                    <a:pt x="3008" y="1504"/>
                    <a:pt x="2975" y="1670"/>
                    <a:pt x="3000" y="1777"/>
                  </a:cubicBezTo>
                  <a:cubicBezTo>
                    <a:pt x="3027" y="1894"/>
                    <a:pt x="3129" y="1936"/>
                    <a:pt x="3218" y="2012"/>
                  </a:cubicBezTo>
                  <a:cubicBezTo>
                    <a:pt x="3407" y="2173"/>
                    <a:pt x="3308" y="2313"/>
                    <a:pt x="3312" y="2524"/>
                  </a:cubicBezTo>
                  <a:cubicBezTo>
                    <a:pt x="3316" y="2757"/>
                    <a:pt x="3578" y="2761"/>
                    <a:pt x="3756" y="2798"/>
                  </a:cubicBezTo>
                  <a:cubicBezTo>
                    <a:pt x="4188" y="2889"/>
                    <a:pt x="4172" y="3513"/>
                    <a:pt x="4010" y="3820"/>
                  </a:cubicBezTo>
                  <a:cubicBezTo>
                    <a:pt x="3898" y="4035"/>
                    <a:pt x="3695" y="4230"/>
                    <a:pt x="3459" y="4279"/>
                  </a:cubicBezTo>
                </a:path>
              </a:pathLst>
            </a:custGeom>
            <a:solidFill>
              <a:srgbClr val="2D2E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60">
              <a:extLst>
                <a:ext uri="{FF2B5EF4-FFF2-40B4-BE49-F238E27FC236}">
                  <a16:creationId xmlns:a16="http://schemas.microsoft.com/office/drawing/2014/main" id="{EB58D824-BD82-98BB-0699-BB99DE8C330B}"/>
                </a:ext>
              </a:extLst>
            </p:cNvPr>
            <p:cNvSpPr>
              <a:spLocks/>
            </p:cNvSpPr>
            <p:nvPr/>
          </p:nvSpPr>
          <p:spPr bwMode="auto">
            <a:xfrm>
              <a:off x="8253150" y="4333645"/>
              <a:ext cx="218798" cy="514472"/>
            </a:xfrm>
            <a:custGeom>
              <a:avLst/>
              <a:gdLst>
                <a:gd name="T0" fmla="*/ 0 w 1102"/>
                <a:gd name="T1" fmla="*/ 0 h 2589"/>
                <a:gd name="T2" fmla="*/ 1102 w 1102"/>
                <a:gd name="T3" fmla="*/ 66 h 2589"/>
                <a:gd name="T4" fmla="*/ 628 w 1102"/>
                <a:gd name="T5" fmla="*/ 2589 h 2589"/>
                <a:gd name="T6" fmla="*/ 0 w 1102"/>
                <a:gd name="T7" fmla="*/ 0 h 2589"/>
              </a:gdLst>
              <a:ahLst/>
              <a:cxnLst>
                <a:cxn ang="0">
                  <a:pos x="T0" y="T1"/>
                </a:cxn>
                <a:cxn ang="0">
                  <a:pos x="T2" y="T3"/>
                </a:cxn>
                <a:cxn ang="0">
                  <a:pos x="T4" y="T5"/>
                </a:cxn>
                <a:cxn ang="0">
                  <a:pos x="T6" y="T7"/>
                </a:cxn>
              </a:cxnLst>
              <a:rect l="0" t="0" r="r" b="b"/>
              <a:pathLst>
                <a:path w="1102" h="2589">
                  <a:moveTo>
                    <a:pt x="0" y="0"/>
                  </a:moveTo>
                  <a:cubicBezTo>
                    <a:pt x="1102" y="66"/>
                    <a:pt x="1102" y="66"/>
                    <a:pt x="1102" y="66"/>
                  </a:cubicBezTo>
                  <a:cubicBezTo>
                    <a:pt x="1102" y="66"/>
                    <a:pt x="882" y="2060"/>
                    <a:pt x="628" y="2589"/>
                  </a:cubicBezTo>
                  <a:cubicBezTo>
                    <a:pt x="628" y="2589"/>
                    <a:pt x="110" y="85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61">
              <a:extLst>
                <a:ext uri="{FF2B5EF4-FFF2-40B4-BE49-F238E27FC236}">
                  <a16:creationId xmlns:a16="http://schemas.microsoft.com/office/drawing/2014/main" id="{DB3EF865-3A11-DE05-D2F8-A2285CC40311}"/>
                </a:ext>
              </a:extLst>
            </p:cNvPr>
            <p:cNvSpPr>
              <a:spLocks/>
            </p:cNvSpPr>
            <p:nvPr/>
          </p:nvSpPr>
          <p:spPr bwMode="auto">
            <a:xfrm>
              <a:off x="7966346" y="4168067"/>
              <a:ext cx="425770" cy="1159040"/>
            </a:xfrm>
            <a:custGeom>
              <a:avLst/>
              <a:gdLst>
                <a:gd name="T0" fmla="*/ 477 w 2148"/>
                <a:gd name="T1" fmla="*/ 3650 h 5844"/>
                <a:gd name="T2" fmla="*/ 202 w 2148"/>
                <a:gd name="T3" fmla="*/ 3409 h 5844"/>
                <a:gd name="T4" fmla="*/ 30 w 2148"/>
                <a:gd name="T5" fmla="*/ 2081 h 5844"/>
                <a:gd name="T6" fmla="*/ 73 w 2148"/>
                <a:gd name="T7" fmla="*/ 1022 h 5844"/>
                <a:gd name="T8" fmla="*/ 245 w 2148"/>
                <a:gd name="T9" fmla="*/ 704 h 5844"/>
                <a:gd name="T10" fmla="*/ 1228 w 2148"/>
                <a:gd name="T11" fmla="*/ 276 h 5844"/>
                <a:gd name="T12" fmla="*/ 1545 w 2148"/>
                <a:gd name="T13" fmla="*/ 0 h 5844"/>
                <a:gd name="T14" fmla="*/ 1484 w 2148"/>
                <a:gd name="T15" fmla="*/ 455 h 5844"/>
                <a:gd name="T16" fmla="*/ 1565 w 2148"/>
                <a:gd name="T17" fmla="*/ 930 h 5844"/>
                <a:gd name="T18" fmla="*/ 1771 w 2148"/>
                <a:gd name="T19" fmla="*/ 2076 h 5844"/>
                <a:gd name="T20" fmla="*/ 2148 w 2148"/>
                <a:gd name="T21" fmla="*/ 3769 h 5844"/>
                <a:gd name="T22" fmla="*/ 1861 w 2148"/>
                <a:gd name="T23" fmla="*/ 4873 h 5844"/>
                <a:gd name="T24" fmla="*/ 1168 w 2148"/>
                <a:gd name="T25" fmla="*/ 5493 h 5844"/>
                <a:gd name="T26" fmla="*/ 215 w 2148"/>
                <a:gd name="T27" fmla="*/ 5833 h 5844"/>
                <a:gd name="T28" fmla="*/ 937 w 2148"/>
                <a:gd name="T29" fmla="*/ 3526 h 5844"/>
                <a:gd name="T30" fmla="*/ 753 w 2148"/>
                <a:gd name="T31" fmla="*/ 3618 h 5844"/>
                <a:gd name="T32" fmla="*/ 477 w 2148"/>
                <a:gd name="T33" fmla="*/ 3650 h 5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8" h="5844">
                  <a:moveTo>
                    <a:pt x="477" y="3650"/>
                  </a:moveTo>
                  <a:cubicBezTo>
                    <a:pt x="331" y="3638"/>
                    <a:pt x="249" y="3544"/>
                    <a:pt x="202" y="3409"/>
                  </a:cubicBezTo>
                  <a:cubicBezTo>
                    <a:pt x="57" y="2992"/>
                    <a:pt x="69" y="2512"/>
                    <a:pt x="30" y="2081"/>
                  </a:cubicBezTo>
                  <a:cubicBezTo>
                    <a:pt x="0" y="1737"/>
                    <a:pt x="18" y="1363"/>
                    <a:pt x="73" y="1022"/>
                  </a:cubicBezTo>
                  <a:cubicBezTo>
                    <a:pt x="95" y="886"/>
                    <a:pt x="113" y="764"/>
                    <a:pt x="245" y="704"/>
                  </a:cubicBezTo>
                  <a:cubicBezTo>
                    <a:pt x="572" y="555"/>
                    <a:pt x="926" y="478"/>
                    <a:pt x="1228" y="276"/>
                  </a:cubicBezTo>
                  <a:cubicBezTo>
                    <a:pt x="1349" y="195"/>
                    <a:pt x="1433" y="82"/>
                    <a:pt x="1545" y="0"/>
                  </a:cubicBezTo>
                  <a:cubicBezTo>
                    <a:pt x="1533" y="157"/>
                    <a:pt x="1476" y="294"/>
                    <a:pt x="1484" y="455"/>
                  </a:cubicBezTo>
                  <a:cubicBezTo>
                    <a:pt x="1493" y="612"/>
                    <a:pt x="1533" y="777"/>
                    <a:pt x="1565" y="930"/>
                  </a:cubicBezTo>
                  <a:cubicBezTo>
                    <a:pt x="1638" y="1272"/>
                    <a:pt x="1704" y="1733"/>
                    <a:pt x="1771" y="2076"/>
                  </a:cubicBezTo>
                  <a:cubicBezTo>
                    <a:pt x="1864" y="2559"/>
                    <a:pt x="2148" y="3274"/>
                    <a:pt x="2148" y="3769"/>
                  </a:cubicBezTo>
                  <a:cubicBezTo>
                    <a:pt x="2148" y="4081"/>
                    <a:pt x="2010" y="4589"/>
                    <a:pt x="1861" y="4873"/>
                  </a:cubicBezTo>
                  <a:cubicBezTo>
                    <a:pt x="1724" y="5134"/>
                    <a:pt x="1419" y="5342"/>
                    <a:pt x="1168" y="5493"/>
                  </a:cubicBezTo>
                  <a:cubicBezTo>
                    <a:pt x="972" y="5612"/>
                    <a:pt x="358" y="5844"/>
                    <a:pt x="215" y="5833"/>
                  </a:cubicBezTo>
                  <a:cubicBezTo>
                    <a:pt x="224" y="5766"/>
                    <a:pt x="927" y="3878"/>
                    <a:pt x="937" y="3526"/>
                  </a:cubicBezTo>
                  <a:cubicBezTo>
                    <a:pt x="872" y="3548"/>
                    <a:pt x="822" y="3598"/>
                    <a:pt x="753" y="3618"/>
                  </a:cubicBezTo>
                  <a:cubicBezTo>
                    <a:pt x="665" y="3644"/>
                    <a:pt x="569" y="3658"/>
                    <a:pt x="477" y="3650"/>
                  </a:cubicBezTo>
                  <a:close/>
                </a:path>
              </a:pathLst>
            </a:custGeom>
            <a:solidFill>
              <a:srgbClr val="E25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62">
              <a:extLst>
                <a:ext uri="{FF2B5EF4-FFF2-40B4-BE49-F238E27FC236}">
                  <a16:creationId xmlns:a16="http://schemas.microsoft.com/office/drawing/2014/main" id="{D1755469-1328-A64D-2151-A8CFC0A2C27E}"/>
                </a:ext>
              </a:extLst>
            </p:cNvPr>
            <p:cNvSpPr>
              <a:spLocks/>
            </p:cNvSpPr>
            <p:nvPr/>
          </p:nvSpPr>
          <p:spPr bwMode="auto">
            <a:xfrm>
              <a:off x="8344808" y="4165111"/>
              <a:ext cx="369592" cy="1135386"/>
            </a:xfrm>
            <a:custGeom>
              <a:avLst/>
              <a:gdLst>
                <a:gd name="T0" fmla="*/ 175 w 1857"/>
                <a:gd name="T1" fmla="*/ 0 h 5731"/>
                <a:gd name="T2" fmla="*/ 978 w 1857"/>
                <a:gd name="T3" fmla="*/ 484 h 5731"/>
                <a:gd name="T4" fmla="*/ 1252 w 1857"/>
                <a:gd name="T5" fmla="*/ 693 h 5731"/>
                <a:gd name="T6" fmla="*/ 1331 w 1857"/>
                <a:gd name="T7" fmla="*/ 1231 h 5731"/>
                <a:gd name="T8" fmla="*/ 1819 w 1857"/>
                <a:gd name="T9" fmla="*/ 2572 h 5731"/>
                <a:gd name="T10" fmla="*/ 1596 w 1857"/>
                <a:gd name="T11" fmla="*/ 3469 h 5731"/>
                <a:gd name="T12" fmla="*/ 1024 w 1857"/>
                <a:gd name="T13" fmla="*/ 3490 h 5731"/>
                <a:gd name="T14" fmla="*/ 1208 w 1857"/>
                <a:gd name="T15" fmla="*/ 3921 h 5731"/>
                <a:gd name="T16" fmla="*/ 1434 w 1857"/>
                <a:gd name="T17" fmla="*/ 4493 h 5731"/>
                <a:gd name="T18" fmla="*/ 1639 w 1857"/>
                <a:gd name="T19" fmla="*/ 5133 h 5731"/>
                <a:gd name="T20" fmla="*/ 1770 w 1857"/>
                <a:gd name="T21" fmla="*/ 5731 h 5731"/>
                <a:gd name="T22" fmla="*/ 1095 w 1857"/>
                <a:gd name="T23" fmla="*/ 5516 h 5731"/>
                <a:gd name="T24" fmla="*/ 289 w 1857"/>
                <a:gd name="T25" fmla="*/ 5008 h 5731"/>
                <a:gd name="T26" fmla="*/ 3 w 1857"/>
                <a:gd name="T27" fmla="*/ 4474 h 5731"/>
                <a:gd name="T28" fmla="*/ 55 w 1857"/>
                <a:gd name="T29" fmla="*/ 2879 h 5731"/>
                <a:gd name="T30" fmla="*/ 319 w 1857"/>
                <a:gd name="T31" fmla="*/ 2021 h 5731"/>
                <a:gd name="T32" fmla="*/ 324 w 1857"/>
                <a:gd name="T33" fmla="*/ 464 h 5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7" h="5731">
                  <a:moveTo>
                    <a:pt x="175" y="0"/>
                  </a:moveTo>
                  <a:cubicBezTo>
                    <a:pt x="331" y="283"/>
                    <a:pt x="688" y="397"/>
                    <a:pt x="978" y="484"/>
                  </a:cubicBezTo>
                  <a:cubicBezTo>
                    <a:pt x="1102" y="521"/>
                    <a:pt x="1215" y="554"/>
                    <a:pt x="1252" y="693"/>
                  </a:cubicBezTo>
                  <a:cubicBezTo>
                    <a:pt x="1298" y="866"/>
                    <a:pt x="1291" y="1056"/>
                    <a:pt x="1331" y="1231"/>
                  </a:cubicBezTo>
                  <a:cubicBezTo>
                    <a:pt x="1437" y="1702"/>
                    <a:pt x="1761" y="2084"/>
                    <a:pt x="1819" y="2572"/>
                  </a:cubicBezTo>
                  <a:cubicBezTo>
                    <a:pt x="1850" y="2826"/>
                    <a:pt x="1857" y="3327"/>
                    <a:pt x="1596" y="3469"/>
                  </a:cubicBezTo>
                  <a:cubicBezTo>
                    <a:pt x="1407" y="3572"/>
                    <a:pt x="1217" y="3532"/>
                    <a:pt x="1024" y="3490"/>
                  </a:cubicBezTo>
                  <a:cubicBezTo>
                    <a:pt x="1100" y="3627"/>
                    <a:pt x="1146" y="3777"/>
                    <a:pt x="1208" y="3921"/>
                  </a:cubicBezTo>
                  <a:cubicBezTo>
                    <a:pt x="1288" y="4107"/>
                    <a:pt x="1376" y="4300"/>
                    <a:pt x="1434" y="4493"/>
                  </a:cubicBezTo>
                  <a:cubicBezTo>
                    <a:pt x="1497" y="4706"/>
                    <a:pt x="1571" y="4921"/>
                    <a:pt x="1639" y="5133"/>
                  </a:cubicBezTo>
                  <a:cubicBezTo>
                    <a:pt x="1693" y="5301"/>
                    <a:pt x="1824" y="5554"/>
                    <a:pt x="1770" y="5731"/>
                  </a:cubicBezTo>
                  <a:cubicBezTo>
                    <a:pt x="1546" y="5669"/>
                    <a:pt x="1312" y="5615"/>
                    <a:pt x="1095" y="5516"/>
                  </a:cubicBezTo>
                  <a:cubicBezTo>
                    <a:pt x="799" y="5381"/>
                    <a:pt x="541" y="5212"/>
                    <a:pt x="289" y="5008"/>
                  </a:cubicBezTo>
                  <a:cubicBezTo>
                    <a:pt x="107" y="4861"/>
                    <a:pt x="5" y="4725"/>
                    <a:pt x="3" y="4474"/>
                  </a:cubicBezTo>
                  <a:cubicBezTo>
                    <a:pt x="0" y="4130"/>
                    <a:pt x="24" y="3001"/>
                    <a:pt x="55" y="2879"/>
                  </a:cubicBezTo>
                  <a:cubicBezTo>
                    <a:pt x="92" y="2738"/>
                    <a:pt x="298" y="2165"/>
                    <a:pt x="319" y="2021"/>
                  </a:cubicBezTo>
                  <a:cubicBezTo>
                    <a:pt x="465" y="1037"/>
                    <a:pt x="377" y="595"/>
                    <a:pt x="324" y="464"/>
                  </a:cubicBezTo>
                </a:path>
              </a:pathLst>
            </a:custGeom>
            <a:solidFill>
              <a:srgbClr val="E258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63">
              <a:extLst>
                <a:ext uri="{FF2B5EF4-FFF2-40B4-BE49-F238E27FC236}">
                  <a16:creationId xmlns:a16="http://schemas.microsoft.com/office/drawing/2014/main" id="{E6C0A5CD-B9E7-AC08-D24F-DC910BF548BB}"/>
                </a:ext>
              </a:extLst>
            </p:cNvPr>
            <p:cNvSpPr>
              <a:spLocks/>
            </p:cNvSpPr>
            <p:nvPr/>
          </p:nvSpPr>
          <p:spPr bwMode="auto">
            <a:xfrm>
              <a:off x="8235409" y="3828043"/>
              <a:ext cx="224712" cy="520385"/>
            </a:xfrm>
            <a:custGeom>
              <a:avLst/>
              <a:gdLst>
                <a:gd name="T0" fmla="*/ 198 w 1124"/>
                <a:gd name="T1" fmla="*/ 2562 h 2616"/>
                <a:gd name="T2" fmla="*/ 132 w 1124"/>
                <a:gd name="T3" fmla="*/ 1903 h 2616"/>
                <a:gd name="T4" fmla="*/ 110 w 1124"/>
                <a:gd name="T5" fmla="*/ 1071 h 2616"/>
                <a:gd name="T6" fmla="*/ 5 w 1124"/>
                <a:gd name="T7" fmla="*/ 266 h 2616"/>
                <a:gd name="T8" fmla="*/ 312 w 1124"/>
                <a:gd name="T9" fmla="*/ 196 h 2616"/>
                <a:gd name="T10" fmla="*/ 482 w 1124"/>
                <a:gd name="T11" fmla="*/ 118 h 2616"/>
                <a:gd name="T12" fmla="*/ 624 w 1124"/>
                <a:gd name="T13" fmla="*/ 49 h 2616"/>
                <a:gd name="T14" fmla="*/ 500 w 1124"/>
                <a:gd name="T15" fmla="*/ 345 h 2616"/>
                <a:gd name="T16" fmla="*/ 1106 w 1124"/>
                <a:gd name="T17" fmla="*/ 0 h 2616"/>
                <a:gd name="T18" fmla="*/ 1021 w 1124"/>
                <a:gd name="T19" fmla="*/ 602 h 2616"/>
                <a:gd name="T20" fmla="*/ 885 w 1124"/>
                <a:gd name="T21" fmla="*/ 1044 h 2616"/>
                <a:gd name="T22" fmla="*/ 778 w 1124"/>
                <a:gd name="T23" fmla="*/ 1217 h 2616"/>
                <a:gd name="T24" fmla="*/ 952 w 1124"/>
                <a:gd name="T25" fmla="*/ 2616 h 2616"/>
                <a:gd name="T26" fmla="*/ 198 w 1124"/>
                <a:gd name="T27" fmla="*/ 2562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4" h="2616">
                  <a:moveTo>
                    <a:pt x="198" y="2562"/>
                  </a:moveTo>
                  <a:cubicBezTo>
                    <a:pt x="198" y="2562"/>
                    <a:pt x="78" y="2093"/>
                    <a:pt x="132" y="1903"/>
                  </a:cubicBezTo>
                  <a:cubicBezTo>
                    <a:pt x="187" y="1710"/>
                    <a:pt x="132" y="1164"/>
                    <a:pt x="110" y="1071"/>
                  </a:cubicBezTo>
                  <a:cubicBezTo>
                    <a:pt x="78" y="931"/>
                    <a:pt x="0" y="371"/>
                    <a:pt x="5" y="266"/>
                  </a:cubicBezTo>
                  <a:cubicBezTo>
                    <a:pt x="104" y="252"/>
                    <a:pt x="215" y="228"/>
                    <a:pt x="312" y="196"/>
                  </a:cubicBezTo>
                  <a:cubicBezTo>
                    <a:pt x="371" y="177"/>
                    <a:pt x="428" y="147"/>
                    <a:pt x="482" y="118"/>
                  </a:cubicBezTo>
                  <a:cubicBezTo>
                    <a:pt x="502" y="107"/>
                    <a:pt x="603" y="35"/>
                    <a:pt x="624" y="49"/>
                  </a:cubicBezTo>
                  <a:cubicBezTo>
                    <a:pt x="686" y="89"/>
                    <a:pt x="308" y="399"/>
                    <a:pt x="500" y="345"/>
                  </a:cubicBezTo>
                  <a:cubicBezTo>
                    <a:pt x="960" y="217"/>
                    <a:pt x="1060" y="25"/>
                    <a:pt x="1106" y="0"/>
                  </a:cubicBezTo>
                  <a:cubicBezTo>
                    <a:pt x="1124" y="56"/>
                    <a:pt x="1055" y="460"/>
                    <a:pt x="1021" y="602"/>
                  </a:cubicBezTo>
                  <a:cubicBezTo>
                    <a:pt x="986" y="752"/>
                    <a:pt x="955" y="905"/>
                    <a:pt x="885" y="1044"/>
                  </a:cubicBezTo>
                  <a:cubicBezTo>
                    <a:pt x="863" y="1087"/>
                    <a:pt x="793" y="1172"/>
                    <a:pt x="778" y="1217"/>
                  </a:cubicBezTo>
                  <a:cubicBezTo>
                    <a:pt x="771" y="1241"/>
                    <a:pt x="944" y="2333"/>
                    <a:pt x="952" y="2616"/>
                  </a:cubicBezTo>
                  <a:cubicBezTo>
                    <a:pt x="952" y="2616"/>
                    <a:pt x="374" y="2603"/>
                    <a:pt x="198" y="2562"/>
                  </a:cubicBezTo>
                  <a:close/>
                </a:path>
              </a:pathLst>
            </a:custGeom>
            <a:solidFill>
              <a:srgbClr val="CA9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64">
              <a:extLst>
                <a:ext uri="{FF2B5EF4-FFF2-40B4-BE49-F238E27FC236}">
                  <a16:creationId xmlns:a16="http://schemas.microsoft.com/office/drawing/2014/main" id="{2454F6E8-1B54-A589-40D2-9D9043674FC6}"/>
                </a:ext>
              </a:extLst>
            </p:cNvPr>
            <p:cNvSpPr>
              <a:spLocks/>
            </p:cNvSpPr>
            <p:nvPr/>
          </p:nvSpPr>
          <p:spPr bwMode="auto">
            <a:xfrm>
              <a:off x="8161491" y="4611578"/>
              <a:ext cx="266106" cy="150794"/>
            </a:xfrm>
            <a:custGeom>
              <a:avLst/>
              <a:gdLst>
                <a:gd name="T0" fmla="*/ 56 w 1341"/>
                <a:gd name="T1" fmla="*/ 249 h 748"/>
                <a:gd name="T2" fmla="*/ 298 w 1341"/>
                <a:gd name="T3" fmla="*/ 36 h 748"/>
                <a:gd name="T4" fmla="*/ 638 w 1341"/>
                <a:gd name="T5" fmla="*/ 105 h 748"/>
                <a:gd name="T6" fmla="*/ 1341 w 1341"/>
                <a:gd name="T7" fmla="*/ 267 h 748"/>
                <a:gd name="T8" fmla="*/ 1245 w 1341"/>
                <a:gd name="T9" fmla="*/ 748 h 748"/>
                <a:gd name="T10" fmla="*/ 512 w 1341"/>
                <a:gd name="T11" fmla="*/ 315 h 748"/>
                <a:gd name="T12" fmla="*/ 0 w 1341"/>
                <a:gd name="T13" fmla="*/ 338 h 748"/>
                <a:gd name="T14" fmla="*/ 56 w 1341"/>
                <a:gd name="T15" fmla="*/ 249 h 7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1" h="748">
                  <a:moveTo>
                    <a:pt x="56" y="249"/>
                  </a:moveTo>
                  <a:cubicBezTo>
                    <a:pt x="56" y="249"/>
                    <a:pt x="195" y="0"/>
                    <a:pt x="298" y="36"/>
                  </a:cubicBezTo>
                  <a:cubicBezTo>
                    <a:pt x="429" y="81"/>
                    <a:pt x="638" y="105"/>
                    <a:pt x="638" y="105"/>
                  </a:cubicBezTo>
                  <a:cubicBezTo>
                    <a:pt x="1341" y="267"/>
                    <a:pt x="1341" y="267"/>
                    <a:pt x="1341" y="267"/>
                  </a:cubicBezTo>
                  <a:cubicBezTo>
                    <a:pt x="1245" y="748"/>
                    <a:pt x="1245" y="748"/>
                    <a:pt x="1245" y="748"/>
                  </a:cubicBezTo>
                  <a:cubicBezTo>
                    <a:pt x="512" y="315"/>
                    <a:pt x="512" y="315"/>
                    <a:pt x="512" y="315"/>
                  </a:cubicBezTo>
                  <a:cubicBezTo>
                    <a:pt x="0" y="338"/>
                    <a:pt x="0" y="338"/>
                    <a:pt x="0" y="338"/>
                  </a:cubicBezTo>
                  <a:lnTo>
                    <a:pt x="56" y="249"/>
                  </a:lnTo>
                  <a:close/>
                </a:path>
              </a:pathLst>
            </a:custGeom>
            <a:solidFill>
              <a:srgbClr val="CA9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65">
              <a:extLst>
                <a:ext uri="{FF2B5EF4-FFF2-40B4-BE49-F238E27FC236}">
                  <a16:creationId xmlns:a16="http://schemas.microsoft.com/office/drawing/2014/main" id="{71597CFE-D387-E2D4-A85D-2FB5652E347C}"/>
                </a:ext>
              </a:extLst>
            </p:cNvPr>
            <p:cNvSpPr>
              <a:spLocks/>
            </p:cNvSpPr>
            <p:nvPr/>
          </p:nvSpPr>
          <p:spPr bwMode="auto">
            <a:xfrm>
              <a:off x="8383246" y="4596794"/>
              <a:ext cx="227669" cy="106442"/>
            </a:xfrm>
            <a:custGeom>
              <a:avLst/>
              <a:gdLst>
                <a:gd name="T0" fmla="*/ 0 w 1155"/>
                <a:gd name="T1" fmla="*/ 311 h 531"/>
                <a:gd name="T2" fmla="*/ 607 w 1155"/>
                <a:gd name="T3" fmla="*/ 96 h 531"/>
                <a:gd name="T4" fmla="*/ 1053 w 1155"/>
                <a:gd name="T5" fmla="*/ 198 h 531"/>
                <a:gd name="T6" fmla="*/ 1003 w 1155"/>
                <a:gd name="T7" fmla="*/ 522 h 531"/>
                <a:gd name="T8" fmla="*/ 451 w 1155"/>
                <a:gd name="T9" fmla="*/ 332 h 531"/>
                <a:gd name="T10" fmla="*/ 133 w 1155"/>
                <a:gd name="T11" fmla="*/ 372 h 531"/>
                <a:gd name="T12" fmla="*/ 0 w 1155"/>
                <a:gd name="T13" fmla="*/ 311 h 531"/>
              </a:gdLst>
              <a:ahLst/>
              <a:cxnLst>
                <a:cxn ang="0">
                  <a:pos x="T0" y="T1"/>
                </a:cxn>
                <a:cxn ang="0">
                  <a:pos x="T2" y="T3"/>
                </a:cxn>
                <a:cxn ang="0">
                  <a:pos x="T4" y="T5"/>
                </a:cxn>
                <a:cxn ang="0">
                  <a:pos x="T6" y="T7"/>
                </a:cxn>
                <a:cxn ang="0">
                  <a:pos x="T8" y="T9"/>
                </a:cxn>
                <a:cxn ang="0">
                  <a:pos x="T10" y="T11"/>
                </a:cxn>
                <a:cxn ang="0">
                  <a:pos x="T12" y="T13"/>
                </a:cxn>
              </a:cxnLst>
              <a:rect l="0" t="0" r="r" b="b"/>
              <a:pathLst>
                <a:path w="1155" h="531">
                  <a:moveTo>
                    <a:pt x="0" y="311"/>
                  </a:moveTo>
                  <a:cubicBezTo>
                    <a:pt x="0" y="311"/>
                    <a:pt x="457" y="192"/>
                    <a:pt x="607" y="96"/>
                  </a:cubicBezTo>
                  <a:cubicBezTo>
                    <a:pt x="757" y="0"/>
                    <a:pt x="828" y="118"/>
                    <a:pt x="1053" y="198"/>
                  </a:cubicBezTo>
                  <a:cubicBezTo>
                    <a:pt x="1155" y="227"/>
                    <a:pt x="1074" y="531"/>
                    <a:pt x="1003" y="522"/>
                  </a:cubicBezTo>
                  <a:cubicBezTo>
                    <a:pt x="709" y="481"/>
                    <a:pt x="659" y="324"/>
                    <a:pt x="451" y="332"/>
                  </a:cubicBezTo>
                  <a:cubicBezTo>
                    <a:pt x="133" y="372"/>
                    <a:pt x="133" y="372"/>
                    <a:pt x="133" y="372"/>
                  </a:cubicBezTo>
                  <a:lnTo>
                    <a:pt x="0" y="311"/>
                  </a:lnTo>
                  <a:close/>
                </a:path>
              </a:pathLst>
            </a:custGeom>
            <a:solidFill>
              <a:srgbClr val="CA9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66">
              <a:extLst>
                <a:ext uri="{FF2B5EF4-FFF2-40B4-BE49-F238E27FC236}">
                  <a16:creationId xmlns:a16="http://schemas.microsoft.com/office/drawing/2014/main" id="{05C6A2CD-C6F4-6DE8-CD6F-7DB357E627C0}"/>
                </a:ext>
              </a:extLst>
            </p:cNvPr>
            <p:cNvSpPr>
              <a:spLocks noChangeArrowheads="1"/>
            </p:cNvSpPr>
            <p:nvPr/>
          </p:nvSpPr>
          <p:spPr bwMode="auto">
            <a:xfrm>
              <a:off x="8427597" y="3996577"/>
              <a:ext cx="53221" cy="56178"/>
            </a:xfrm>
            <a:prstGeom prst="ellipse">
              <a:avLst/>
            </a:prstGeom>
            <a:noFill/>
            <a:ln w="3175" cap="flat">
              <a:solidFill>
                <a:srgbClr val="36A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Oval 67">
              <a:extLst>
                <a:ext uri="{FF2B5EF4-FFF2-40B4-BE49-F238E27FC236}">
                  <a16:creationId xmlns:a16="http://schemas.microsoft.com/office/drawing/2014/main" id="{038531B1-0271-5817-0378-648DF43910B2}"/>
                </a:ext>
              </a:extLst>
            </p:cNvPr>
            <p:cNvSpPr>
              <a:spLocks noChangeArrowheads="1"/>
            </p:cNvSpPr>
            <p:nvPr/>
          </p:nvSpPr>
          <p:spPr bwMode="auto">
            <a:xfrm>
              <a:off x="8191058" y="3996577"/>
              <a:ext cx="53221" cy="56178"/>
            </a:xfrm>
            <a:prstGeom prst="ellipse">
              <a:avLst/>
            </a:prstGeom>
            <a:noFill/>
            <a:ln w="3175" cap="flat">
              <a:solidFill>
                <a:srgbClr val="36A9E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76" name="Group 75">
            <a:extLst>
              <a:ext uri="{FF2B5EF4-FFF2-40B4-BE49-F238E27FC236}">
                <a16:creationId xmlns:a16="http://schemas.microsoft.com/office/drawing/2014/main" id="{C3FB972A-B943-AAC2-4997-2D39F59DA02F}"/>
              </a:ext>
            </a:extLst>
          </p:cNvPr>
          <p:cNvGrpSpPr/>
          <p:nvPr/>
        </p:nvGrpSpPr>
        <p:grpSpPr>
          <a:xfrm>
            <a:off x="6768869" y="3440711"/>
            <a:ext cx="1120603" cy="2001710"/>
            <a:chOff x="6768869" y="3440711"/>
            <a:chExt cx="1120603" cy="2001710"/>
          </a:xfrm>
        </p:grpSpPr>
        <p:sp>
          <p:nvSpPr>
            <p:cNvPr id="48" name="Freeform 68">
              <a:extLst>
                <a:ext uri="{FF2B5EF4-FFF2-40B4-BE49-F238E27FC236}">
                  <a16:creationId xmlns:a16="http://schemas.microsoft.com/office/drawing/2014/main" id="{3643F7B9-8621-0557-87D5-2D44FEC572A7}"/>
                </a:ext>
              </a:extLst>
            </p:cNvPr>
            <p:cNvSpPr>
              <a:spLocks/>
            </p:cNvSpPr>
            <p:nvPr/>
          </p:nvSpPr>
          <p:spPr bwMode="auto">
            <a:xfrm>
              <a:off x="6768869" y="5075785"/>
              <a:ext cx="180361" cy="274976"/>
            </a:xfrm>
            <a:custGeom>
              <a:avLst/>
              <a:gdLst>
                <a:gd name="T0" fmla="*/ 76 w 901"/>
                <a:gd name="T1" fmla="*/ 198 h 1384"/>
                <a:gd name="T2" fmla="*/ 37 w 901"/>
                <a:gd name="T3" fmla="*/ 1207 h 1384"/>
                <a:gd name="T4" fmla="*/ 496 w 901"/>
                <a:gd name="T5" fmla="*/ 776 h 1384"/>
                <a:gd name="T6" fmla="*/ 507 w 901"/>
                <a:gd name="T7" fmla="*/ 523 h 1384"/>
                <a:gd name="T8" fmla="*/ 611 w 901"/>
                <a:gd name="T9" fmla="*/ 975 h 1384"/>
                <a:gd name="T10" fmla="*/ 788 w 901"/>
                <a:gd name="T11" fmla="*/ 736 h 1384"/>
                <a:gd name="T12" fmla="*/ 370 w 901"/>
                <a:gd name="T13" fmla="*/ 0 h 1384"/>
                <a:gd name="T14" fmla="*/ 76 w 901"/>
                <a:gd name="T15" fmla="*/ 198 h 1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1" h="1384">
                  <a:moveTo>
                    <a:pt x="76" y="198"/>
                  </a:moveTo>
                  <a:cubicBezTo>
                    <a:pt x="76" y="198"/>
                    <a:pt x="0" y="1132"/>
                    <a:pt x="37" y="1207"/>
                  </a:cubicBezTo>
                  <a:cubicBezTo>
                    <a:pt x="121" y="1384"/>
                    <a:pt x="612" y="1222"/>
                    <a:pt x="496" y="776"/>
                  </a:cubicBezTo>
                  <a:cubicBezTo>
                    <a:pt x="444" y="573"/>
                    <a:pt x="507" y="523"/>
                    <a:pt x="507" y="523"/>
                  </a:cubicBezTo>
                  <a:cubicBezTo>
                    <a:pt x="611" y="975"/>
                    <a:pt x="611" y="975"/>
                    <a:pt x="611" y="975"/>
                  </a:cubicBezTo>
                  <a:cubicBezTo>
                    <a:pt x="611" y="975"/>
                    <a:pt x="901" y="915"/>
                    <a:pt x="788" y="736"/>
                  </a:cubicBezTo>
                  <a:cubicBezTo>
                    <a:pt x="676" y="557"/>
                    <a:pt x="370" y="0"/>
                    <a:pt x="370" y="0"/>
                  </a:cubicBezTo>
                  <a:lnTo>
                    <a:pt x="76" y="198"/>
                  </a:ln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69">
              <a:extLst>
                <a:ext uri="{FF2B5EF4-FFF2-40B4-BE49-F238E27FC236}">
                  <a16:creationId xmlns:a16="http://schemas.microsoft.com/office/drawing/2014/main" id="{1C872CD1-A392-7BF0-3F4B-3CEDC218D146}"/>
                </a:ext>
              </a:extLst>
            </p:cNvPr>
            <p:cNvSpPr>
              <a:spLocks/>
            </p:cNvSpPr>
            <p:nvPr/>
          </p:nvSpPr>
          <p:spPr bwMode="auto">
            <a:xfrm>
              <a:off x="6783653" y="3969966"/>
              <a:ext cx="1105819" cy="1182694"/>
            </a:xfrm>
            <a:custGeom>
              <a:avLst/>
              <a:gdLst>
                <a:gd name="T0" fmla="*/ 453 w 5581"/>
                <a:gd name="T1" fmla="*/ 5948 h 5948"/>
                <a:gd name="T2" fmla="*/ 8 w 5581"/>
                <a:gd name="T3" fmla="*/ 5752 h 5948"/>
                <a:gd name="T4" fmla="*/ 100 w 5581"/>
                <a:gd name="T5" fmla="*/ 5126 h 5948"/>
                <a:gd name="T6" fmla="*/ 90 w 5581"/>
                <a:gd name="T7" fmla="*/ 4599 h 5948"/>
                <a:gd name="T8" fmla="*/ 254 w 5581"/>
                <a:gd name="T9" fmla="*/ 3982 h 5948"/>
                <a:gd name="T10" fmla="*/ 283 w 5581"/>
                <a:gd name="T11" fmla="*/ 3082 h 5948"/>
                <a:gd name="T12" fmla="*/ 199 w 5581"/>
                <a:gd name="T13" fmla="*/ 1789 h 5948"/>
                <a:gd name="T14" fmla="*/ 310 w 5581"/>
                <a:gd name="T15" fmla="*/ 1293 h 5948"/>
                <a:gd name="T16" fmla="*/ 852 w 5581"/>
                <a:gd name="T17" fmla="*/ 831 h 5948"/>
                <a:gd name="T18" fmla="*/ 1735 w 5581"/>
                <a:gd name="T19" fmla="*/ 0 h 5948"/>
                <a:gd name="T20" fmla="*/ 2593 w 5581"/>
                <a:gd name="T21" fmla="*/ 12 h 5948"/>
                <a:gd name="T22" fmla="*/ 3754 w 5581"/>
                <a:gd name="T23" fmla="*/ 867 h 5948"/>
                <a:gd name="T24" fmla="*/ 4226 w 5581"/>
                <a:gd name="T25" fmla="*/ 1327 h 5948"/>
                <a:gd name="T26" fmla="*/ 4811 w 5581"/>
                <a:gd name="T27" fmla="*/ 2005 h 5948"/>
                <a:gd name="T28" fmla="*/ 5531 w 5581"/>
                <a:gd name="T29" fmla="*/ 3448 h 5948"/>
                <a:gd name="T30" fmla="*/ 4830 w 5581"/>
                <a:gd name="T31" fmla="*/ 4643 h 5948"/>
                <a:gd name="T32" fmla="*/ 4275 w 5581"/>
                <a:gd name="T33" fmla="*/ 4653 h 5948"/>
                <a:gd name="T34" fmla="*/ 3973 w 5581"/>
                <a:gd name="T35" fmla="*/ 4715 h 5948"/>
                <a:gd name="T36" fmla="*/ 3705 w 5581"/>
                <a:gd name="T37" fmla="*/ 4364 h 5948"/>
                <a:gd name="T38" fmla="*/ 3944 w 5581"/>
                <a:gd name="T39" fmla="*/ 4107 h 5948"/>
                <a:gd name="T40" fmla="*/ 4310 w 5581"/>
                <a:gd name="T41" fmla="*/ 3773 h 5948"/>
                <a:gd name="T42" fmla="*/ 4638 w 5581"/>
                <a:gd name="T43" fmla="*/ 3457 h 5948"/>
                <a:gd name="T44" fmla="*/ 4441 w 5581"/>
                <a:gd name="T45" fmla="*/ 3397 h 5948"/>
                <a:gd name="T46" fmla="*/ 4031 w 5581"/>
                <a:gd name="T47" fmla="*/ 3216 h 5948"/>
                <a:gd name="T48" fmla="*/ 3647 w 5581"/>
                <a:gd name="T49" fmla="*/ 3048 h 5948"/>
                <a:gd name="T50" fmla="*/ 3575 w 5581"/>
                <a:gd name="T51" fmla="*/ 3709 h 5948"/>
                <a:gd name="T52" fmla="*/ 3488 w 5581"/>
                <a:gd name="T53" fmla="*/ 4220 h 5948"/>
                <a:gd name="T54" fmla="*/ 3319 w 5581"/>
                <a:gd name="T55" fmla="*/ 4642 h 5948"/>
                <a:gd name="T56" fmla="*/ 792 w 5581"/>
                <a:gd name="T57" fmla="*/ 4666 h 5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81" h="5948">
                  <a:moveTo>
                    <a:pt x="453" y="5948"/>
                  </a:moveTo>
                  <a:cubicBezTo>
                    <a:pt x="353" y="5853"/>
                    <a:pt x="142" y="5800"/>
                    <a:pt x="8" y="5752"/>
                  </a:cubicBezTo>
                  <a:cubicBezTo>
                    <a:pt x="0" y="5555"/>
                    <a:pt x="70" y="5324"/>
                    <a:pt x="100" y="5126"/>
                  </a:cubicBezTo>
                  <a:cubicBezTo>
                    <a:pt x="128" y="4940"/>
                    <a:pt x="107" y="4785"/>
                    <a:pt x="90" y="4599"/>
                  </a:cubicBezTo>
                  <a:cubicBezTo>
                    <a:pt x="71" y="4400"/>
                    <a:pt x="220" y="4178"/>
                    <a:pt x="254" y="3982"/>
                  </a:cubicBezTo>
                  <a:cubicBezTo>
                    <a:pt x="306" y="3682"/>
                    <a:pt x="306" y="3385"/>
                    <a:pt x="283" y="3082"/>
                  </a:cubicBezTo>
                  <a:cubicBezTo>
                    <a:pt x="249" y="2647"/>
                    <a:pt x="156" y="2236"/>
                    <a:pt x="199" y="1789"/>
                  </a:cubicBezTo>
                  <a:cubicBezTo>
                    <a:pt x="215" y="1628"/>
                    <a:pt x="221" y="1432"/>
                    <a:pt x="310" y="1293"/>
                  </a:cubicBezTo>
                  <a:cubicBezTo>
                    <a:pt x="437" y="1097"/>
                    <a:pt x="666" y="964"/>
                    <a:pt x="852" y="831"/>
                  </a:cubicBezTo>
                  <a:cubicBezTo>
                    <a:pt x="1181" y="595"/>
                    <a:pt x="1531" y="351"/>
                    <a:pt x="1735" y="0"/>
                  </a:cubicBezTo>
                  <a:cubicBezTo>
                    <a:pt x="2593" y="12"/>
                    <a:pt x="2593" y="12"/>
                    <a:pt x="2593" y="12"/>
                  </a:cubicBezTo>
                  <a:cubicBezTo>
                    <a:pt x="2890" y="446"/>
                    <a:pt x="3321" y="599"/>
                    <a:pt x="3754" y="867"/>
                  </a:cubicBezTo>
                  <a:cubicBezTo>
                    <a:pt x="3940" y="983"/>
                    <a:pt x="4082" y="1163"/>
                    <a:pt x="4226" y="1327"/>
                  </a:cubicBezTo>
                  <a:cubicBezTo>
                    <a:pt x="4423" y="1552"/>
                    <a:pt x="4620" y="1775"/>
                    <a:pt x="4811" y="2005"/>
                  </a:cubicBezTo>
                  <a:cubicBezTo>
                    <a:pt x="5150" y="2415"/>
                    <a:pt x="5474" y="2916"/>
                    <a:pt x="5531" y="3448"/>
                  </a:cubicBezTo>
                  <a:cubicBezTo>
                    <a:pt x="5581" y="3915"/>
                    <a:pt x="5201" y="4378"/>
                    <a:pt x="4830" y="4643"/>
                  </a:cubicBezTo>
                  <a:cubicBezTo>
                    <a:pt x="4632" y="4784"/>
                    <a:pt x="4454" y="4568"/>
                    <a:pt x="4275" y="4653"/>
                  </a:cubicBezTo>
                  <a:cubicBezTo>
                    <a:pt x="4145" y="4715"/>
                    <a:pt x="4124" y="4843"/>
                    <a:pt x="3973" y="4715"/>
                  </a:cubicBezTo>
                  <a:cubicBezTo>
                    <a:pt x="3888" y="4643"/>
                    <a:pt x="3749" y="4472"/>
                    <a:pt x="3705" y="4364"/>
                  </a:cubicBezTo>
                  <a:cubicBezTo>
                    <a:pt x="3767" y="4269"/>
                    <a:pt x="3860" y="4188"/>
                    <a:pt x="3944" y="4107"/>
                  </a:cubicBezTo>
                  <a:cubicBezTo>
                    <a:pt x="4064" y="3993"/>
                    <a:pt x="4189" y="3886"/>
                    <a:pt x="4310" y="3773"/>
                  </a:cubicBezTo>
                  <a:cubicBezTo>
                    <a:pt x="4416" y="3673"/>
                    <a:pt x="4554" y="3573"/>
                    <a:pt x="4638" y="3457"/>
                  </a:cubicBezTo>
                  <a:cubicBezTo>
                    <a:pt x="4591" y="3421"/>
                    <a:pt x="4503" y="3416"/>
                    <a:pt x="4441" y="3397"/>
                  </a:cubicBezTo>
                  <a:cubicBezTo>
                    <a:pt x="4298" y="3353"/>
                    <a:pt x="4164" y="3282"/>
                    <a:pt x="4031" y="3216"/>
                  </a:cubicBezTo>
                  <a:cubicBezTo>
                    <a:pt x="3913" y="3156"/>
                    <a:pt x="3774" y="3075"/>
                    <a:pt x="3647" y="3048"/>
                  </a:cubicBezTo>
                  <a:cubicBezTo>
                    <a:pt x="3600" y="3261"/>
                    <a:pt x="3610" y="3490"/>
                    <a:pt x="3575" y="3709"/>
                  </a:cubicBezTo>
                  <a:cubicBezTo>
                    <a:pt x="3548" y="3882"/>
                    <a:pt x="3527" y="4051"/>
                    <a:pt x="3488" y="4220"/>
                  </a:cubicBezTo>
                  <a:cubicBezTo>
                    <a:pt x="3469" y="4302"/>
                    <a:pt x="3313" y="4631"/>
                    <a:pt x="3319" y="4642"/>
                  </a:cubicBezTo>
                  <a:cubicBezTo>
                    <a:pt x="792" y="4666"/>
                    <a:pt x="792" y="4666"/>
                    <a:pt x="792" y="4666"/>
                  </a:cubicBezTo>
                </a:path>
              </a:pathLst>
            </a:custGeom>
            <a:solidFill>
              <a:srgbClr val="0853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70">
              <a:extLst>
                <a:ext uri="{FF2B5EF4-FFF2-40B4-BE49-F238E27FC236}">
                  <a16:creationId xmlns:a16="http://schemas.microsoft.com/office/drawing/2014/main" id="{2C9B78E6-2049-CDD1-06C2-10CE3AE16EC0}"/>
                </a:ext>
              </a:extLst>
            </p:cNvPr>
            <p:cNvSpPr>
              <a:spLocks/>
            </p:cNvSpPr>
            <p:nvPr/>
          </p:nvSpPr>
          <p:spPr bwMode="auto">
            <a:xfrm>
              <a:off x="6836874" y="4892468"/>
              <a:ext cx="721443" cy="549953"/>
            </a:xfrm>
            <a:custGeom>
              <a:avLst/>
              <a:gdLst>
                <a:gd name="T0" fmla="*/ 397 w 3629"/>
                <a:gd name="T1" fmla="*/ 15 h 2772"/>
                <a:gd name="T2" fmla="*/ 0 w 3629"/>
                <a:gd name="T3" fmla="*/ 2772 h 2772"/>
                <a:gd name="T4" fmla="*/ 3629 w 3629"/>
                <a:gd name="T5" fmla="*/ 2772 h 2772"/>
                <a:gd name="T6" fmla="*/ 3041 w 3629"/>
                <a:gd name="T7" fmla="*/ 0 h 2772"/>
                <a:gd name="T8" fmla="*/ 397 w 3629"/>
                <a:gd name="T9" fmla="*/ 15 h 2772"/>
              </a:gdLst>
              <a:ahLst/>
              <a:cxnLst>
                <a:cxn ang="0">
                  <a:pos x="T0" y="T1"/>
                </a:cxn>
                <a:cxn ang="0">
                  <a:pos x="T2" y="T3"/>
                </a:cxn>
                <a:cxn ang="0">
                  <a:pos x="T4" y="T5"/>
                </a:cxn>
                <a:cxn ang="0">
                  <a:pos x="T6" y="T7"/>
                </a:cxn>
                <a:cxn ang="0">
                  <a:pos x="T8" y="T9"/>
                </a:cxn>
              </a:cxnLst>
              <a:rect l="0" t="0" r="r" b="b"/>
              <a:pathLst>
                <a:path w="3629" h="2772">
                  <a:moveTo>
                    <a:pt x="397" y="15"/>
                  </a:moveTo>
                  <a:cubicBezTo>
                    <a:pt x="397" y="15"/>
                    <a:pt x="10" y="2431"/>
                    <a:pt x="0" y="2772"/>
                  </a:cubicBezTo>
                  <a:cubicBezTo>
                    <a:pt x="0" y="2772"/>
                    <a:pt x="1569" y="2732"/>
                    <a:pt x="3629" y="2772"/>
                  </a:cubicBezTo>
                  <a:cubicBezTo>
                    <a:pt x="3041" y="0"/>
                    <a:pt x="3041" y="0"/>
                    <a:pt x="3041" y="0"/>
                  </a:cubicBezTo>
                  <a:lnTo>
                    <a:pt x="397" y="15"/>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71">
              <a:extLst>
                <a:ext uri="{FF2B5EF4-FFF2-40B4-BE49-F238E27FC236}">
                  <a16:creationId xmlns:a16="http://schemas.microsoft.com/office/drawing/2014/main" id="{CAB33B15-4A44-DDC8-9F95-3CA7DEBDE6FC}"/>
                </a:ext>
              </a:extLst>
            </p:cNvPr>
            <p:cNvSpPr>
              <a:spLocks/>
            </p:cNvSpPr>
            <p:nvPr/>
          </p:nvSpPr>
          <p:spPr bwMode="auto">
            <a:xfrm>
              <a:off x="7061586" y="3514629"/>
              <a:ext cx="283847" cy="535169"/>
            </a:xfrm>
            <a:custGeom>
              <a:avLst/>
              <a:gdLst>
                <a:gd name="T0" fmla="*/ 315 w 1425"/>
                <a:gd name="T1" fmla="*/ 1778 h 2706"/>
                <a:gd name="T2" fmla="*/ 129 w 1425"/>
                <a:gd name="T3" fmla="*/ 1376 h 2706"/>
                <a:gd name="T4" fmla="*/ 76 w 1425"/>
                <a:gd name="T5" fmla="*/ 516 h 2706"/>
                <a:gd name="T6" fmla="*/ 420 w 1425"/>
                <a:gd name="T7" fmla="*/ 0 h 2706"/>
                <a:gd name="T8" fmla="*/ 1185 w 1425"/>
                <a:gd name="T9" fmla="*/ 58 h 2706"/>
                <a:gd name="T10" fmla="*/ 1367 w 1425"/>
                <a:gd name="T11" fmla="*/ 344 h 2706"/>
                <a:gd name="T12" fmla="*/ 1425 w 1425"/>
                <a:gd name="T13" fmla="*/ 1197 h 2706"/>
                <a:gd name="T14" fmla="*/ 1194 w 1425"/>
                <a:gd name="T15" fmla="*/ 2352 h 2706"/>
                <a:gd name="T16" fmla="*/ 786 w 1425"/>
                <a:gd name="T17" fmla="*/ 2647 h 2706"/>
                <a:gd name="T18" fmla="*/ 532 w 1425"/>
                <a:gd name="T19" fmla="*/ 2608 h 2706"/>
                <a:gd name="T20" fmla="*/ 363 w 1425"/>
                <a:gd name="T21" fmla="*/ 2380 h 2706"/>
                <a:gd name="T22" fmla="*/ 315 w 1425"/>
                <a:gd name="T23" fmla="*/ 1778 h 2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5" h="2706">
                  <a:moveTo>
                    <a:pt x="315" y="1778"/>
                  </a:moveTo>
                  <a:cubicBezTo>
                    <a:pt x="315" y="1778"/>
                    <a:pt x="164" y="1492"/>
                    <a:pt x="129" y="1376"/>
                  </a:cubicBezTo>
                  <a:cubicBezTo>
                    <a:pt x="36" y="1064"/>
                    <a:pt x="0" y="676"/>
                    <a:pt x="76" y="516"/>
                  </a:cubicBezTo>
                  <a:cubicBezTo>
                    <a:pt x="181" y="296"/>
                    <a:pt x="420" y="0"/>
                    <a:pt x="420" y="0"/>
                  </a:cubicBezTo>
                  <a:cubicBezTo>
                    <a:pt x="420" y="0"/>
                    <a:pt x="1156" y="48"/>
                    <a:pt x="1185" y="58"/>
                  </a:cubicBezTo>
                  <a:cubicBezTo>
                    <a:pt x="1214" y="67"/>
                    <a:pt x="1367" y="344"/>
                    <a:pt x="1367" y="344"/>
                  </a:cubicBezTo>
                  <a:cubicBezTo>
                    <a:pt x="1425" y="1197"/>
                    <a:pt x="1425" y="1197"/>
                    <a:pt x="1425" y="1197"/>
                  </a:cubicBezTo>
                  <a:cubicBezTo>
                    <a:pt x="1194" y="2352"/>
                    <a:pt x="1194" y="2352"/>
                    <a:pt x="1194" y="2352"/>
                  </a:cubicBezTo>
                  <a:cubicBezTo>
                    <a:pt x="786" y="2647"/>
                    <a:pt x="786" y="2647"/>
                    <a:pt x="786" y="2647"/>
                  </a:cubicBezTo>
                  <a:cubicBezTo>
                    <a:pt x="705" y="2706"/>
                    <a:pt x="592" y="2688"/>
                    <a:pt x="532" y="2608"/>
                  </a:cubicBezTo>
                  <a:cubicBezTo>
                    <a:pt x="363" y="2380"/>
                    <a:pt x="363" y="2380"/>
                    <a:pt x="363" y="2380"/>
                  </a:cubicBezTo>
                  <a:lnTo>
                    <a:pt x="315" y="1778"/>
                  </a:ln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72">
              <a:extLst>
                <a:ext uri="{FF2B5EF4-FFF2-40B4-BE49-F238E27FC236}">
                  <a16:creationId xmlns:a16="http://schemas.microsoft.com/office/drawing/2014/main" id="{77F9CAD5-7986-A2BF-3753-23413BC1B630}"/>
                </a:ext>
              </a:extLst>
            </p:cNvPr>
            <p:cNvSpPr>
              <a:spLocks/>
            </p:cNvSpPr>
            <p:nvPr/>
          </p:nvSpPr>
          <p:spPr bwMode="auto">
            <a:xfrm>
              <a:off x="7058629" y="3621071"/>
              <a:ext cx="292717" cy="351852"/>
            </a:xfrm>
            <a:custGeom>
              <a:avLst/>
              <a:gdLst>
                <a:gd name="T0" fmla="*/ 58 w 1481"/>
                <a:gd name="T1" fmla="*/ 103 h 1771"/>
                <a:gd name="T2" fmla="*/ 90 w 1481"/>
                <a:gd name="T3" fmla="*/ 431 h 1771"/>
                <a:gd name="T4" fmla="*/ 206 w 1481"/>
                <a:gd name="T5" fmla="*/ 721 h 1771"/>
                <a:gd name="T6" fmla="*/ 290 w 1481"/>
                <a:gd name="T7" fmla="*/ 753 h 1771"/>
                <a:gd name="T8" fmla="*/ 547 w 1481"/>
                <a:gd name="T9" fmla="*/ 476 h 1771"/>
                <a:gd name="T10" fmla="*/ 940 w 1481"/>
                <a:gd name="T11" fmla="*/ 444 h 1771"/>
                <a:gd name="T12" fmla="*/ 1101 w 1481"/>
                <a:gd name="T13" fmla="*/ 528 h 1771"/>
                <a:gd name="T14" fmla="*/ 1301 w 1481"/>
                <a:gd name="T15" fmla="*/ 631 h 1771"/>
                <a:gd name="T16" fmla="*/ 1404 w 1481"/>
                <a:gd name="T17" fmla="*/ 0 h 1771"/>
                <a:gd name="T18" fmla="*/ 1449 w 1481"/>
                <a:gd name="T19" fmla="*/ 58 h 1771"/>
                <a:gd name="T20" fmla="*/ 1455 w 1481"/>
                <a:gd name="T21" fmla="*/ 1243 h 1771"/>
                <a:gd name="T22" fmla="*/ 921 w 1481"/>
                <a:gd name="T23" fmla="*/ 1758 h 1771"/>
                <a:gd name="T24" fmla="*/ 193 w 1481"/>
                <a:gd name="T25" fmla="*/ 1429 h 1771"/>
                <a:gd name="T26" fmla="*/ 13 w 1481"/>
                <a:gd name="T27" fmla="*/ 373 h 1771"/>
                <a:gd name="T28" fmla="*/ 58 w 1481"/>
                <a:gd name="T29" fmla="*/ 103 h 1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1" h="1771">
                  <a:moveTo>
                    <a:pt x="58" y="103"/>
                  </a:moveTo>
                  <a:cubicBezTo>
                    <a:pt x="58" y="103"/>
                    <a:pt x="64" y="361"/>
                    <a:pt x="90" y="431"/>
                  </a:cubicBezTo>
                  <a:cubicBezTo>
                    <a:pt x="116" y="502"/>
                    <a:pt x="206" y="721"/>
                    <a:pt x="206" y="721"/>
                  </a:cubicBezTo>
                  <a:cubicBezTo>
                    <a:pt x="206" y="721"/>
                    <a:pt x="238" y="818"/>
                    <a:pt x="290" y="753"/>
                  </a:cubicBezTo>
                  <a:cubicBezTo>
                    <a:pt x="341" y="689"/>
                    <a:pt x="361" y="515"/>
                    <a:pt x="547" y="476"/>
                  </a:cubicBezTo>
                  <a:cubicBezTo>
                    <a:pt x="734" y="438"/>
                    <a:pt x="940" y="444"/>
                    <a:pt x="940" y="444"/>
                  </a:cubicBezTo>
                  <a:cubicBezTo>
                    <a:pt x="940" y="444"/>
                    <a:pt x="1043" y="438"/>
                    <a:pt x="1101" y="528"/>
                  </a:cubicBezTo>
                  <a:cubicBezTo>
                    <a:pt x="1159" y="618"/>
                    <a:pt x="1230" y="766"/>
                    <a:pt x="1301" y="631"/>
                  </a:cubicBezTo>
                  <a:cubicBezTo>
                    <a:pt x="1372" y="496"/>
                    <a:pt x="1404" y="0"/>
                    <a:pt x="1404" y="0"/>
                  </a:cubicBezTo>
                  <a:cubicBezTo>
                    <a:pt x="1449" y="58"/>
                    <a:pt x="1449" y="58"/>
                    <a:pt x="1449" y="58"/>
                  </a:cubicBezTo>
                  <a:cubicBezTo>
                    <a:pt x="1449" y="58"/>
                    <a:pt x="1481" y="1043"/>
                    <a:pt x="1455" y="1243"/>
                  </a:cubicBezTo>
                  <a:cubicBezTo>
                    <a:pt x="1429" y="1442"/>
                    <a:pt x="1275" y="1771"/>
                    <a:pt x="921" y="1758"/>
                  </a:cubicBezTo>
                  <a:cubicBezTo>
                    <a:pt x="567" y="1745"/>
                    <a:pt x="277" y="1597"/>
                    <a:pt x="193" y="1429"/>
                  </a:cubicBezTo>
                  <a:cubicBezTo>
                    <a:pt x="109" y="1262"/>
                    <a:pt x="13" y="824"/>
                    <a:pt x="13" y="373"/>
                  </a:cubicBezTo>
                  <a:cubicBezTo>
                    <a:pt x="13" y="373"/>
                    <a:pt x="0" y="187"/>
                    <a:pt x="58" y="103"/>
                  </a:cubicBezTo>
                  <a:close/>
                </a:path>
              </a:pathLst>
            </a:custGeom>
            <a:solidFill>
              <a:srgbClr val="28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73">
              <a:extLst>
                <a:ext uri="{FF2B5EF4-FFF2-40B4-BE49-F238E27FC236}">
                  <a16:creationId xmlns:a16="http://schemas.microsoft.com/office/drawing/2014/main" id="{32C7506E-6F55-6763-0836-0911A7949841}"/>
                </a:ext>
              </a:extLst>
            </p:cNvPr>
            <p:cNvSpPr>
              <a:spLocks/>
            </p:cNvSpPr>
            <p:nvPr/>
          </p:nvSpPr>
          <p:spPr bwMode="auto">
            <a:xfrm>
              <a:off x="7032018" y="3440711"/>
              <a:ext cx="328198" cy="233582"/>
            </a:xfrm>
            <a:custGeom>
              <a:avLst/>
              <a:gdLst>
                <a:gd name="T0" fmla="*/ 306 w 1649"/>
                <a:gd name="T1" fmla="*/ 506 h 1188"/>
                <a:gd name="T2" fmla="*/ 135 w 1649"/>
                <a:gd name="T3" fmla="*/ 855 h 1188"/>
                <a:gd name="T4" fmla="*/ 151 w 1649"/>
                <a:gd name="T5" fmla="*/ 1139 h 1188"/>
                <a:gd name="T6" fmla="*/ 541 w 1649"/>
                <a:gd name="T7" fmla="*/ 490 h 1188"/>
                <a:gd name="T8" fmla="*/ 1313 w 1649"/>
                <a:gd name="T9" fmla="*/ 538 h 1188"/>
                <a:gd name="T10" fmla="*/ 1524 w 1649"/>
                <a:gd name="T11" fmla="*/ 985 h 1188"/>
                <a:gd name="T12" fmla="*/ 1597 w 1649"/>
                <a:gd name="T13" fmla="*/ 1026 h 1188"/>
                <a:gd name="T14" fmla="*/ 1172 w 1649"/>
                <a:gd name="T15" fmla="*/ 251 h 1188"/>
                <a:gd name="T16" fmla="*/ 161 w 1649"/>
                <a:gd name="T17" fmla="*/ 65 h 1188"/>
                <a:gd name="T18" fmla="*/ 116 w 1649"/>
                <a:gd name="T19" fmla="*/ 309 h 1188"/>
                <a:gd name="T20" fmla="*/ 258 w 1649"/>
                <a:gd name="T21" fmla="*/ 374 h 1188"/>
                <a:gd name="T22" fmla="*/ 306 w 1649"/>
                <a:gd name="T23" fmla="*/ 50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9" h="1188">
                  <a:moveTo>
                    <a:pt x="306" y="506"/>
                  </a:moveTo>
                  <a:cubicBezTo>
                    <a:pt x="306" y="506"/>
                    <a:pt x="119" y="620"/>
                    <a:pt x="135" y="855"/>
                  </a:cubicBezTo>
                  <a:cubicBezTo>
                    <a:pt x="151" y="1091"/>
                    <a:pt x="151" y="1139"/>
                    <a:pt x="151" y="1139"/>
                  </a:cubicBezTo>
                  <a:cubicBezTo>
                    <a:pt x="541" y="490"/>
                    <a:pt x="541" y="490"/>
                    <a:pt x="541" y="490"/>
                  </a:cubicBezTo>
                  <a:cubicBezTo>
                    <a:pt x="1313" y="538"/>
                    <a:pt x="1313" y="538"/>
                    <a:pt x="1313" y="538"/>
                  </a:cubicBezTo>
                  <a:cubicBezTo>
                    <a:pt x="1313" y="538"/>
                    <a:pt x="1475" y="782"/>
                    <a:pt x="1524" y="985"/>
                  </a:cubicBezTo>
                  <a:cubicBezTo>
                    <a:pt x="1573" y="1188"/>
                    <a:pt x="1597" y="1026"/>
                    <a:pt x="1597" y="1026"/>
                  </a:cubicBezTo>
                  <a:cubicBezTo>
                    <a:pt x="1597" y="1026"/>
                    <a:pt x="1649" y="451"/>
                    <a:pt x="1172" y="251"/>
                  </a:cubicBezTo>
                  <a:cubicBezTo>
                    <a:pt x="696" y="52"/>
                    <a:pt x="322" y="0"/>
                    <a:pt x="161" y="65"/>
                  </a:cubicBezTo>
                  <a:cubicBezTo>
                    <a:pt x="0" y="129"/>
                    <a:pt x="116" y="309"/>
                    <a:pt x="116" y="309"/>
                  </a:cubicBezTo>
                  <a:cubicBezTo>
                    <a:pt x="116" y="309"/>
                    <a:pt x="174" y="367"/>
                    <a:pt x="258" y="374"/>
                  </a:cubicBezTo>
                  <a:cubicBezTo>
                    <a:pt x="342" y="380"/>
                    <a:pt x="444" y="413"/>
                    <a:pt x="306" y="506"/>
                  </a:cubicBezTo>
                  <a:close/>
                </a:path>
              </a:pathLst>
            </a:custGeom>
            <a:solidFill>
              <a:srgbClr val="28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74">
              <a:extLst>
                <a:ext uri="{FF2B5EF4-FFF2-40B4-BE49-F238E27FC236}">
                  <a16:creationId xmlns:a16="http://schemas.microsoft.com/office/drawing/2014/main" id="{940E8374-94C9-87AB-B0DE-957616F3905E}"/>
                </a:ext>
              </a:extLst>
            </p:cNvPr>
            <p:cNvSpPr>
              <a:spLocks/>
            </p:cNvSpPr>
            <p:nvPr/>
          </p:nvSpPr>
          <p:spPr bwMode="auto">
            <a:xfrm>
              <a:off x="7159158" y="3751168"/>
              <a:ext cx="109399" cy="38438"/>
            </a:xfrm>
            <a:custGeom>
              <a:avLst/>
              <a:gdLst>
                <a:gd name="T0" fmla="*/ 41 w 559"/>
                <a:gd name="T1" fmla="*/ 15 h 191"/>
                <a:gd name="T2" fmla="*/ 446 w 559"/>
                <a:gd name="T3" fmla="*/ 11 h 191"/>
                <a:gd name="T4" fmla="*/ 510 w 559"/>
                <a:gd name="T5" fmla="*/ 60 h 191"/>
                <a:gd name="T6" fmla="*/ 394 w 559"/>
                <a:gd name="T7" fmla="*/ 184 h 191"/>
                <a:gd name="T8" fmla="*/ 135 w 559"/>
                <a:gd name="T9" fmla="*/ 191 h 191"/>
                <a:gd name="T10" fmla="*/ 45 w 559"/>
                <a:gd name="T11" fmla="*/ 139 h 191"/>
                <a:gd name="T12" fmla="*/ 0 w 559"/>
                <a:gd name="T13" fmla="*/ 52 h 191"/>
                <a:gd name="T14" fmla="*/ 41 w 559"/>
                <a:gd name="T15" fmla="*/ 15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 h="191">
                  <a:moveTo>
                    <a:pt x="41" y="15"/>
                  </a:moveTo>
                  <a:cubicBezTo>
                    <a:pt x="41" y="15"/>
                    <a:pt x="334" y="0"/>
                    <a:pt x="446" y="11"/>
                  </a:cubicBezTo>
                  <a:cubicBezTo>
                    <a:pt x="559" y="22"/>
                    <a:pt x="510" y="60"/>
                    <a:pt x="510" y="60"/>
                  </a:cubicBezTo>
                  <a:cubicBezTo>
                    <a:pt x="510" y="60"/>
                    <a:pt x="458" y="176"/>
                    <a:pt x="394" y="184"/>
                  </a:cubicBezTo>
                  <a:cubicBezTo>
                    <a:pt x="330" y="191"/>
                    <a:pt x="135" y="191"/>
                    <a:pt x="135" y="191"/>
                  </a:cubicBezTo>
                  <a:cubicBezTo>
                    <a:pt x="135" y="191"/>
                    <a:pt x="71" y="176"/>
                    <a:pt x="45" y="139"/>
                  </a:cubicBezTo>
                  <a:cubicBezTo>
                    <a:pt x="19" y="101"/>
                    <a:pt x="0" y="52"/>
                    <a:pt x="0" y="52"/>
                  </a:cubicBezTo>
                  <a:cubicBezTo>
                    <a:pt x="0" y="52"/>
                    <a:pt x="4" y="22"/>
                    <a:pt x="41" y="15"/>
                  </a:cubicBezTo>
                  <a:close/>
                </a:path>
              </a:pathLst>
            </a:custGeom>
            <a:solidFill>
              <a:srgbClr val="CA9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5">
              <a:extLst>
                <a:ext uri="{FF2B5EF4-FFF2-40B4-BE49-F238E27FC236}">
                  <a16:creationId xmlns:a16="http://schemas.microsoft.com/office/drawing/2014/main" id="{A054D757-FA2E-252C-4AD0-E9A7584F52F1}"/>
                </a:ext>
              </a:extLst>
            </p:cNvPr>
            <p:cNvSpPr>
              <a:spLocks/>
            </p:cNvSpPr>
            <p:nvPr/>
          </p:nvSpPr>
          <p:spPr bwMode="auto">
            <a:xfrm>
              <a:off x="7443004" y="4839246"/>
              <a:ext cx="147837" cy="189231"/>
            </a:xfrm>
            <a:custGeom>
              <a:avLst/>
              <a:gdLst>
                <a:gd name="T0" fmla="*/ 382 w 753"/>
                <a:gd name="T1" fmla="*/ 0 h 950"/>
                <a:gd name="T2" fmla="*/ 167 w 753"/>
                <a:gd name="T3" fmla="*/ 194 h 950"/>
                <a:gd name="T4" fmla="*/ 47 w 753"/>
                <a:gd name="T5" fmla="*/ 316 h 950"/>
                <a:gd name="T6" fmla="*/ 146 w 753"/>
                <a:gd name="T7" fmla="*/ 745 h 950"/>
                <a:gd name="T8" fmla="*/ 733 w 753"/>
                <a:gd name="T9" fmla="*/ 653 h 950"/>
                <a:gd name="T10" fmla="*/ 483 w 753"/>
                <a:gd name="T11" fmla="*/ 471 h 950"/>
                <a:gd name="T12" fmla="*/ 618 w 753"/>
                <a:gd name="T13" fmla="*/ 310 h 950"/>
              </a:gdLst>
              <a:ahLst/>
              <a:cxnLst>
                <a:cxn ang="0">
                  <a:pos x="T0" y="T1"/>
                </a:cxn>
                <a:cxn ang="0">
                  <a:pos x="T2" y="T3"/>
                </a:cxn>
                <a:cxn ang="0">
                  <a:pos x="T4" y="T5"/>
                </a:cxn>
                <a:cxn ang="0">
                  <a:pos x="T6" y="T7"/>
                </a:cxn>
                <a:cxn ang="0">
                  <a:pos x="T8" y="T9"/>
                </a:cxn>
                <a:cxn ang="0">
                  <a:pos x="T10" y="T11"/>
                </a:cxn>
                <a:cxn ang="0">
                  <a:pos x="T12" y="T13"/>
                </a:cxn>
              </a:cxnLst>
              <a:rect l="0" t="0" r="r" b="b"/>
              <a:pathLst>
                <a:path w="753" h="950">
                  <a:moveTo>
                    <a:pt x="382" y="0"/>
                  </a:moveTo>
                  <a:cubicBezTo>
                    <a:pt x="305" y="53"/>
                    <a:pt x="240" y="133"/>
                    <a:pt x="167" y="194"/>
                  </a:cubicBezTo>
                  <a:cubicBezTo>
                    <a:pt x="123" y="229"/>
                    <a:pt x="71" y="264"/>
                    <a:pt x="47" y="316"/>
                  </a:cubicBezTo>
                  <a:cubicBezTo>
                    <a:pt x="0" y="421"/>
                    <a:pt x="56" y="674"/>
                    <a:pt x="146" y="745"/>
                  </a:cubicBezTo>
                  <a:cubicBezTo>
                    <a:pt x="450" y="869"/>
                    <a:pt x="605" y="950"/>
                    <a:pt x="733" y="653"/>
                  </a:cubicBezTo>
                  <a:cubicBezTo>
                    <a:pt x="753" y="544"/>
                    <a:pt x="493" y="583"/>
                    <a:pt x="483" y="471"/>
                  </a:cubicBezTo>
                  <a:cubicBezTo>
                    <a:pt x="518" y="425"/>
                    <a:pt x="588" y="359"/>
                    <a:pt x="618" y="310"/>
                  </a:cubicBezTo>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76">
              <a:extLst>
                <a:ext uri="{FF2B5EF4-FFF2-40B4-BE49-F238E27FC236}">
                  <a16:creationId xmlns:a16="http://schemas.microsoft.com/office/drawing/2014/main" id="{5BDC5524-9324-AD0E-C1A4-939FD58DB6CD}"/>
                </a:ext>
              </a:extLst>
            </p:cNvPr>
            <p:cNvSpPr>
              <a:spLocks/>
            </p:cNvSpPr>
            <p:nvPr/>
          </p:nvSpPr>
          <p:spPr bwMode="auto">
            <a:xfrm>
              <a:off x="7073413" y="4037971"/>
              <a:ext cx="283847" cy="130096"/>
            </a:xfrm>
            <a:custGeom>
              <a:avLst/>
              <a:gdLst>
                <a:gd name="T0" fmla="*/ 0 w 1426"/>
                <a:gd name="T1" fmla="*/ 0 h 658"/>
                <a:gd name="T2" fmla="*/ 209 w 1426"/>
                <a:gd name="T3" fmla="*/ 575 h 658"/>
                <a:gd name="T4" fmla="*/ 306 w 1426"/>
                <a:gd name="T5" fmla="*/ 591 h 658"/>
                <a:gd name="T6" fmla="*/ 574 w 1426"/>
                <a:gd name="T7" fmla="*/ 286 h 658"/>
                <a:gd name="T8" fmla="*/ 909 w 1426"/>
                <a:gd name="T9" fmla="*/ 582 h 658"/>
                <a:gd name="T10" fmla="*/ 994 w 1426"/>
                <a:gd name="T11" fmla="*/ 568 h 658"/>
                <a:gd name="T12" fmla="*/ 1426 w 1426"/>
                <a:gd name="T13" fmla="*/ 0 h 658"/>
              </a:gdLst>
              <a:ahLst/>
              <a:cxnLst>
                <a:cxn ang="0">
                  <a:pos x="T0" y="T1"/>
                </a:cxn>
                <a:cxn ang="0">
                  <a:pos x="T2" y="T3"/>
                </a:cxn>
                <a:cxn ang="0">
                  <a:pos x="T4" y="T5"/>
                </a:cxn>
                <a:cxn ang="0">
                  <a:pos x="T6" y="T7"/>
                </a:cxn>
                <a:cxn ang="0">
                  <a:pos x="T8" y="T9"/>
                </a:cxn>
                <a:cxn ang="0">
                  <a:pos x="T10" y="T11"/>
                </a:cxn>
                <a:cxn ang="0">
                  <a:pos x="T12" y="T13"/>
                </a:cxn>
              </a:cxnLst>
              <a:rect l="0" t="0" r="r" b="b"/>
              <a:pathLst>
                <a:path w="1426" h="658">
                  <a:moveTo>
                    <a:pt x="0" y="0"/>
                  </a:moveTo>
                  <a:cubicBezTo>
                    <a:pt x="209" y="575"/>
                    <a:pt x="209" y="575"/>
                    <a:pt x="209" y="575"/>
                  </a:cubicBezTo>
                  <a:cubicBezTo>
                    <a:pt x="209" y="575"/>
                    <a:pt x="245" y="658"/>
                    <a:pt x="306" y="591"/>
                  </a:cubicBezTo>
                  <a:cubicBezTo>
                    <a:pt x="367" y="524"/>
                    <a:pt x="574" y="286"/>
                    <a:pt x="574" y="286"/>
                  </a:cubicBezTo>
                  <a:cubicBezTo>
                    <a:pt x="909" y="582"/>
                    <a:pt x="909" y="582"/>
                    <a:pt x="909" y="582"/>
                  </a:cubicBezTo>
                  <a:cubicBezTo>
                    <a:pt x="931" y="597"/>
                    <a:pt x="979" y="588"/>
                    <a:pt x="994" y="568"/>
                  </a:cubicBezTo>
                  <a:cubicBezTo>
                    <a:pt x="1426" y="0"/>
                    <a:pt x="1426" y="0"/>
                    <a:pt x="1426" y="0"/>
                  </a:cubicBezTo>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Freeform 77">
              <a:extLst>
                <a:ext uri="{FF2B5EF4-FFF2-40B4-BE49-F238E27FC236}">
                  <a16:creationId xmlns:a16="http://schemas.microsoft.com/office/drawing/2014/main" id="{BC74A3A5-08E4-F530-FD37-6E7AB6D1D787}"/>
                </a:ext>
              </a:extLst>
            </p:cNvPr>
            <p:cNvSpPr>
              <a:spLocks/>
            </p:cNvSpPr>
            <p:nvPr/>
          </p:nvSpPr>
          <p:spPr bwMode="auto">
            <a:xfrm>
              <a:off x="7100023" y="4073452"/>
              <a:ext cx="168534" cy="780578"/>
            </a:xfrm>
            <a:custGeom>
              <a:avLst/>
              <a:gdLst>
                <a:gd name="T0" fmla="*/ 244 w 852"/>
                <a:gd name="T1" fmla="*/ 270 h 3939"/>
                <a:gd name="T2" fmla="*/ 407 w 852"/>
                <a:gd name="T3" fmla="*/ 550 h 3939"/>
                <a:gd name="T4" fmla="*/ 6 w 852"/>
                <a:gd name="T5" fmla="*/ 3453 h 3939"/>
                <a:gd name="T6" fmla="*/ 35 w 852"/>
                <a:gd name="T7" fmla="*/ 3574 h 3939"/>
                <a:gd name="T8" fmla="*/ 165 w 852"/>
                <a:gd name="T9" fmla="*/ 3733 h 3939"/>
                <a:gd name="T10" fmla="*/ 349 w 852"/>
                <a:gd name="T11" fmla="*/ 3914 h 3939"/>
                <a:gd name="T12" fmla="*/ 443 w 852"/>
                <a:gd name="T13" fmla="*/ 3913 h 3939"/>
                <a:gd name="T14" fmla="*/ 779 w 852"/>
                <a:gd name="T15" fmla="*/ 3577 h 3939"/>
                <a:gd name="T16" fmla="*/ 845 w 852"/>
                <a:gd name="T17" fmla="*/ 3391 h 3939"/>
                <a:gd name="T18" fmla="*/ 537 w 852"/>
                <a:gd name="T19" fmla="*/ 530 h 3939"/>
                <a:gd name="T20" fmla="*/ 697 w 852"/>
                <a:gd name="T21" fmla="*/ 267 h 3939"/>
                <a:gd name="T22" fmla="*/ 437 w 852"/>
                <a:gd name="T23" fmla="*/ 0 h 3939"/>
                <a:gd name="T24" fmla="*/ 244 w 852"/>
                <a:gd name="T25" fmla="*/ 270 h 3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2" h="3939">
                  <a:moveTo>
                    <a:pt x="244" y="270"/>
                  </a:moveTo>
                  <a:cubicBezTo>
                    <a:pt x="407" y="550"/>
                    <a:pt x="407" y="550"/>
                    <a:pt x="407" y="550"/>
                  </a:cubicBezTo>
                  <a:cubicBezTo>
                    <a:pt x="6" y="3453"/>
                    <a:pt x="6" y="3453"/>
                    <a:pt x="6" y="3453"/>
                  </a:cubicBezTo>
                  <a:cubicBezTo>
                    <a:pt x="0" y="3496"/>
                    <a:pt x="10" y="3539"/>
                    <a:pt x="35" y="3574"/>
                  </a:cubicBezTo>
                  <a:cubicBezTo>
                    <a:pt x="165" y="3733"/>
                    <a:pt x="165" y="3733"/>
                    <a:pt x="165" y="3733"/>
                  </a:cubicBezTo>
                  <a:cubicBezTo>
                    <a:pt x="349" y="3914"/>
                    <a:pt x="349" y="3914"/>
                    <a:pt x="349" y="3914"/>
                  </a:cubicBezTo>
                  <a:cubicBezTo>
                    <a:pt x="375" y="3939"/>
                    <a:pt x="417" y="3939"/>
                    <a:pt x="443" y="3913"/>
                  </a:cubicBezTo>
                  <a:cubicBezTo>
                    <a:pt x="779" y="3577"/>
                    <a:pt x="779" y="3577"/>
                    <a:pt x="779" y="3577"/>
                  </a:cubicBezTo>
                  <a:cubicBezTo>
                    <a:pt x="828" y="3528"/>
                    <a:pt x="852" y="3460"/>
                    <a:pt x="845" y="3391"/>
                  </a:cubicBezTo>
                  <a:cubicBezTo>
                    <a:pt x="537" y="530"/>
                    <a:pt x="537" y="530"/>
                    <a:pt x="537" y="530"/>
                  </a:cubicBezTo>
                  <a:cubicBezTo>
                    <a:pt x="697" y="267"/>
                    <a:pt x="697" y="267"/>
                    <a:pt x="697" y="267"/>
                  </a:cubicBezTo>
                  <a:cubicBezTo>
                    <a:pt x="437" y="0"/>
                    <a:pt x="437" y="0"/>
                    <a:pt x="437" y="0"/>
                  </a:cubicBezTo>
                  <a:lnTo>
                    <a:pt x="244" y="270"/>
                  </a:lnTo>
                  <a:close/>
                </a:path>
              </a:pathLst>
            </a:custGeom>
            <a:solidFill>
              <a:srgbClr val="F6AA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Rectangle 9">
            <a:extLst>
              <a:ext uri="{FF2B5EF4-FFF2-40B4-BE49-F238E27FC236}">
                <a16:creationId xmlns:a16="http://schemas.microsoft.com/office/drawing/2014/main" id="{4FF46942-E176-A1D7-053D-FF1C442C5EA9}"/>
              </a:ext>
            </a:extLst>
          </p:cNvPr>
          <p:cNvSpPr/>
          <p:nvPr/>
        </p:nvSpPr>
        <p:spPr>
          <a:xfrm>
            <a:off x="6827547" y="5416198"/>
            <a:ext cx="3102585" cy="1871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Freeform: Shape 74">
            <a:extLst>
              <a:ext uri="{FF2B5EF4-FFF2-40B4-BE49-F238E27FC236}">
                <a16:creationId xmlns:a16="http://schemas.microsoft.com/office/drawing/2014/main" id="{322209CD-3CD9-D711-328E-CEB46B2FDB44}"/>
              </a:ext>
            </a:extLst>
          </p:cNvPr>
          <p:cNvSpPr/>
          <p:nvPr/>
        </p:nvSpPr>
        <p:spPr>
          <a:xfrm rot="10800000" flipH="1">
            <a:off x="8761803" y="2935582"/>
            <a:ext cx="845530" cy="611353"/>
          </a:xfrm>
          <a:custGeom>
            <a:avLst/>
            <a:gdLst>
              <a:gd name="connsiteX0" fmla="*/ 0 w 829208"/>
              <a:gd name="connsiteY0" fmla="*/ 0 h 420284"/>
              <a:gd name="connsiteX1" fmla="*/ 0 w 829208"/>
              <a:gd name="connsiteY1" fmla="*/ 147668 h 420284"/>
              <a:gd name="connsiteX2" fmla="*/ 829208 w 829208"/>
              <a:gd name="connsiteY2" fmla="*/ 147668 h 420284"/>
              <a:gd name="connsiteX3" fmla="*/ 829208 w 829208"/>
              <a:gd name="connsiteY3" fmla="*/ 420284 h 420284"/>
            </a:gdLst>
            <a:ahLst/>
            <a:cxnLst>
              <a:cxn ang="0">
                <a:pos x="connsiteX0" y="connsiteY0"/>
              </a:cxn>
              <a:cxn ang="0">
                <a:pos x="connsiteX1" y="connsiteY1"/>
              </a:cxn>
              <a:cxn ang="0">
                <a:pos x="connsiteX2" y="connsiteY2"/>
              </a:cxn>
              <a:cxn ang="0">
                <a:pos x="connsiteX3" y="connsiteY3"/>
              </a:cxn>
            </a:cxnLst>
            <a:rect l="l" t="t" r="r" b="b"/>
            <a:pathLst>
              <a:path w="829208" h="420284">
                <a:moveTo>
                  <a:pt x="0" y="0"/>
                </a:moveTo>
                <a:lnTo>
                  <a:pt x="0" y="147668"/>
                </a:lnTo>
                <a:lnTo>
                  <a:pt x="829208" y="147668"/>
                </a:lnTo>
                <a:lnTo>
                  <a:pt x="829208" y="420284"/>
                </a:lnTo>
              </a:path>
            </a:pathLst>
          </a:cu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a:extLst>
              <a:ext uri="{FF2B5EF4-FFF2-40B4-BE49-F238E27FC236}">
                <a16:creationId xmlns:a16="http://schemas.microsoft.com/office/drawing/2014/main" id="{FCDA3E6A-1BB6-F26C-2098-B2C636A97F2D}"/>
              </a:ext>
            </a:extLst>
          </p:cNvPr>
          <p:cNvCxnSpPr>
            <a:cxnSpLocks/>
          </p:cNvCxnSpPr>
          <p:nvPr/>
        </p:nvCxnSpPr>
        <p:spPr>
          <a:xfrm flipV="1">
            <a:off x="8344808" y="2659604"/>
            <a:ext cx="0" cy="95851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6C98564-E154-F16F-54F7-8FFDD5DD0199}"/>
              </a:ext>
            </a:extLst>
          </p:cNvPr>
          <p:cNvSpPr txBox="1"/>
          <p:nvPr/>
        </p:nvSpPr>
        <p:spPr>
          <a:xfrm>
            <a:off x="8045366" y="2150188"/>
            <a:ext cx="736074" cy="523220"/>
          </a:xfrm>
          <a:prstGeom prst="rect">
            <a:avLst/>
          </a:prstGeom>
          <a:noFill/>
        </p:spPr>
        <p:txBody>
          <a:bodyPr wrap="square" rtlCol="0">
            <a:spAutoFit/>
          </a:bodyPr>
          <a:lstStyle/>
          <a:p>
            <a:pPr algn="ctr"/>
            <a:r>
              <a:rPr lang="en-GB" sz="2800" b="1" dirty="0">
                <a:solidFill>
                  <a:schemeClr val="bg1"/>
                </a:solidFill>
                <a:latin typeface="Roboto" panose="02000000000000000000" pitchFamily="2" charset="0"/>
                <a:ea typeface="Roboto" panose="02000000000000000000" pitchFamily="2" charset="0"/>
                <a:cs typeface="Roboto" panose="02000000000000000000" pitchFamily="2" charset="0"/>
              </a:rPr>
              <a:t>26</a:t>
            </a:r>
            <a:r>
              <a:rPr lang="en-GB" baseline="50000" dirty="0">
                <a:solidFill>
                  <a:schemeClr val="bg1"/>
                </a:solidFill>
                <a:latin typeface="Roboto" panose="02000000000000000000" pitchFamily="2" charset="0"/>
                <a:ea typeface="Roboto" panose="02000000000000000000" pitchFamily="2" charset="0"/>
                <a:cs typeface="Roboto" panose="02000000000000000000" pitchFamily="2" charset="0"/>
              </a:rPr>
              <a:t>%</a:t>
            </a:r>
            <a:endParaRPr lang="en-GB" sz="2800" baseline="50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2" name="TextBox 71">
            <a:extLst>
              <a:ext uri="{FF2B5EF4-FFF2-40B4-BE49-F238E27FC236}">
                <a16:creationId xmlns:a16="http://schemas.microsoft.com/office/drawing/2014/main" id="{AEC1BEEA-5EB5-2FE2-A6A6-33754D52A77C}"/>
              </a:ext>
            </a:extLst>
          </p:cNvPr>
          <p:cNvSpPr txBox="1"/>
          <p:nvPr/>
        </p:nvSpPr>
        <p:spPr>
          <a:xfrm>
            <a:off x="8932333" y="2231411"/>
            <a:ext cx="1350000" cy="307777"/>
          </a:xfrm>
          <a:prstGeom prst="rect">
            <a:avLst/>
          </a:prstGeom>
          <a:noFill/>
        </p:spPr>
        <p:txBody>
          <a:bodyPr wrap="square" anchor="b">
            <a:spAutoFit/>
          </a:bodyPr>
          <a:lstStyle/>
          <a:p>
            <a:pPr algn="ctr"/>
            <a:r>
              <a:rPr lang="en-US" sz="1400" b="1" dirty="0">
                <a:solidFill>
                  <a:schemeClr val="accent6"/>
                </a:solidFill>
                <a:latin typeface="Roboto" panose="02000000000000000000" pitchFamily="2" charset="0"/>
                <a:ea typeface="Roboto" panose="02000000000000000000" pitchFamily="2" charset="0"/>
                <a:cs typeface="Roboto" panose="02000000000000000000" pitchFamily="2" charset="0"/>
              </a:rPr>
              <a:t>Social media</a:t>
            </a:r>
            <a:endParaRPr lang="en-GB" sz="1400" b="1" dirty="0">
              <a:solidFill>
                <a:schemeClr val="accent6"/>
              </a:solidFill>
              <a:latin typeface="Roboto" panose="02000000000000000000" pitchFamily="2" charset="0"/>
              <a:ea typeface="Roboto" panose="02000000000000000000" pitchFamily="2" charset="0"/>
              <a:cs typeface="Roboto" panose="02000000000000000000" pitchFamily="2" charset="0"/>
            </a:endParaRPr>
          </a:p>
        </p:txBody>
      </p:sp>
      <p:sp>
        <p:nvSpPr>
          <p:cNvPr id="73" name="TextBox 72">
            <a:extLst>
              <a:ext uri="{FF2B5EF4-FFF2-40B4-BE49-F238E27FC236}">
                <a16:creationId xmlns:a16="http://schemas.microsoft.com/office/drawing/2014/main" id="{54766F9F-72E4-C048-470F-875AD3B980AB}"/>
              </a:ext>
            </a:extLst>
          </p:cNvPr>
          <p:cNvSpPr txBox="1"/>
          <p:nvPr/>
        </p:nvSpPr>
        <p:spPr>
          <a:xfrm>
            <a:off x="10129153" y="2464430"/>
            <a:ext cx="1718360" cy="307777"/>
          </a:xfrm>
          <a:prstGeom prst="rect">
            <a:avLst/>
          </a:prstGeom>
          <a:noFill/>
        </p:spPr>
        <p:txBody>
          <a:bodyPr wrap="square" anchor="b">
            <a:spAutoFit/>
          </a:bodyPr>
          <a:lstStyle/>
          <a:p>
            <a:pPr algn="ctr"/>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Online forums</a:t>
            </a:r>
            <a:endParaRPr lang="en-GB" sz="1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Speech Bubble: Rectangle with Corners Rounded 2">
            <a:extLst>
              <a:ext uri="{FF2B5EF4-FFF2-40B4-BE49-F238E27FC236}">
                <a16:creationId xmlns:a16="http://schemas.microsoft.com/office/drawing/2014/main" id="{7CDA5B49-3F00-B0F7-553B-9F212B3967B6}"/>
              </a:ext>
            </a:extLst>
          </p:cNvPr>
          <p:cNvSpPr/>
          <p:nvPr/>
        </p:nvSpPr>
        <p:spPr>
          <a:xfrm>
            <a:off x="5188026" y="971686"/>
            <a:ext cx="5503419" cy="722345"/>
          </a:xfrm>
          <a:prstGeom prst="wedgeRoundRectCallout">
            <a:avLst>
              <a:gd name="adj1" fmla="val -20833"/>
              <a:gd name="adj2" fmla="val 87376"/>
              <a:gd name="adj3" fmla="val 16667"/>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Which of the following would you look to for support and advice to help manage your finances?</a:t>
            </a:r>
            <a:endParaRPr lang="en-GB" dirty="0"/>
          </a:p>
        </p:txBody>
      </p:sp>
    </p:spTree>
    <p:extLst>
      <p:ext uri="{BB962C8B-B14F-4D97-AF65-F5344CB8AC3E}">
        <p14:creationId xmlns:p14="http://schemas.microsoft.com/office/powerpoint/2010/main" val="301349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1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15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10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wipe(down)">
                                      <p:cBhvr>
                                        <p:cTn id="29" dur="750"/>
                                        <p:tgtEl>
                                          <p:spTgt spid="70"/>
                                        </p:tgtEl>
                                      </p:cBhvr>
                                    </p:animEffect>
                                  </p:childTnLst>
                                </p:cTn>
                              </p:par>
                            </p:childTnLst>
                          </p:cTn>
                        </p:par>
                        <p:par>
                          <p:cTn id="30" fill="hold">
                            <p:stCondLst>
                              <p:cond delay="1250"/>
                            </p:stCondLst>
                            <p:childTnLst>
                              <p:par>
                                <p:cTn id="31" presetID="10" presetClass="entr" presetSubtype="0" fill="hold" grpId="0" nodeType="after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childTnLst>
                          </p:cTn>
                        </p:par>
                        <p:par>
                          <p:cTn id="38" fill="hold">
                            <p:stCondLst>
                              <p:cond delay="2250"/>
                            </p:stCondLst>
                            <p:childTnLst>
                              <p:par>
                                <p:cTn id="39" presetID="10" presetClass="entr" presetSubtype="0" fill="hold" nodeType="afterEffect">
                                  <p:stCondLst>
                                    <p:cond delay="1000"/>
                                  </p:stCondLst>
                                  <p:childTnLst>
                                    <p:set>
                                      <p:cBhvr>
                                        <p:cTn id="40" dur="1" fill="hold">
                                          <p:stCondLst>
                                            <p:cond delay="0"/>
                                          </p:stCondLst>
                                        </p:cTn>
                                        <p:tgtEl>
                                          <p:spTgt spid="79"/>
                                        </p:tgtEl>
                                        <p:attrNameLst>
                                          <p:attrName>style.visibility</p:attrName>
                                        </p:attrNameLst>
                                      </p:cBhvr>
                                      <p:to>
                                        <p:strVal val="visible"/>
                                      </p:to>
                                    </p:set>
                                    <p:animEffect transition="in" filter="fade">
                                      <p:cBhvr>
                                        <p:cTn id="41" dur="500"/>
                                        <p:tgtEl>
                                          <p:spTgt spid="79"/>
                                        </p:tgtEl>
                                      </p:cBhvr>
                                    </p:animEffect>
                                  </p:childTnLst>
                                </p:cTn>
                              </p:par>
                            </p:childTnLst>
                          </p:cTn>
                        </p:par>
                        <p:par>
                          <p:cTn id="42" fill="hold">
                            <p:stCondLst>
                              <p:cond delay="3750"/>
                            </p:stCondLst>
                            <p:childTnLst>
                              <p:par>
                                <p:cTn id="43" presetID="22" presetClass="entr" presetSubtype="4" fill="hold" grpId="0" nodeType="after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down)">
                                      <p:cBhvr>
                                        <p:cTn id="45" dur="750"/>
                                        <p:tgtEl>
                                          <p:spTgt spid="71"/>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500"/>
                                        <p:tgtEl>
                                          <p:spTgt spid="67"/>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childTnLst>
                                </p:cTn>
                              </p:par>
                            </p:childTnLst>
                          </p:cTn>
                        </p:par>
                        <p:par>
                          <p:cTn id="54" fill="hold">
                            <p:stCondLst>
                              <p:cond delay="5500"/>
                            </p:stCondLst>
                            <p:childTnLst>
                              <p:par>
                                <p:cTn id="55" presetID="10" presetClass="entr" presetSubtype="0" fill="hold" nodeType="afterEffect">
                                  <p:stCondLst>
                                    <p:cond delay="75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500"/>
                                        <p:tgtEl>
                                          <p:spTgt spid="83"/>
                                        </p:tgtEl>
                                      </p:cBhvr>
                                    </p:animEffect>
                                  </p:childTnLst>
                                </p:cTn>
                              </p:par>
                            </p:childTnLst>
                          </p:cTn>
                        </p:par>
                        <p:par>
                          <p:cTn id="58" fill="hold">
                            <p:stCondLst>
                              <p:cond delay="6750"/>
                            </p:stCondLst>
                            <p:childTnLst>
                              <p:par>
                                <p:cTn id="59" presetID="22" presetClass="entr" presetSubtype="4" fill="hold" nodeType="after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wipe(down)">
                                      <p:cBhvr>
                                        <p:cTn id="61" dur="500"/>
                                        <p:tgtEl>
                                          <p:spTgt spid="62"/>
                                        </p:tgtEl>
                                      </p:cBhvr>
                                    </p:animEffect>
                                  </p:childTnLst>
                                </p:cTn>
                              </p:par>
                            </p:childTnLst>
                          </p:cTn>
                        </p:par>
                        <p:par>
                          <p:cTn id="62" fill="hold">
                            <p:stCondLst>
                              <p:cond delay="7250"/>
                            </p:stCondLst>
                            <p:childTnLst>
                              <p:par>
                                <p:cTn id="63" presetID="10" presetClass="entr" presetSubtype="0" fill="hold" grpId="0"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childTnLst>
                          </p:cTn>
                        </p:par>
                        <p:par>
                          <p:cTn id="66" fill="hold">
                            <p:stCondLst>
                              <p:cond delay="7750"/>
                            </p:stCondLst>
                            <p:childTnLst>
                              <p:par>
                                <p:cTn id="67" presetID="10" presetClass="entr" presetSubtype="0" fill="hold" grpId="0" nodeType="after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500"/>
                                        <p:tgtEl>
                                          <p:spTgt spid="63"/>
                                        </p:tgtEl>
                                      </p:cBhvr>
                                    </p:animEffect>
                                  </p:childTnLst>
                                </p:cTn>
                              </p:par>
                            </p:childTnLst>
                          </p:cTn>
                        </p:par>
                        <p:par>
                          <p:cTn id="70" fill="hold">
                            <p:stCondLst>
                              <p:cond delay="8250"/>
                            </p:stCondLst>
                            <p:childTnLst>
                              <p:par>
                                <p:cTn id="71" presetID="10" presetClass="entr" presetSubtype="0" fill="hold" nodeType="afterEffect">
                                  <p:stCondLst>
                                    <p:cond delay="1000"/>
                                  </p:stCondLst>
                                  <p:childTnLst>
                                    <p:set>
                                      <p:cBhvr>
                                        <p:cTn id="72" dur="1" fill="hold">
                                          <p:stCondLst>
                                            <p:cond delay="0"/>
                                          </p:stCondLst>
                                        </p:cTn>
                                        <p:tgtEl>
                                          <p:spTgt spid="85"/>
                                        </p:tgtEl>
                                        <p:attrNameLst>
                                          <p:attrName>style.visibility</p:attrName>
                                        </p:attrNameLst>
                                      </p:cBhvr>
                                      <p:to>
                                        <p:strVal val="visible"/>
                                      </p:to>
                                    </p:set>
                                    <p:animEffect transition="in" filter="fade">
                                      <p:cBhvr>
                                        <p:cTn id="73" dur="500"/>
                                        <p:tgtEl>
                                          <p:spTgt spid="85"/>
                                        </p:tgtEl>
                                      </p:cBhvr>
                                    </p:animEffect>
                                  </p:childTnLst>
                                </p:cTn>
                              </p:par>
                            </p:childTnLst>
                          </p:cTn>
                        </p:par>
                        <p:par>
                          <p:cTn id="74" fill="hold">
                            <p:stCondLst>
                              <p:cond delay="9750"/>
                            </p:stCondLst>
                            <p:childTnLst>
                              <p:par>
                                <p:cTn id="75" presetID="22" presetClass="entr" presetSubtype="4" fill="hold" grpId="0" nodeType="after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wipe(down)">
                                      <p:cBhvr>
                                        <p:cTn id="77" dur="750"/>
                                        <p:tgtEl>
                                          <p:spTgt spid="75"/>
                                        </p:tgtEl>
                                      </p:cBhvr>
                                    </p:animEffect>
                                  </p:childTnLst>
                                </p:cTn>
                              </p:par>
                            </p:childTnLst>
                          </p:cTn>
                        </p:par>
                        <p:par>
                          <p:cTn id="78" fill="hold">
                            <p:stCondLst>
                              <p:cond delay="10500"/>
                            </p:stCondLst>
                            <p:childTnLst>
                              <p:par>
                                <p:cTn id="79" presetID="10" presetClass="entr" presetSubtype="0" fill="hold" grpId="0" nodeType="after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fade">
                                      <p:cBhvr>
                                        <p:cTn id="81" dur="500"/>
                                        <p:tgtEl>
                                          <p:spTgt spid="72"/>
                                        </p:tgtEl>
                                      </p:cBhvr>
                                    </p:animEffect>
                                  </p:childTnLst>
                                </p:cTn>
                              </p:par>
                            </p:childTnLst>
                          </p:cTn>
                        </p:par>
                        <p:par>
                          <p:cTn id="82" fill="hold">
                            <p:stCondLst>
                              <p:cond delay="11000"/>
                            </p:stCondLst>
                            <p:childTnLst>
                              <p:par>
                                <p:cTn id="83" presetID="10" presetClass="entr" presetSubtype="0" fill="hold" grpId="0" nodeType="after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fade">
                                      <p:cBhvr>
                                        <p:cTn id="85" dur="500"/>
                                        <p:tgtEl>
                                          <p:spTgt spid="60"/>
                                        </p:tgtEl>
                                      </p:cBhvr>
                                    </p:animEffect>
                                  </p:childTnLst>
                                </p:cTn>
                              </p:par>
                            </p:childTnLst>
                          </p:cTn>
                        </p:par>
                        <p:par>
                          <p:cTn id="86" fill="hold">
                            <p:stCondLst>
                              <p:cond delay="11500"/>
                            </p:stCondLst>
                            <p:childTnLst>
                              <p:par>
                                <p:cTn id="87" presetID="10" presetClass="entr" presetSubtype="0" fill="hold" nodeType="afterEffect">
                                  <p:stCondLst>
                                    <p:cond delay="1000"/>
                                  </p:stCondLst>
                                  <p:childTnLst>
                                    <p:set>
                                      <p:cBhvr>
                                        <p:cTn id="88" dur="1" fill="hold">
                                          <p:stCondLst>
                                            <p:cond delay="0"/>
                                          </p:stCondLst>
                                        </p:cTn>
                                        <p:tgtEl>
                                          <p:spTgt spid="86"/>
                                        </p:tgtEl>
                                        <p:attrNameLst>
                                          <p:attrName>style.visibility</p:attrName>
                                        </p:attrNameLst>
                                      </p:cBhvr>
                                      <p:to>
                                        <p:strVal val="visible"/>
                                      </p:to>
                                    </p:set>
                                    <p:animEffect transition="in" filter="fade">
                                      <p:cBhvr>
                                        <p:cTn id="89" dur="500"/>
                                        <p:tgtEl>
                                          <p:spTgt spid="86"/>
                                        </p:tgtEl>
                                      </p:cBhvr>
                                    </p:animEffect>
                                  </p:childTnLst>
                                </p:cTn>
                              </p:par>
                            </p:childTnLst>
                          </p:cTn>
                        </p:par>
                        <p:par>
                          <p:cTn id="90" fill="hold">
                            <p:stCondLst>
                              <p:cond delay="13000"/>
                            </p:stCondLst>
                            <p:childTnLst>
                              <p:par>
                                <p:cTn id="91" presetID="22" presetClass="entr" presetSubtype="4" fill="hold" grpId="0" nodeType="after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wipe(down)">
                                      <p:cBhvr>
                                        <p:cTn id="93" dur="750"/>
                                        <p:tgtEl>
                                          <p:spTgt spid="74"/>
                                        </p:tgtEl>
                                      </p:cBhvr>
                                    </p:animEffect>
                                  </p:childTnLst>
                                </p:cTn>
                              </p:par>
                            </p:childTnLst>
                          </p:cTn>
                        </p:par>
                        <p:par>
                          <p:cTn id="94" fill="hold">
                            <p:stCondLst>
                              <p:cond delay="13750"/>
                            </p:stCondLst>
                            <p:childTnLst>
                              <p:par>
                                <p:cTn id="95" presetID="10" presetClass="entr" presetSubtype="0" fill="hold" grpId="0" nodeType="afterEffect">
                                  <p:stCondLst>
                                    <p:cond delay="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500"/>
                                        <p:tgtEl>
                                          <p:spTgt spid="73"/>
                                        </p:tgtEl>
                                      </p:cBhvr>
                                    </p:animEffect>
                                  </p:childTnLst>
                                </p:cTn>
                              </p:par>
                            </p:childTnLst>
                          </p:cTn>
                        </p:par>
                        <p:par>
                          <p:cTn id="98" fill="hold">
                            <p:stCondLst>
                              <p:cond delay="14250"/>
                            </p:stCondLst>
                            <p:childTnLst>
                              <p:par>
                                <p:cTn id="99" presetID="10" presetClass="entr" presetSubtype="0" fill="hold" grpId="0" nodeType="after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fade">
                                      <p:cBhvr>
                                        <p:cTn id="10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4" grpId="0" animBg="1"/>
      <p:bldP spid="61" grpId="0"/>
      <p:bldP spid="6" grpId="0" build="p"/>
      <p:bldP spid="7" grpId="0" build="p"/>
      <p:bldP spid="58" grpId="0"/>
      <p:bldP spid="59" grpId="0"/>
      <p:bldP spid="60" grpId="0"/>
      <p:bldP spid="66" grpId="0"/>
      <p:bldP spid="67" grpId="0"/>
      <p:bldP spid="68" grpId="0"/>
      <p:bldP spid="75" grpId="0" animBg="1"/>
      <p:bldP spid="63" grpId="0"/>
      <p:bldP spid="72" grpId="0"/>
      <p:bldP spid="73"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Intro to BeSc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366B037-4D2E-D74D-8006-B00DE62ECA99}" vid="{4A4A6C07-8B9D-D845-BF59-8F4D2F478F71}"/>
    </a:ext>
  </a:extLst>
</a:theme>
</file>

<file path=ppt/theme/theme12.xml><?xml version="1.0" encoding="utf-8"?>
<a:theme xmlns:a="http://schemas.openxmlformats.org/drawingml/2006/main" name="Intro to BeSc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28333E7-161F-7C49-9C08-98652F650CAC}" vid="{B27993E7-6139-2847-BE8E-D444DA48EDE0}"/>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anfield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3C80BDF-C454-4E29-B3F1-0D632762D173}" vid="{CBFED2BE-D70B-4F19-955F-1B73FF42313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avanta">
      <a:dk1>
        <a:srgbClr val="000000"/>
      </a:dk1>
      <a:lt1>
        <a:srgbClr val="FFFFFF"/>
      </a:lt1>
      <a:dk2>
        <a:srgbClr val="F5AEB3"/>
      </a:dk2>
      <a:lt2>
        <a:srgbClr val="FFFFFF"/>
      </a:lt2>
      <a:accent1>
        <a:srgbClr val="5DAED3"/>
      </a:accent1>
      <a:accent2>
        <a:srgbClr val="5EA19B"/>
      </a:accent2>
      <a:accent3>
        <a:srgbClr val="7F6BA8"/>
      </a:accent3>
      <a:accent4>
        <a:srgbClr val="F6AA57"/>
      </a:accent4>
      <a:accent5>
        <a:srgbClr val="0E5066"/>
      </a:accent5>
      <a:accent6>
        <a:srgbClr val="E2585C"/>
      </a:accent6>
      <a:hlink>
        <a:srgbClr val="000000"/>
      </a:hlink>
      <a:folHlink>
        <a:srgbClr val="00000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BLACK Savanta.potx" id="{9BFDEEBD-6F81-402C-BDDD-69AB28A562CE}" vid="{92D81CD3-D6A9-4BA7-AC97-6A98CF6035A7}"/>
    </a:ext>
  </a:extLst>
</a:theme>
</file>

<file path=ppt/theme/theme5.xml><?xml version="1.0" encoding="utf-8"?>
<a:theme xmlns:a="http://schemas.openxmlformats.org/drawingml/2006/main" name="Sky - Template">
  <a:themeElements>
    <a:clrScheme name="Sky Colours">
      <a:dk1>
        <a:srgbClr val="333333"/>
      </a:dk1>
      <a:lt1>
        <a:srgbClr val="FFFFFF"/>
      </a:lt1>
      <a:dk2>
        <a:srgbClr val="C1001F"/>
      </a:dk2>
      <a:lt2>
        <a:srgbClr val="C10068"/>
      </a:lt2>
      <a:accent1>
        <a:srgbClr val="009CDD"/>
      </a:accent1>
      <a:accent2>
        <a:srgbClr val="3333AD"/>
      </a:accent2>
      <a:accent3>
        <a:srgbClr val="B7C72A"/>
      </a:accent3>
      <a:accent4>
        <a:srgbClr val="006633"/>
      </a:accent4>
      <a:accent5>
        <a:srgbClr val="CC3300"/>
      </a:accent5>
      <a:accent6>
        <a:srgbClr val="EAB90C"/>
      </a:accent6>
      <a:hlink>
        <a:srgbClr val="000000"/>
      </a:hlink>
      <a:folHlink>
        <a:srgbClr val="000000"/>
      </a:folHlink>
    </a:clrScheme>
    <a:fontScheme name="Office">
      <a:majorFont>
        <a:latin typeface="Sky Text Medium"/>
        <a:ea typeface=""/>
        <a:cs typeface=""/>
      </a:majorFont>
      <a:minorFont>
        <a:latin typeface="Sky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rs_Addition" id="{6BA2588D-5A50-C540-B7A5-3F3B509ED71C}" vid="{07476AC8-1A89-5F48-8CCC-E0448A3739AF}"/>
    </a:ext>
  </a:extLst>
</a:theme>
</file>

<file path=ppt/theme/theme6.xml><?xml version="1.0" encoding="utf-8"?>
<a:theme xmlns:a="http://schemas.openxmlformats.org/drawingml/2006/main" name="6_Sky - Template">
  <a:themeElements>
    <a:clrScheme name="Sky Colours">
      <a:dk1>
        <a:srgbClr val="333333"/>
      </a:dk1>
      <a:lt1>
        <a:srgbClr val="FFFFFF"/>
      </a:lt1>
      <a:dk2>
        <a:srgbClr val="C1001F"/>
      </a:dk2>
      <a:lt2>
        <a:srgbClr val="C10068"/>
      </a:lt2>
      <a:accent1>
        <a:srgbClr val="009CDD"/>
      </a:accent1>
      <a:accent2>
        <a:srgbClr val="3333AD"/>
      </a:accent2>
      <a:accent3>
        <a:srgbClr val="B7C72A"/>
      </a:accent3>
      <a:accent4>
        <a:srgbClr val="006633"/>
      </a:accent4>
      <a:accent5>
        <a:srgbClr val="CC3300"/>
      </a:accent5>
      <a:accent6>
        <a:srgbClr val="EAB90C"/>
      </a:accent6>
      <a:hlink>
        <a:srgbClr val="000000"/>
      </a:hlink>
      <a:folHlink>
        <a:srgbClr val="000000"/>
      </a:folHlink>
    </a:clrScheme>
    <a:fontScheme name="Office">
      <a:majorFont>
        <a:latin typeface="Sky Text Medium"/>
        <a:ea typeface=""/>
        <a:cs typeface=""/>
      </a:majorFont>
      <a:minorFont>
        <a:latin typeface="Sky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ky Template" id="{EF5E80A7-E0A0-4AC0-8F24-05E1254C525E}" vid="{AD97B92D-F238-48E0-BB4C-6300DD71F1FA}"/>
    </a:ext>
  </a:extLst>
</a:theme>
</file>

<file path=ppt/theme/theme7.xml><?xml version="1.0" encoding="utf-8"?>
<a:theme xmlns:a="http://schemas.openxmlformats.org/drawingml/2006/main" name="2_Intr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28333E7-161F-7C49-9C08-98652F650CAC}" vid="{6753FD1F-82E1-A943-93F4-EF85D017D3BB}"/>
    </a:ext>
  </a:extLst>
</a:theme>
</file>

<file path=ppt/theme/theme8.xml><?xml version="1.0" encoding="utf-8"?>
<a:theme xmlns:a="http://schemas.openxmlformats.org/drawingml/2006/main" name="Break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28333E7-161F-7C49-9C08-98652F650CAC}" vid="{52086CF7-1020-E34C-B2A0-C713525F3FFA}"/>
    </a:ext>
  </a:extLst>
</a:theme>
</file>

<file path=ppt/theme/theme9.xml><?xml version="1.0" encoding="utf-8"?>
<a:theme xmlns:a="http://schemas.openxmlformats.org/drawingml/2006/main" name="General cop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28333E7-161F-7C49-9C08-98652F650CAC}" vid="{0E769DEC-37C9-B841-B535-5EC74ED5824A}"/>
    </a:ext>
  </a:extLst>
</a:theme>
</file>

<file path=docProps/app.xml><?xml version="1.0" encoding="utf-8"?>
<Properties xmlns="http://schemas.openxmlformats.org/officeDocument/2006/extended-properties" xmlns:vt="http://schemas.openxmlformats.org/officeDocument/2006/docPropsVTypes">
  <TotalTime>1135</TotalTime>
  <Words>3400</Words>
  <Application>Microsoft Office PowerPoint</Application>
  <PresentationFormat>Widescreen</PresentationFormat>
  <Paragraphs>503</Paragraphs>
  <Slides>44</Slides>
  <Notes>35</Notes>
  <HiddenSlides>0</HiddenSlides>
  <MMClips>0</MMClips>
  <ScaleCrop>false</ScaleCrop>
  <HeadingPairs>
    <vt:vector size="6" baseType="variant">
      <vt:variant>
        <vt:lpstr>Fonts Used</vt:lpstr>
      </vt:variant>
      <vt:variant>
        <vt:i4>18</vt:i4>
      </vt:variant>
      <vt:variant>
        <vt:lpstr>Theme</vt:lpstr>
      </vt:variant>
      <vt:variant>
        <vt:i4>12</vt:i4>
      </vt:variant>
      <vt:variant>
        <vt:lpstr>Slide Titles</vt:lpstr>
      </vt:variant>
      <vt:variant>
        <vt:i4>44</vt:i4>
      </vt:variant>
    </vt:vector>
  </HeadingPairs>
  <TitlesOfParts>
    <vt:vector size="74" baseType="lpstr">
      <vt:lpstr>-apple-system</vt:lpstr>
      <vt:lpstr>Arial</vt:lpstr>
      <vt:lpstr>Avenir</vt:lpstr>
      <vt:lpstr>Calibri</vt:lpstr>
      <vt:lpstr>Calibri Light</vt:lpstr>
      <vt:lpstr>Georgia</vt:lpstr>
      <vt:lpstr>Gilroy ExtraBold</vt:lpstr>
      <vt:lpstr>Gilroy Light</vt:lpstr>
      <vt:lpstr>Gilroy Medium</vt:lpstr>
      <vt:lpstr>Lucida Grande</vt:lpstr>
      <vt:lpstr>Newsreader 16pt</vt:lpstr>
      <vt:lpstr>Newsreader 16pt Medium</vt:lpstr>
      <vt:lpstr>Pippa</vt:lpstr>
      <vt:lpstr>Roboto</vt:lpstr>
      <vt:lpstr>SangBleuVersailles-Medium</vt:lpstr>
      <vt:lpstr>Sky Text</vt:lpstr>
      <vt:lpstr>Sky Text Medium</vt:lpstr>
      <vt:lpstr>Wingdings</vt:lpstr>
      <vt:lpstr>Office Theme</vt:lpstr>
      <vt:lpstr>Cranfield Master</vt:lpstr>
      <vt:lpstr>Office Theme</vt:lpstr>
      <vt:lpstr>Office Theme</vt:lpstr>
      <vt:lpstr>Sky - Template</vt:lpstr>
      <vt:lpstr>6_Sky - Template</vt:lpstr>
      <vt:lpstr>2_Intro</vt:lpstr>
      <vt:lpstr>Breaker slides</vt:lpstr>
      <vt:lpstr>General copy slides</vt:lpstr>
      <vt:lpstr>2_Office Theme</vt:lpstr>
      <vt:lpstr>1_Intro to BeSci</vt:lpstr>
      <vt:lpstr>Intro to BeSci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up is our Gen Z panel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Williams</dc:creator>
  <cp:lastModifiedBy>Thomas Williams</cp:lastModifiedBy>
  <cp:revision>11</cp:revision>
  <dcterms:created xsi:type="dcterms:W3CDTF">2023-05-11T09:02:44Z</dcterms:created>
  <dcterms:modified xsi:type="dcterms:W3CDTF">2023-05-15T12:10:14Z</dcterms:modified>
</cp:coreProperties>
</file>